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13716000"/>
  <p:notesSz cx="8686800" cy="13258800"/>
  <p:defaultTextStyle>
    <a:defPPr>
      <a:defRPr lang="en-US"/>
    </a:defPPr>
    <a:lvl1pPr marL="0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1pPr>
    <a:lvl2pPr marL="412189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2pPr>
    <a:lvl3pPr marL="82437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3pPr>
    <a:lvl4pPr marL="123656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4pPr>
    <a:lvl5pPr marL="1648758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5pPr>
    <a:lvl6pPr marL="2060947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6pPr>
    <a:lvl7pPr marL="247313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7pPr>
    <a:lvl8pPr marL="2885326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8pPr>
    <a:lvl9pPr marL="3297513" algn="l" defTabSz="824378" rtl="0" eaLnBrk="1" latinLnBrk="0" hangingPunct="1">
      <a:defRPr sz="1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2180" y="68"/>
      </p:cViewPr>
      <p:guideLst>
        <p:guide orient="horz" pos="4321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920509" y="0"/>
            <a:ext cx="3764280" cy="665243"/>
          </a:xfrm>
          <a:prstGeom prst="rect">
            <a:avLst/>
          </a:prstGeom>
        </p:spPr>
        <p:txBody>
          <a:bodyPr vert="horz" lIns="125397" tIns="62699" rIns="125397" bIns="62699" rtlCol="0"/>
          <a:lstStyle>
            <a:lvl1pPr algn="r">
              <a:defRPr sz="1700"/>
            </a:lvl1pPr>
          </a:lstStyle>
          <a:p>
            <a:fld id="{6BEEE02A-9C5D-478C-9D2D-217403C49D24}" type="datetimeFigureOut">
              <a:rPr lang="en-US" smtClean="0"/>
              <a:t>9/18/2016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2738" y="1657350"/>
            <a:ext cx="2981325" cy="4473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397" tIns="62699" rIns="125397" bIns="626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68680" y="6380798"/>
            <a:ext cx="6949440" cy="5220653"/>
          </a:xfrm>
          <a:prstGeom prst="rect">
            <a:avLst/>
          </a:prstGeom>
        </p:spPr>
        <p:txBody>
          <a:bodyPr vert="horz" lIns="125397" tIns="62699" rIns="125397" bIns="6269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920509" y="12593560"/>
            <a:ext cx="3764280" cy="665241"/>
          </a:xfrm>
          <a:prstGeom prst="rect">
            <a:avLst/>
          </a:prstGeom>
        </p:spPr>
        <p:txBody>
          <a:bodyPr vert="horz" lIns="125397" tIns="62699" rIns="125397" bIns="62699" rtlCol="0" anchor="b"/>
          <a:lstStyle>
            <a:lvl1pPr algn="r">
              <a:defRPr sz="1700"/>
            </a:lvl1pPr>
          </a:lstStyle>
          <a:p>
            <a:fld id="{1AE79312-62C7-448F-BEDA-1714EE3E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1pPr>
    <a:lvl2pPr marL="1026286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2pPr>
    <a:lvl3pPr marL="205257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3pPr>
    <a:lvl4pPr marL="307885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4pPr>
    <a:lvl5pPr marL="4105144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5pPr>
    <a:lvl6pPr marL="5131430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6pPr>
    <a:lvl7pPr marL="6157715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7pPr>
    <a:lvl8pPr marL="7184001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8pPr>
    <a:lvl9pPr marL="8210289" algn="l" defTabSz="2052571" rtl="0" eaLnBrk="1" latinLnBrk="0" hangingPunct="1">
      <a:defRPr sz="269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2738" y="1657350"/>
            <a:ext cx="2981325" cy="447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312-62C7-448F-BEDA-1714EE3EED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0856"/>
            <a:ext cx="7772400" cy="29400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5" y="7772423"/>
            <a:ext cx="6400800" cy="3505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7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65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54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42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31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19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08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86" y="511198"/>
            <a:ext cx="1233485" cy="109251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58" y="511198"/>
            <a:ext cx="3551236" cy="109251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8813800"/>
            <a:ext cx="7772400" cy="2724150"/>
          </a:xfrm>
        </p:spPr>
        <p:txBody>
          <a:bodyPr anchor="t"/>
          <a:lstStyle>
            <a:lvl1pPr algn="l">
              <a:defRPr sz="251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5813450"/>
            <a:ext cx="7772400" cy="3000375"/>
          </a:xfrm>
        </p:spPr>
        <p:txBody>
          <a:bodyPr anchor="b"/>
          <a:lstStyle>
            <a:lvl1pPr marL="0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1pPr>
            <a:lvl2pPr marL="2885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7094" indent="0">
              <a:buNone/>
              <a:defRPr sz="942">
                <a:solidFill>
                  <a:schemeClr val="tx1">
                    <a:tint val="75000"/>
                  </a:schemeClr>
                </a:solidFill>
              </a:defRPr>
            </a:lvl3pPr>
            <a:lvl4pPr marL="865640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4pPr>
            <a:lvl5pPr marL="115418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5pPr>
            <a:lvl6pPr marL="144273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6pPr>
            <a:lvl7pPr marL="1731282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7pPr>
            <a:lvl8pPr marL="2019828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8pPr>
            <a:lvl9pPr marL="2308375" indent="0">
              <a:buNone/>
              <a:defRPr sz="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40" y="2987703"/>
            <a:ext cx="2392360" cy="8448670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23" y="2987703"/>
            <a:ext cx="2392364" cy="8448670"/>
          </a:xfrm>
        </p:spPr>
        <p:txBody>
          <a:bodyPr/>
          <a:lstStyle>
            <a:lvl1pPr>
              <a:defRPr sz="1728"/>
            </a:lvl1pPr>
            <a:lvl2pPr>
              <a:defRPr sz="1572"/>
            </a:lvl2pPr>
            <a:lvl3pPr>
              <a:defRPr sz="1258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300"/>
            <a:ext cx="8229600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26" y="3070247"/>
            <a:ext cx="4040185" cy="1279521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26" y="4349763"/>
            <a:ext cx="4040185" cy="790257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3070247"/>
            <a:ext cx="4041776" cy="1279521"/>
          </a:xfrm>
        </p:spPr>
        <p:txBody>
          <a:bodyPr anchor="b"/>
          <a:lstStyle>
            <a:lvl1pPr marL="0" indent="0">
              <a:buNone/>
              <a:defRPr sz="1572" b="1"/>
            </a:lvl1pPr>
            <a:lvl2pPr marL="288547" indent="0">
              <a:buNone/>
              <a:defRPr sz="1258" b="1"/>
            </a:lvl2pPr>
            <a:lvl3pPr marL="577094" indent="0">
              <a:buNone/>
              <a:defRPr sz="1100" b="1"/>
            </a:lvl3pPr>
            <a:lvl4pPr marL="865640" indent="0">
              <a:buNone/>
              <a:defRPr sz="942" b="1"/>
            </a:lvl4pPr>
            <a:lvl5pPr marL="1154188" indent="0">
              <a:buNone/>
              <a:defRPr sz="942" b="1"/>
            </a:lvl5pPr>
            <a:lvl6pPr marL="1442735" indent="0">
              <a:buNone/>
              <a:defRPr sz="942" b="1"/>
            </a:lvl6pPr>
            <a:lvl7pPr marL="1731282" indent="0">
              <a:buNone/>
              <a:defRPr sz="942" b="1"/>
            </a:lvl7pPr>
            <a:lvl8pPr marL="2019828" indent="0">
              <a:buNone/>
              <a:defRPr sz="942" b="1"/>
            </a:lvl8pPr>
            <a:lvl9pPr marL="2308375" indent="0">
              <a:buNone/>
              <a:defRPr sz="94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4349763"/>
            <a:ext cx="4041776" cy="7902576"/>
          </a:xfrm>
        </p:spPr>
        <p:txBody>
          <a:bodyPr/>
          <a:lstStyle>
            <a:lvl1pPr>
              <a:defRPr sz="1572"/>
            </a:lvl1pPr>
            <a:lvl2pPr>
              <a:defRPr sz="1258"/>
            </a:lvl2pPr>
            <a:lvl3pPr>
              <a:defRPr sz="1100"/>
            </a:lvl3pPr>
            <a:lvl4pPr>
              <a:defRPr sz="942"/>
            </a:lvl4pPr>
            <a:lvl5pPr>
              <a:defRPr sz="942"/>
            </a:lvl5pPr>
            <a:lvl6pPr>
              <a:defRPr sz="942"/>
            </a:lvl6pPr>
            <a:lvl7pPr>
              <a:defRPr sz="942"/>
            </a:lvl7pPr>
            <a:lvl8pPr>
              <a:defRPr sz="942"/>
            </a:lvl8pPr>
            <a:lvl9pPr>
              <a:defRPr sz="94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546111"/>
            <a:ext cx="3008315" cy="2324101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546105"/>
            <a:ext cx="5111750" cy="11706226"/>
          </a:xfrm>
        </p:spPr>
        <p:txBody>
          <a:bodyPr/>
          <a:lstStyle>
            <a:lvl1pPr>
              <a:defRPr sz="2042"/>
            </a:lvl1pPr>
            <a:lvl2pPr>
              <a:defRPr sz="1728"/>
            </a:lvl2pPr>
            <a:lvl3pPr>
              <a:defRPr sz="1572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2870214"/>
            <a:ext cx="3008315" cy="9382124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9601211"/>
            <a:ext cx="5486400" cy="1133480"/>
          </a:xfrm>
        </p:spPr>
        <p:txBody>
          <a:bodyPr anchor="b"/>
          <a:lstStyle>
            <a:lvl1pPr algn="l">
              <a:defRPr sz="125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1225570"/>
            <a:ext cx="5486400" cy="8229600"/>
          </a:xfrm>
        </p:spPr>
        <p:txBody>
          <a:bodyPr/>
          <a:lstStyle>
            <a:lvl1pPr marL="0" indent="0">
              <a:buNone/>
              <a:defRPr sz="2042"/>
            </a:lvl1pPr>
            <a:lvl2pPr marL="288547" indent="0">
              <a:buNone/>
              <a:defRPr sz="1728"/>
            </a:lvl2pPr>
            <a:lvl3pPr marL="577094" indent="0">
              <a:buNone/>
              <a:defRPr sz="1572"/>
            </a:lvl3pPr>
            <a:lvl4pPr marL="865640" indent="0">
              <a:buNone/>
              <a:defRPr sz="1258"/>
            </a:lvl4pPr>
            <a:lvl5pPr marL="1154188" indent="0">
              <a:buNone/>
              <a:defRPr sz="1258"/>
            </a:lvl5pPr>
            <a:lvl6pPr marL="1442735" indent="0">
              <a:buNone/>
              <a:defRPr sz="1258"/>
            </a:lvl6pPr>
            <a:lvl7pPr marL="1731282" indent="0">
              <a:buNone/>
              <a:defRPr sz="1258"/>
            </a:lvl7pPr>
            <a:lvl8pPr marL="2019828" indent="0">
              <a:buNone/>
              <a:defRPr sz="1258"/>
            </a:lvl8pPr>
            <a:lvl9pPr marL="2308375" indent="0">
              <a:buNone/>
              <a:defRPr sz="125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10734675"/>
            <a:ext cx="5486400" cy="1609730"/>
          </a:xfrm>
        </p:spPr>
        <p:txBody>
          <a:bodyPr/>
          <a:lstStyle>
            <a:lvl1pPr marL="0" indent="0">
              <a:buNone/>
              <a:defRPr sz="786"/>
            </a:lvl1pPr>
            <a:lvl2pPr marL="288547" indent="0">
              <a:buNone/>
              <a:defRPr sz="786"/>
            </a:lvl2pPr>
            <a:lvl3pPr marL="577094" indent="0">
              <a:buNone/>
              <a:defRPr sz="628"/>
            </a:lvl3pPr>
            <a:lvl4pPr marL="865640" indent="0">
              <a:buNone/>
              <a:defRPr sz="628"/>
            </a:lvl4pPr>
            <a:lvl5pPr marL="1154188" indent="0">
              <a:buNone/>
              <a:defRPr sz="628"/>
            </a:lvl5pPr>
            <a:lvl6pPr marL="1442735" indent="0">
              <a:buNone/>
              <a:defRPr sz="628"/>
            </a:lvl6pPr>
            <a:lvl7pPr marL="1731282" indent="0">
              <a:buNone/>
              <a:defRPr sz="628"/>
            </a:lvl7pPr>
            <a:lvl8pPr marL="2019828" indent="0">
              <a:buNone/>
              <a:defRPr sz="628"/>
            </a:lvl8pPr>
            <a:lvl9pPr marL="2308375" indent="0">
              <a:buNone/>
              <a:defRPr sz="62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49300"/>
            <a:ext cx="8229600" cy="2286000"/>
          </a:xfrm>
          <a:prstGeom prst="rect">
            <a:avLst/>
          </a:prstGeom>
        </p:spPr>
        <p:txBody>
          <a:bodyPr vert="horz" lIns="36725" tIns="18363" rIns="36725" bIns="183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00419"/>
            <a:ext cx="8229600" cy="9051924"/>
          </a:xfrm>
          <a:prstGeom prst="rect">
            <a:avLst/>
          </a:prstGeom>
        </p:spPr>
        <p:txBody>
          <a:bodyPr vert="horz" lIns="36725" tIns="18363" rIns="36725" bIns="1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2712728"/>
            <a:ext cx="2133600" cy="730251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l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5362-1DB8-4C11-B90E-4944D7C6BD56}" type="datetimeFigureOut">
              <a:rPr lang="en-US" smtClean="0"/>
              <a:pPr/>
              <a:t>9/18/2016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5" y="12712728"/>
            <a:ext cx="2895600" cy="730251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12712728"/>
            <a:ext cx="2133600" cy="730251"/>
          </a:xfrm>
          <a:prstGeom prst="rect">
            <a:avLst/>
          </a:prstGeom>
        </p:spPr>
        <p:txBody>
          <a:bodyPr vert="horz" lIns="36725" tIns="18363" rIns="36725" bIns="18363" rtlCol="0" anchor="ctr"/>
          <a:lstStyle>
            <a:lvl1pPr algn="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38B3-4E31-4001-AF0A-D62FE42B9D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7094" rtl="0" eaLnBrk="1" latinLnBrk="0" hangingPunct="1">
        <a:spcBef>
          <a:spcPct val="0"/>
        </a:spcBef>
        <a:buNone/>
        <a:defRPr sz="2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411" indent="-216411" algn="l" defTabSz="577094" rtl="0" eaLnBrk="1" latinLnBrk="0" hangingPunct="1">
        <a:spcBef>
          <a:spcPct val="20000"/>
        </a:spcBef>
        <a:buFont typeface="Arial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1pPr>
      <a:lvl2pPr marL="468888" indent="-180342" algn="l" defTabSz="577094" rtl="0" eaLnBrk="1" latinLnBrk="0" hangingPunct="1">
        <a:spcBef>
          <a:spcPct val="20000"/>
        </a:spcBef>
        <a:buFont typeface="Arial" pitchFamily="34" charset="0"/>
        <a:buChar char="–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721367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572" kern="1200">
          <a:solidFill>
            <a:schemeClr val="tx1"/>
          </a:solidFill>
          <a:latin typeface="+mn-lt"/>
          <a:ea typeface="+mn-ea"/>
          <a:cs typeface="+mn-cs"/>
        </a:defRPr>
      </a:lvl3pPr>
      <a:lvl4pPr marL="1009915" indent="-144273" algn="l" defTabSz="577094" rtl="0" eaLnBrk="1" latinLnBrk="0" hangingPunct="1">
        <a:spcBef>
          <a:spcPct val="20000"/>
        </a:spcBef>
        <a:buFont typeface="Arial" pitchFamily="34" charset="0"/>
        <a:buChar char="–"/>
        <a:defRPr sz="1258" kern="1200">
          <a:solidFill>
            <a:schemeClr val="tx1"/>
          </a:solidFill>
          <a:latin typeface="+mn-lt"/>
          <a:ea typeface="+mn-ea"/>
          <a:cs typeface="+mn-cs"/>
        </a:defRPr>
      </a:lvl4pPr>
      <a:lvl5pPr marL="1298462" indent="-144273" algn="l" defTabSz="577094" rtl="0" eaLnBrk="1" latinLnBrk="0" hangingPunct="1">
        <a:spcBef>
          <a:spcPct val="20000"/>
        </a:spcBef>
        <a:buFont typeface="Arial" pitchFamily="34" charset="0"/>
        <a:buChar char="»"/>
        <a:defRPr sz="1258" kern="1200">
          <a:solidFill>
            <a:schemeClr val="tx1"/>
          </a:solidFill>
          <a:latin typeface="+mn-lt"/>
          <a:ea typeface="+mn-ea"/>
          <a:cs typeface="+mn-cs"/>
        </a:defRPr>
      </a:lvl5pPr>
      <a:lvl6pPr marL="1587008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6pPr>
      <a:lvl7pPr marL="1875555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7pPr>
      <a:lvl8pPr marL="2164102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8pPr>
      <a:lvl9pPr marL="2452649" indent="-144273" algn="l" defTabSz="577094" rtl="0" eaLnBrk="1" latinLnBrk="0" hangingPunct="1">
        <a:spcBef>
          <a:spcPct val="20000"/>
        </a:spcBef>
        <a:buFont typeface="Arial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547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7094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5640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418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4273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31282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9828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308375" algn="l" defTabSz="57709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4039218" y="0"/>
            <a:ext cx="1157492" cy="59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3458" dirty="0">
                <a:latin typeface="Times New Roman" pitchFamily="18" charset="0"/>
                <a:cs typeface="Times New Roman" pitchFamily="18" charset="0"/>
              </a:rPr>
              <a:t>Entry</a:t>
            </a:r>
          </a:p>
        </p:txBody>
      </p:sp>
      <p:sp>
        <p:nvSpPr>
          <p:cNvPr id="7" name="TextBox 19"/>
          <p:cNvSpPr txBox="1">
            <a:spLocks noChangeArrowheads="1"/>
          </p:cNvSpPr>
          <p:nvPr/>
        </p:nvSpPr>
        <p:spPr bwMode="auto">
          <a:xfrm>
            <a:off x="4093123" y="12955689"/>
            <a:ext cx="1016718" cy="59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pPr algn="ctr"/>
            <a:r>
              <a:rPr lang="en-US" sz="3458" dirty="0"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1058556" y="1053006"/>
            <a:ext cx="7085857" cy="3751597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v1 :=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[v1_init,Entry] [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tmp15,Z]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 :=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[0, Entry] [tmp0, Z]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v0 :=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ϕ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[v0_init, Entry] [tmp8, Z]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delta :=   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[0, Entry][delta_1,Z]}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exitcond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(i :=:=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num_rounds_init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tmp0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i + 1;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exitcond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then go to Exit else go to Next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mstep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tmp1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delta 64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k_addr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getelementptr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key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key_load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:= load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k_addr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25"/>
          <p:cNvSpPr txBox="1">
            <a:spLocks noChangeArrowheads="1"/>
          </p:cNvSpPr>
          <p:nvPr/>
        </p:nvSpPr>
        <p:spPr bwMode="auto">
          <a:xfrm>
            <a:off x="1058182" y="5270779"/>
            <a:ext cx="7086600" cy="3751596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delta_1 := delta + 0x9E3779B9;</a:t>
            </a:r>
          </a:p>
          <a:p>
            <a:r>
              <a:rPr lang="en-US" dirty="0"/>
              <a:t>tmp2 := v1 &lt;&lt; 4;</a:t>
            </a:r>
          </a:p>
          <a:p>
            <a:r>
              <a:rPr lang="en-US" dirty="0"/>
              <a:t>tmp3 := v1 &gt;&gt; 5;</a:t>
            </a:r>
          </a:p>
          <a:p>
            <a:r>
              <a:rPr lang="en-US" dirty="0"/>
              <a:t>tmp4 := tmp2 </a:t>
            </a:r>
            <a:r>
              <a:rPr lang="en-US" dirty="0" err="1"/>
              <a:t>xor</a:t>
            </a:r>
            <a:r>
              <a:rPr lang="en-US" dirty="0"/>
              <a:t> tmp3;</a:t>
            </a:r>
          </a:p>
          <a:p>
            <a:r>
              <a:rPr lang="en-US" dirty="0"/>
              <a:t>tmp5 := tmp4 + v1;</a:t>
            </a:r>
          </a:p>
          <a:p>
            <a:r>
              <a:rPr lang="en-US" dirty="0"/>
              <a:t>tmp6 := </a:t>
            </a:r>
            <a:r>
              <a:rPr lang="en-US" dirty="0" err="1"/>
              <a:t>key_load</a:t>
            </a:r>
            <a:r>
              <a:rPr lang="en-US" dirty="0"/>
              <a:t> + delta;</a:t>
            </a:r>
          </a:p>
          <a:p>
            <a:r>
              <a:rPr lang="en-US" dirty="0"/>
              <a:t>tmp7 := tmp6  </a:t>
            </a:r>
            <a:r>
              <a:rPr lang="en-US" dirty="0" err="1"/>
              <a:t>xor</a:t>
            </a:r>
            <a:r>
              <a:rPr lang="en-US" dirty="0"/>
              <a:t> tmp5;</a:t>
            </a:r>
          </a:p>
          <a:p>
            <a:r>
              <a:rPr lang="en-US" dirty="0"/>
              <a:t>tmp8 := tmp7 + v0;</a:t>
            </a:r>
          </a:p>
          <a:p>
            <a:r>
              <a:rPr lang="en-US" dirty="0"/>
              <a:t>k_addr_1 := </a:t>
            </a:r>
            <a:r>
              <a:rPr lang="en-US" dirty="0" err="1"/>
              <a:t>getelementptr</a:t>
            </a:r>
            <a:r>
              <a:rPr lang="en-US" dirty="0"/>
              <a:t> k</a:t>
            </a:r>
          </a:p>
          <a:p>
            <a:r>
              <a:rPr lang="en-US" dirty="0"/>
              <a:t>key_load_1 := load k_addr_1</a:t>
            </a:r>
          </a:p>
        </p:txBody>
      </p:sp>
      <p:sp>
        <p:nvSpPr>
          <p:cNvPr id="10" name="TextBox 26"/>
          <p:cNvSpPr txBox="1">
            <a:spLocks noChangeArrowheads="1"/>
          </p:cNvSpPr>
          <p:nvPr/>
        </p:nvSpPr>
        <p:spPr bwMode="auto">
          <a:xfrm>
            <a:off x="1058182" y="9499301"/>
            <a:ext cx="7086600" cy="301293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>
            <a:defPPr>
              <a:defRPr lang="en-US"/>
            </a:defPPr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tmp9 := tmp8 &lt;&lt; 4;</a:t>
            </a:r>
          </a:p>
          <a:p>
            <a:r>
              <a:rPr lang="en-US" dirty="0"/>
              <a:t>tmp10 := tmp8 &gt;&gt; 5;</a:t>
            </a:r>
          </a:p>
          <a:p>
            <a:r>
              <a:rPr lang="en-US" dirty="0"/>
              <a:t>tmp11 := tmp9 </a:t>
            </a:r>
            <a:r>
              <a:rPr lang="en-US" dirty="0" err="1"/>
              <a:t>xor</a:t>
            </a:r>
            <a:r>
              <a:rPr lang="en-US" dirty="0"/>
              <a:t> tmp10;</a:t>
            </a:r>
          </a:p>
          <a:p>
            <a:r>
              <a:rPr lang="en-US" dirty="0"/>
              <a:t>tmp12 := tmp10 + tmp8;</a:t>
            </a:r>
          </a:p>
          <a:p>
            <a:r>
              <a:rPr lang="en-US" dirty="0"/>
              <a:t>tmp13 := k_load_1 + delta_1;</a:t>
            </a:r>
          </a:p>
          <a:p>
            <a:r>
              <a:rPr lang="en-US" dirty="0"/>
              <a:t>tmp14 := tmp13 </a:t>
            </a:r>
            <a:r>
              <a:rPr lang="en-US" dirty="0" err="1"/>
              <a:t>xor</a:t>
            </a:r>
            <a:r>
              <a:rPr lang="en-US" dirty="0"/>
              <a:t> tmp12</a:t>
            </a:r>
          </a:p>
          <a:p>
            <a:r>
              <a:rPr lang="en-US" dirty="0"/>
              <a:t>tmp15 := tmp14 + v1</a:t>
            </a:r>
          </a:p>
          <a:p>
            <a:r>
              <a:rPr lang="en-US" dirty="0"/>
              <a:t>Branch : Go back to X</a:t>
            </a:r>
          </a:p>
        </p:txBody>
      </p:sp>
      <p:sp>
        <p:nvSpPr>
          <p:cNvPr id="16" name="TextBox 20"/>
          <p:cNvSpPr txBox="1">
            <a:spLocks noChangeArrowheads="1"/>
          </p:cNvSpPr>
          <p:nvPr/>
        </p:nvSpPr>
        <p:spPr bwMode="auto">
          <a:xfrm>
            <a:off x="580319" y="940876"/>
            <a:ext cx="610337" cy="59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3458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7" name="TextBox 23"/>
          <p:cNvSpPr txBox="1">
            <a:spLocks noChangeArrowheads="1"/>
          </p:cNvSpPr>
          <p:nvPr/>
        </p:nvSpPr>
        <p:spPr bwMode="auto">
          <a:xfrm>
            <a:off x="558731" y="5241002"/>
            <a:ext cx="608279" cy="59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3458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18" name="TextBox 24"/>
          <p:cNvSpPr txBox="1">
            <a:spLocks noChangeArrowheads="1"/>
          </p:cNvSpPr>
          <p:nvPr/>
        </p:nvSpPr>
        <p:spPr bwMode="auto">
          <a:xfrm>
            <a:off x="588520" y="9480402"/>
            <a:ext cx="548699" cy="59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711" tIns="28857" rIns="57711" bIns="28857">
            <a:spAutoFit/>
          </a:bodyPr>
          <a:lstStyle/>
          <a:p>
            <a:r>
              <a:rPr lang="en-US" sz="3458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cxnSp>
        <p:nvCxnSpPr>
          <p:cNvPr id="24" name="Straight Arrow Connector 23"/>
          <p:cNvCxnSpPr>
            <a:stCxn id="8" idx="2"/>
            <a:endCxn id="9" idx="0"/>
          </p:cNvCxnSpPr>
          <p:nvPr/>
        </p:nvCxnSpPr>
        <p:spPr>
          <a:xfrm flipH="1">
            <a:off x="4601484" y="4804601"/>
            <a:ext cx="1" cy="4661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13920" y="2928802"/>
            <a:ext cx="661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13922" y="2928803"/>
            <a:ext cx="7393" cy="10286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3918" y="13215667"/>
            <a:ext cx="3625300" cy="297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601481" y="590412"/>
            <a:ext cx="2" cy="4625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2"/>
            <a:endCxn id="10" idx="0"/>
          </p:cNvCxnSpPr>
          <p:nvPr/>
        </p:nvCxnSpPr>
        <p:spPr>
          <a:xfrm>
            <a:off x="4601482" y="9022375"/>
            <a:ext cx="0" cy="4769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</p:cNvCxnSpPr>
          <p:nvPr/>
        </p:nvCxnSpPr>
        <p:spPr>
          <a:xfrm flipH="1">
            <a:off x="4601483" y="12512232"/>
            <a:ext cx="1" cy="4769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10800000">
            <a:off x="8128670" y="2928801"/>
            <a:ext cx="661119" cy="8076964"/>
            <a:chOff x="12726653" y="3857580"/>
            <a:chExt cx="661119" cy="8076965"/>
          </a:xfrm>
        </p:grpSpPr>
        <p:cxnSp>
          <p:nvCxnSpPr>
            <p:cNvPr id="67" name="Straight Connector 66"/>
            <p:cNvCxnSpPr/>
            <p:nvPr/>
          </p:nvCxnSpPr>
          <p:spPr>
            <a:xfrm flipH="1">
              <a:off x="12726653" y="3857580"/>
              <a:ext cx="66111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12726655" y="3857581"/>
              <a:ext cx="7393" cy="80769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2726653" y="11934543"/>
              <a:ext cx="6281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194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disha</dc:creator>
  <cp:keywords>CTPClassification=CTP_PUBLIC:VisualMarkings=</cp:keywords>
  <cp:lastModifiedBy>Puri, Disha</cp:lastModifiedBy>
  <cp:revision>82</cp:revision>
  <cp:lastPrinted>2016-09-18T11:46:07Z</cp:lastPrinted>
  <dcterms:created xsi:type="dcterms:W3CDTF">2013-03-31T00:13:20Z</dcterms:created>
  <dcterms:modified xsi:type="dcterms:W3CDTF">2016-09-18T11:53:42Z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f1c5a68a-acc0-4b6e-a889-efd1489e84ff</vt:lpwstr>
  </property>
  <property fmtid="{D5CDD505-2E9C-101B-9397-08002B2CF9AE}" pid="3" name="CTP_TimeStamp">
    <vt:lpwstr>2016-09-18 11:53:29Z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