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482" y="-546"/>
      </p:cViewPr>
      <p:guideLst>
        <p:guide orient="horz" pos="14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10B7E-7129-4E1A-9407-5C899B9B4D04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1D54B-00A2-4F1B-BFCD-04239150B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CB3CBB-80B2-4B58-8495-D620BC914488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0284"/>
            <a:ext cx="77724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8BA-F8D5-4760-A412-43128239293E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E42D-6E66-4262-9374-C29034CF84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8BA-F8D5-4760-A412-43128239293E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E42D-6E66-4262-9374-C29034CF84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3092"/>
            <a:ext cx="205740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3092"/>
            <a:ext cx="601980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8BA-F8D5-4760-A412-43128239293E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E42D-6E66-4262-9374-C29034CF84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8BA-F8D5-4760-A412-43128239293E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E42D-6E66-4262-9374-C29034CF84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37934"/>
            <a:ext cx="777240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37809"/>
            <a:ext cx="777240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8BA-F8D5-4760-A412-43128239293E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E42D-6E66-4262-9374-C29034CF84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8BA-F8D5-4760-A412-43128239293E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E42D-6E66-4262-9374-C29034CF84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3409"/>
            <a:ext cx="4040188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9917"/>
            <a:ext cx="4040188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23409"/>
            <a:ext cx="4041775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49917"/>
            <a:ext cx="4041775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8BA-F8D5-4760-A412-43128239293E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E42D-6E66-4262-9374-C29034CF84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8BA-F8D5-4760-A412-43128239293E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E42D-6E66-4262-9374-C29034CF84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8BA-F8D5-4760-A412-43128239293E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E42D-6E66-4262-9374-C29034CF84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82033"/>
            <a:ext cx="3008313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2034"/>
            <a:ext cx="5111750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956734"/>
            <a:ext cx="3008313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8BA-F8D5-4760-A412-43128239293E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E42D-6E66-4262-9374-C29034CF84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200400"/>
            <a:ext cx="548640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08517"/>
            <a:ext cx="5486400" cy="2743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578225"/>
            <a:ext cx="548640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8BA-F8D5-4760-A412-43128239293E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E42D-6E66-4262-9374-C29034CF84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3092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237567"/>
            <a:ext cx="21336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9F8BA-F8D5-4760-A412-43128239293E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237567"/>
            <a:ext cx="28956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37567"/>
            <a:ext cx="21336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CE42D-6E66-4262-9374-C29034CF84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152400" y="224589"/>
            <a:ext cx="4743275" cy="2128504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376710" y="1352951"/>
            <a:ext cx="2640980" cy="876598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376710" y="288512"/>
            <a:ext cx="1298109" cy="876598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026636" y="1041098"/>
            <a:ext cx="0" cy="4361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429449" y="1791306"/>
            <a:ext cx="53560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54"/>
          <p:cNvSpPr txBox="1">
            <a:spLocks noChangeArrowheads="1"/>
          </p:cNvSpPr>
          <p:nvPr/>
        </p:nvSpPr>
        <p:spPr bwMode="auto">
          <a:xfrm>
            <a:off x="3207392" y="485273"/>
            <a:ext cx="1386920" cy="121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Pipeline</a:t>
            </a:r>
          </a:p>
          <a:p>
            <a:r>
              <a:rPr lang="en-US" sz="2000" dirty="0"/>
              <a:t>Prologue 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04786" y="1508190"/>
            <a:ext cx="805625" cy="628083"/>
          </a:xfrm>
          <a:prstGeom prst="rect">
            <a:avLst/>
          </a:pr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   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971492" y="1441115"/>
            <a:ext cx="805625" cy="628083"/>
          </a:xfrm>
          <a:prstGeom prst="rect">
            <a:avLst/>
          </a:pr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04786" y="398379"/>
            <a:ext cx="805625" cy="628083"/>
          </a:xfrm>
          <a:prstGeom prst="rect">
            <a:avLst/>
          </a:pr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smtClean="0">
                <a:solidFill>
                  <a:schemeClr val="tx1"/>
                </a:solidFill>
              </a:rPr>
              <a:t>  </a:t>
            </a:r>
            <a:r>
              <a:rPr lang="en-US" sz="2800" smtClean="0">
                <a:solidFill>
                  <a:schemeClr val="tx1"/>
                </a:solidFill>
              </a:rPr>
              <a:t> X'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438263" y="2286000"/>
            <a:ext cx="687233" cy="553132"/>
          </a:xfrm>
          <a:prstGeom prst="rect">
            <a:avLst/>
          </a:pr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438263" y="3048000"/>
            <a:ext cx="687233" cy="553132"/>
          </a:xfrm>
          <a:prstGeom prst="rect">
            <a:avLst/>
          </a:pr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  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438263" y="3866468"/>
            <a:ext cx="687233" cy="553132"/>
          </a:xfrm>
          <a:prstGeom prst="rect">
            <a:avLst/>
          </a:pr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 X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rot="5400000">
            <a:off x="6676572" y="2943566"/>
            <a:ext cx="208868" cy="15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7" idx="2"/>
            <a:endCxn id="108" idx="0"/>
          </p:cNvCxnSpPr>
          <p:nvPr/>
        </p:nvCxnSpPr>
        <p:spPr>
          <a:xfrm rot="5400000">
            <a:off x="6649212" y="3733800"/>
            <a:ext cx="265336" cy="15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6096000" y="2133600"/>
            <a:ext cx="2743200" cy="1600200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6096000" y="3810000"/>
            <a:ext cx="2743200" cy="685800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7315200" y="2362200"/>
            <a:ext cx="1440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 scheduling steps from Sequential CCDFG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7394825" y="3843945"/>
            <a:ext cx="144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(m- I ) steps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81000" y="2667000"/>
            <a:ext cx="3857909" cy="76871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378813" y="3042569"/>
            <a:ext cx="50766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650069" y="3042569"/>
            <a:ext cx="5307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97176" y="2789155"/>
            <a:ext cx="763592" cy="550781"/>
          </a:xfrm>
          <a:prstGeom prst="rect">
            <a:avLst/>
          </a:pr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  Z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92576" y="2771774"/>
            <a:ext cx="763592" cy="550781"/>
          </a:xfrm>
          <a:prstGeom prst="rect">
            <a:avLst/>
          </a:pr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   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87976" y="2771774"/>
            <a:ext cx="763592" cy="550781"/>
          </a:xfrm>
          <a:prstGeom prst="rect">
            <a:avLst/>
          </a:pr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0" name="Shape 104"/>
          <p:cNvCxnSpPr>
            <a:stCxn id="97" idx="2"/>
            <a:endCxn id="25" idx="0"/>
          </p:cNvCxnSpPr>
          <p:nvPr/>
        </p:nvCxnSpPr>
        <p:spPr>
          <a:xfrm rot="5400000">
            <a:off x="1316661" y="1731510"/>
            <a:ext cx="719957" cy="1395333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52400" y="2443496"/>
            <a:ext cx="4743275" cy="1137904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400083" y="0"/>
            <a:ext cx="763592" cy="550781"/>
          </a:xfrm>
          <a:prstGeom prst="rect">
            <a:avLst/>
          </a:pr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800" dirty="0" smtClean="0">
                <a:solidFill>
                  <a:schemeClr val="tx1"/>
                </a:solidFill>
              </a:rPr>
              <a:t> X'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400083" y="762000"/>
            <a:ext cx="763592" cy="550781"/>
          </a:xfrm>
          <a:prstGeom prst="rect">
            <a:avLst/>
          </a:pr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   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400083" y="1524000"/>
            <a:ext cx="763592" cy="550781"/>
          </a:xfrm>
          <a:prstGeom prst="rect">
            <a:avLst/>
          </a:pr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  Z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096000" y="0"/>
            <a:ext cx="2743200" cy="2057400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315200" y="3048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iteration of sequential CCDFG</a:t>
            </a:r>
            <a:endParaRPr lang="en-US" dirty="0"/>
          </a:p>
        </p:txBody>
      </p:sp>
      <p:cxnSp>
        <p:nvCxnSpPr>
          <p:cNvPr id="45" name="Straight Arrow Connector 44"/>
          <p:cNvCxnSpPr>
            <a:endCxn id="106" idx="0"/>
          </p:cNvCxnSpPr>
          <p:nvPr/>
        </p:nvCxnSpPr>
        <p:spPr>
          <a:xfrm rot="16200000" flipH="1">
            <a:off x="6667540" y="2171660"/>
            <a:ext cx="228600" cy="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6678160" y="1399040"/>
            <a:ext cx="208868" cy="15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6678160" y="637040"/>
            <a:ext cx="208868" cy="15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70798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45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disha</dc:creator>
  <cp:lastModifiedBy>disha</cp:lastModifiedBy>
  <cp:revision>5</cp:revision>
  <dcterms:created xsi:type="dcterms:W3CDTF">2014-04-04T17:13:58Z</dcterms:created>
  <dcterms:modified xsi:type="dcterms:W3CDTF">2014-05-20T10:59:14Z</dcterms:modified>
</cp:coreProperties>
</file>