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6675438"/>
  <p:notesSz cx="6858000" cy="9144000"/>
  <p:defaultTextStyle>
    <a:defPPr>
      <a:defRPr lang="en-US"/>
    </a:defPPr>
    <a:lvl1pPr marL="0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836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1672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7508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3344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9180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5016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0853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6689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1" d="100"/>
          <a:sy n="51" d="100"/>
        </p:scale>
        <p:origin x="-1902" y="-342"/>
      </p:cViewPr>
      <p:guideLst>
        <p:guide orient="horz" pos="2103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073713"/>
            <a:ext cx="6995160" cy="1430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782748"/>
            <a:ext cx="5760720" cy="17059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1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3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9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5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0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67328"/>
            <a:ext cx="1851660" cy="56957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67328"/>
            <a:ext cx="5417820" cy="56957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4289588"/>
            <a:ext cx="6995160" cy="132581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829337"/>
            <a:ext cx="6995160" cy="1460252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8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1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75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33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9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50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08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66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557603"/>
            <a:ext cx="3634740" cy="440548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557603"/>
            <a:ext cx="3634740" cy="440548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1494248"/>
            <a:ext cx="3636169" cy="62273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836" indent="0">
              <a:buNone/>
              <a:defRPr sz="1900" b="1"/>
            </a:lvl2pPr>
            <a:lvl3pPr marL="851672" indent="0">
              <a:buNone/>
              <a:defRPr sz="1700" b="1"/>
            </a:lvl3pPr>
            <a:lvl4pPr marL="1277508" indent="0">
              <a:buNone/>
              <a:defRPr sz="1500" b="1"/>
            </a:lvl4pPr>
            <a:lvl5pPr marL="1703344" indent="0">
              <a:buNone/>
              <a:defRPr sz="1500" b="1"/>
            </a:lvl5pPr>
            <a:lvl6pPr marL="2129180" indent="0">
              <a:buNone/>
              <a:defRPr sz="1500" b="1"/>
            </a:lvl6pPr>
            <a:lvl7pPr marL="2555016" indent="0">
              <a:buNone/>
              <a:defRPr sz="1500" b="1"/>
            </a:lvl7pPr>
            <a:lvl8pPr marL="2980853" indent="0">
              <a:buNone/>
              <a:defRPr sz="1500" b="1"/>
            </a:lvl8pPr>
            <a:lvl9pPr marL="34066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2116979"/>
            <a:ext cx="3636169" cy="3846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494248"/>
            <a:ext cx="3637598" cy="62273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836" indent="0">
              <a:buNone/>
              <a:defRPr sz="1900" b="1"/>
            </a:lvl2pPr>
            <a:lvl3pPr marL="851672" indent="0">
              <a:buNone/>
              <a:defRPr sz="1700" b="1"/>
            </a:lvl3pPr>
            <a:lvl4pPr marL="1277508" indent="0">
              <a:buNone/>
              <a:defRPr sz="1500" b="1"/>
            </a:lvl4pPr>
            <a:lvl5pPr marL="1703344" indent="0">
              <a:buNone/>
              <a:defRPr sz="1500" b="1"/>
            </a:lvl5pPr>
            <a:lvl6pPr marL="2129180" indent="0">
              <a:buNone/>
              <a:defRPr sz="1500" b="1"/>
            </a:lvl6pPr>
            <a:lvl7pPr marL="2555016" indent="0">
              <a:buNone/>
              <a:defRPr sz="1500" b="1"/>
            </a:lvl7pPr>
            <a:lvl8pPr marL="2980853" indent="0">
              <a:buNone/>
              <a:defRPr sz="1500" b="1"/>
            </a:lvl8pPr>
            <a:lvl9pPr marL="34066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2116979"/>
            <a:ext cx="3637598" cy="3846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65781"/>
            <a:ext cx="2707482" cy="113111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7" y="265783"/>
            <a:ext cx="4600575" cy="569730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96897"/>
            <a:ext cx="2707482" cy="4566186"/>
          </a:xfrm>
        </p:spPr>
        <p:txBody>
          <a:bodyPr/>
          <a:lstStyle>
            <a:lvl1pPr marL="0" indent="0">
              <a:buNone/>
              <a:defRPr sz="1300"/>
            </a:lvl1pPr>
            <a:lvl2pPr marL="425836" indent="0">
              <a:buNone/>
              <a:defRPr sz="1100"/>
            </a:lvl2pPr>
            <a:lvl3pPr marL="851672" indent="0">
              <a:buNone/>
              <a:defRPr sz="900"/>
            </a:lvl3pPr>
            <a:lvl4pPr marL="1277508" indent="0">
              <a:buNone/>
              <a:defRPr sz="800"/>
            </a:lvl4pPr>
            <a:lvl5pPr marL="1703344" indent="0">
              <a:buNone/>
              <a:defRPr sz="800"/>
            </a:lvl5pPr>
            <a:lvl6pPr marL="2129180" indent="0">
              <a:buNone/>
              <a:defRPr sz="800"/>
            </a:lvl6pPr>
            <a:lvl7pPr marL="2555016" indent="0">
              <a:buNone/>
              <a:defRPr sz="800"/>
            </a:lvl7pPr>
            <a:lvl8pPr marL="2980853" indent="0">
              <a:buNone/>
              <a:defRPr sz="800"/>
            </a:lvl8pPr>
            <a:lvl9pPr marL="34066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672809"/>
            <a:ext cx="4937760" cy="5516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96463"/>
            <a:ext cx="4937760" cy="4005263"/>
          </a:xfrm>
        </p:spPr>
        <p:txBody>
          <a:bodyPr/>
          <a:lstStyle>
            <a:lvl1pPr marL="0" indent="0">
              <a:buNone/>
              <a:defRPr sz="3000"/>
            </a:lvl1pPr>
            <a:lvl2pPr marL="425836" indent="0">
              <a:buNone/>
              <a:defRPr sz="2600"/>
            </a:lvl2pPr>
            <a:lvl3pPr marL="851672" indent="0">
              <a:buNone/>
              <a:defRPr sz="2200"/>
            </a:lvl3pPr>
            <a:lvl4pPr marL="1277508" indent="0">
              <a:buNone/>
              <a:defRPr sz="1900"/>
            </a:lvl4pPr>
            <a:lvl5pPr marL="1703344" indent="0">
              <a:buNone/>
              <a:defRPr sz="1900"/>
            </a:lvl5pPr>
            <a:lvl6pPr marL="2129180" indent="0">
              <a:buNone/>
              <a:defRPr sz="1900"/>
            </a:lvl6pPr>
            <a:lvl7pPr marL="2555016" indent="0">
              <a:buNone/>
              <a:defRPr sz="1900"/>
            </a:lvl7pPr>
            <a:lvl8pPr marL="2980853" indent="0">
              <a:buNone/>
              <a:defRPr sz="1900"/>
            </a:lvl8pPr>
            <a:lvl9pPr marL="3406689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224459"/>
            <a:ext cx="4937760" cy="783435"/>
          </a:xfrm>
        </p:spPr>
        <p:txBody>
          <a:bodyPr/>
          <a:lstStyle>
            <a:lvl1pPr marL="0" indent="0">
              <a:buNone/>
              <a:defRPr sz="1300"/>
            </a:lvl1pPr>
            <a:lvl2pPr marL="425836" indent="0">
              <a:buNone/>
              <a:defRPr sz="1100"/>
            </a:lvl2pPr>
            <a:lvl3pPr marL="851672" indent="0">
              <a:buNone/>
              <a:defRPr sz="900"/>
            </a:lvl3pPr>
            <a:lvl4pPr marL="1277508" indent="0">
              <a:buNone/>
              <a:defRPr sz="800"/>
            </a:lvl4pPr>
            <a:lvl5pPr marL="1703344" indent="0">
              <a:buNone/>
              <a:defRPr sz="800"/>
            </a:lvl5pPr>
            <a:lvl6pPr marL="2129180" indent="0">
              <a:buNone/>
              <a:defRPr sz="800"/>
            </a:lvl6pPr>
            <a:lvl7pPr marL="2555016" indent="0">
              <a:buNone/>
              <a:defRPr sz="800"/>
            </a:lvl7pPr>
            <a:lvl8pPr marL="2980853" indent="0">
              <a:buNone/>
              <a:defRPr sz="800"/>
            </a:lvl8pPr>
            <a:lvl9pPr marL="34066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67327"/>
            <a:ext cx="7406640" cy="1112573"/>
          </a:xfrm>
          <a:prstGeom prst="rect">
            <a:avLst/>
          </a:prstGeom>
        </p:spPr>
        <p:txBody>
          <a:bodyPr vert="horz" lIns="85167" tIns="42584" rIns="85167" bIns="425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57603"/>
            <a:ext cx="7406640" cy="4405481"/>
          </a:xfrm>
          <a:prstGeom prst="rect">
            <a:avLst/>
          </a:prstGeom>
        </p:spPr>
        <p:txBody>
          <a:bodyPr vert="horz" lIns="85167" tIns="42584" rIns="85167" bIns="42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187144"/>
            <a:ext cx="1920240" cy="355404"/>
          </a:xfrm>
          <a:prstGeom prst="rect">
            <a:avLst/>
          </a:prstGeom>
        </p:spPr>
        <p:txBody>
          <a:bodyPr vert="horz" lIns="85167" tIns="42584" rIns="85167" bIns="4258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42B6-85A2-46ED-A799-4C2A2101D67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187144"/>
            <a:ext cx="2606040" cy="355404"/>
          </a:xfrm>
          <a:prstGeom prst="rect">
            <a:avLst/>
          </a:prstGeom>
        </p:spPr>
        <p:txBody>
          <a:bodyPr vert="horz" lIns="85167" tIns="42584" rIns="85167" bIns="4258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187144"/>
            <a:ext cx="1920240" cy="355404"/>
          </a:xfrm>
          <a:prstGeom prst="rect">
            <a:avLst/>
          </a:prstGeom>
        </p:spPr>
        <p:txBody>
          <a:bodyPr vert="horz" lIns="85167" tIns="42584" rIns="85167" bIns="4258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1672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377" indent="-319377" algn="l" defTabSz="8516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984" indent="-266148" algn="l" defTabSz="851672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4590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426" indent="-212918" algn="l" defTabSz="851672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262" indent="-212918" algn="l" defTabSz="851672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2098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7935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771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607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836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1672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7508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344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9180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5016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0853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6689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79329"/>
            <a:ext cx="8023860" cy="6458790"/>
            <a:chOff x="342900" y="911693"/>
            <a:chExt cx="7680960" cy="4733221"/>
          </a:xfrm>
        </p:grpSpPr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675799" y="1177475"/>
              <a:ext cx="3067526" cy="3728827"/>
              <a:chOff x="611278" y="1206050"/>
              <a:chExt cx="3408928" cy="3831282"/>
            </a:xfrm>
          </p:grpSpPr>
          <p:sp>
            <p:nvSpPr>
              <p:cNvPr id="7" name="TextBox 18"/>
              <p:cNvSpPr txBox="1">
                <a:spLocks noChangeArrowheads="1"/>
              </p:cNvSpPr>
              <p:nvPr/>
            </p:nvSpPr>
            <p:spPr bwMode="auto">
              <a:xfrm>
                <a:off x="1943285" y="1206050"/>
                <a:ext cx="973085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725" tIns="18363" rIns="36725" bIns="18363">
                <a:spAutoFit/>
              </a:bodyPr>
              <a:lstStyle/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Entry</a:t>
                </a:r>
              </a:p>
            </p:txBody>
          </p:sp>
          <p:sp>
            <p:nvSpPr>
              <p:cNvPr id="8" name="TextBox 21"/>
              <p:cNvSpPr txBox="1">
                <a:spLocks noChangeArrowheads="1"/>
              </p:cNvSpPr>
              <p:nvPr/>
            </p:nvSpPr>
            <p:spPr bwMode="auto">
              <a:xfrm>
                <a:off x="651394" y="2027087"/>
                <a:ext cx="3368812" cy="11403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sz="2400" i="1" dirty="0">
                    <a:latin typeface="Times New Roman" pitchFamily="18" charset="0"/>
                    <a:cs typeface="Times New Roman" pitchFamily="18" charset="0"/>
                  </a:rPr>
                  <a:t>ϕ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[0,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Entry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a′,Z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sz="24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 </a:t>
                </a:r>
                <a:r>
                  <a:rPr lang="el-GR" sz="2400" i="1" dirty="0">
                    <a:latin typeface="Times New Roman" pitchFamily="18" charset="0"/>
                    <a:cs typeface="Times New Roman" pitchFamily="18" charset="0"/>
                  </a:rPr>
                  <a:t>ϕ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[0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,Entry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 [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i′,Z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 }</a:t>
                </a:r>
              </a:p>
              <a:p>
                <a:pPr algn="ctr"/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if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[not (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&lt; N)] </a:t>
                </a:r>
                <a:r>
                  <a:rPr lang="en-US" sz="2400" b="1" i="1" dirty="0" err="1">
                    <a:latin typeface="Times New Roman" pitchFamily="18" charset="0"/>
                    <a:cs typeface="Times New Roman" pitchFamily="18" charset="0"/>
                  </a:rPr>
                  <a:t>goto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Exit </a:t>
                </a:r>
              </a:p>
              <a:p>
                <a:pPr algn="ctr"/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a′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 +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9" name="TextBox 10"/>
              <p:cNvSpPr txBox="1">
                <a:spLocks noChangeArrowheads="1"/>
              </p:cNvSpPr>
              <p:nvPr/>
            </p:nvSpPr>
            <p:spPr bwMode="auto">
              <a:xfrm>
                <a:off x="652982" y="3768930"/>
                <a:ext cx="3365636" cy="3060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pPr algn="ctr"/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 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0" name="TextBox 26"/>
              <p:cNvSpPr txBox="1">
                <a:spLocks noChangeArrowheads="1"/>
              </p:cNvSpPr>
              <p:nvPr/>
            </p:nvSpPr>
            <p:spPr bwMode="auto">
              <a:xfrm>
                <a:off x="652982" y="4731312"/>
                <a:ext cx="3365636" cy="3060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pPr algn="ctr"/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′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a′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c</a:t>
                </a:r>
              </a:p>
            </p:txBody>
          </p:sp>
          <p:sp>
            <p:nvSpPr>
              <p:cNvPr id="11" name="TextBox 20"/>
              <p:cNvSpPr txBox="1">
                <a:spLocks noChangeArrowheads="1"/>
              </p:cNvSpPr>
              <p:nvPr/>
            </p:nvSpPr>
            <p:spPr bwMode="auto">
              <a:xfrm>
                <a:off x="634440" y="1722522"/>
                <a:ext cx="414223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2" name="TextBox 23"/>
              <p:cNvSpPr txBox="1">
                <a:spLocks noChangeArrowheads="1"/>
              </p:cNvSpPr>
              <p:nvPr/>
            </p:nvSpPr>
            <p:spPr bwMode="auto">
              <a:xfrm>
                <a:off x="619324" y="3424672"/>
                <a:ext cx="412826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13" name="TextBox 24"/>
              <p:cNvSpPr txBox="1">
                <a:spLocks noChangeArrowheads="1"/>
              </p:cNvSpPr>
              <p:nvPr/>
            </p:nvSpPr>
            <p:spPr bwMode="auto">
              <a:xfrm>
                <a:off x="611278" y="4457445"/>
                <a:ext cx="372391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cxnSp>
            <p:nvCxnSpPr>
              <p:cNvPr id="14" name="Straight Arrow Connector 13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2035033" y="3467915"/>
                <a:ext cx="601536" cy="1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2099022" y="1788736"/>
                <a:ext cx="474722" cy="1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2007620" y="4402884"/>
                <a:ext cx="656363" cy="1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8"/>
            <p:cNvSpPr txBox="1">
              <a:spLocks noChangeArrowheads="1"/>
            </p:cNvSpPr>
            <p:nvPr/>
          </p:nvSpPr>
          <p:spPr bwMode="auto">
            <a:xfrm>
              <a:off x="5785009" y="911693"/>
              <a:ext cx="903983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4206" tIns="17103" rIns="34206" bIns="17103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Entry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4636295" y="1670406"/>
              <a:ext cx="2996088" cy="137860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400" i="1" dirty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[0,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Entry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a′,Z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l-GR" sz="2400" i="1" dirty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[0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,Entry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 [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i′,Z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 } </a:t>
              </a:r>
            </a:p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[not (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&lt; N)]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goto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Exit </a:t>
              </a:r>
            </a:p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a′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 +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a_reg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a′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26"/>
            <p:cNvSpPr txBox="1">
              <a:spLocks noChangeArrowheads="1"/>
            </p:cNvSpPr>
            <p:nvPr/>
          </p:nvSpPr>
          <p:spPr bwMode="auto">
            <a:xfrm>
              <a:off x="4637723" y="3626393"/>
              <a:ext cx="2993232" cy="566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a_reg2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:= 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a_reg</a:t>
              </a:r>
              <a:endParaRPr 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26"/>
            <p:cNvSpPr txBox="1">
              <a:spLocks noChangeArrowheads="1"/>
            </p:cNvSpPr>
            <p:nvPr/>
          </p:nvSpPr>
          <p:spPr bwMode="auto">
            <a:xfrm>
              <a:off x="4637723" y="4683625"/>
              <a:ext cx="2993232" cy="295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pPr algn="ctr"/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′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a_reg2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c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573628" y="1345084"/>
              <a:ext cx="368618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2" name="TextBox 23"/>
            <p:cNvSpPr txBox="1">
              <a:spLocks noChangeArrowheads="1"/>
            </p:cNvSpPr>
            <p:nvPr/>
          </p:nvSpPr>
          <p:spPr bwMode="auto">
            <a:xfrm>
              <a:off x="4573628" y="3355394"/>
              <a:ext cx="367188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3" name="TextBox 24"/>
            <p:cNvSpPr txBox="1">
              <a:spLocks noChangeArrowheads="1"/>
            </p:cNvSpPr>
            <p:nvPr/>
          </p:nvSpPr>
          <p:spPr bwMode="auto">
            <a:xfrm>
              <a:off x="4646572" y="4416391"/>
              <a:ext cx="331470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24" name="Straight Arrow Connector 23"/>
            <p:cNvCxnSpPr>
              <a:stCxn id="18" idx="2"/>
              <a:endCxn id="19" idx="0"/>
            </p:cNvCxnSpPr>
            <p:nvPr/>
          </p:nvCxnSpPr>
          <p:spPr>
            <a:xfrm rot="5400000">
              <a:off x="5845649" y="3337525"/>
              <a:ext cx="577379" cy="1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8" idx="0"/>
            </p:cNvCxnSpPr>
            <p:nvPr/>
          </p:nvCxnSpPr>
          <p:spPr>
            <a:xfrm rot="16200000" flipH="1">
              <a:off x="5926919" y="1462986"/>
              <a:ext cx="414126" cy="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2"/>
              <a:endCxn id="20" idx="0"/>
            </p:cNvCxnSpPr>
            <p:nvPr/>
          </p:nvCxnSpPr>
          <p:spPr>
            <a:xfrm rot="5400000">
              <a:off x="5889038" y="4438146"/>
              <a:ext cx="490602" cy="1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70"/>
            <p:cNvSpPr txBox="1">
              <a:spLocks noChangeArrowheads="1"/>
            </p:cNvSpPr>
            <p:nvPr/>
          </p:nvSpPr>
          <p:spPr bwMode="auto">
            <a:xfrm>
              <a:off x="342900" y="5040573"/>
              <a:ext cx="3816192" cy="604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167" tIns="42584" rIns="85167" bIns="42584">
              <a:spAutoFit/>
            </a:bodyPr>
            <a:lstStyle/>
            <a:p>
              <a:pPr algn="ctr"/>
              <a:r>
                <a:rPr lang="en-US" sz="2400" u="sng" dirty="0">
                  <a:latin typeface="Times New Roman" pitchFamily="18" charset="0"/>
                  <a:cs typeface="Times New Roman" pitchFamily="18" charset="0"/>
                </a:rPr>
                <a:t>Before </a:t>
              </a:r>
              <a:endParaRPr lang="en-US" sz="2400" u="sng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400" u="sng" dirty="0" smtClean="0">
                  <a:latin typeface="Times New Roman" pitchFamily="18" charset="0"/>
                  <a:cs typeface="Times New Roman" pitchFamily="18" charset="0"/>
                </a:rPr>
                <a:t>shadow </a:t>
              </a:r>
              <a:r>
                <a:rPr lang="en-US" sz="2400" u="sng" dirty="0">
                  <a:latin typeface="Times New Roman" pitchFamily="18" charset="0"/>
                  <a:cs typeface="Times New Roman" pitchFamily="18" charset="0"/>
                </a:rPr>
                <a:t>register primitive</a:t>
              </a:r>
            </a:p>
          </p:txBody>
        </p:sp>
        <p:sp>
          <p:nvSpPr>
            <p:cNvPr id="28" name="TextBox 72"/>
            <p:cNvSpPr txBox="1">
              <a:spLocks noChangeArrowheads="1"/>
            </p:cNvSpPr>
            <p:nvPr/>
          </p:nvSpPr>
          <p:spPr bwMode="auto">
            <a:xfrm>
              <a:off x="4384834" y="5040573"/>
              <a:ext cx="3639026" cy="604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167" tIns="42584" rIns="85167" bIns="42584">
              <a:spAutoFit/>
            </a:bodyPr>
            <a:lstStyle/>
            <a:p>
              <a:pPr algn="ctr"/>
              <a:r>
                <a:rPr lang="en-US" sz="2400" u="sng" smtClean="0">
                  <a:latin typeface="Times New Roman" pitchFamily="18" charset="0"/>
                  <a:cs typeface="Times New Roman" pitchFamily="18" charset="0"/>
                </a:rPr>
                <a:t>After</a:t>
              </a:r>
              <a:endParaRPr lang="en-US" sz="2400" u="sng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400" u="sng" dirty="0" smtClean="0">
                  <a:latin typeface="Times New Roman" pitchFamily="18" charset="0"/>
                  <a:cs typeface="Times New Roman" pitchFamily="18" charset="0"/>
                </a:rPr>
                <a:t>shadow </a:t>
              </a:r>
              <a:r>
                <a:rPr lang="en-US" sz="2400" u="sng" dirty="0">
                  <a:latin typeface="Times New Roman" pitchFamily="18" charset="0"/>
                  <a:cs typeface="Times New Roman" pitchFamily="18" charset="0"/>
                </a:rPr>
                <a:t>register primitive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4</cp:revision>
  <dcterms:created xsi:type="dcterms:W3CDTF">2014-05-26T03:03:41Z</dcterms:created>
  <dcterms:modified xsi:type="dcterms:W3CDTF">2014-05-26T17:13:49Z</dcterms:modified>
</cp:coreProperties>
</file>