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CEDC9D-CF92-4156-9C2D-534B279A559D}" type="datetimeFigureOut">
              <a:rPr lang="en-IN" smtClean="0"/>
              <a:t>05-06-2020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6741F0A-EC14-480F-8503-D7789D09E2A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192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EDC9D-CF92-4156-9C2D-534B279A559D}"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41F0A-EC14-480F-8503-D7789D09E2A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13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EDC9D-CF92-4156-9C2D-534B279A559D}"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41F0A-EC14-480F-8503-D7789D09E2A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25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EDC9D-CF92-4156-9C2D-534B279A559D}"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41F0A-EC14-480F-8503-D7789D09E2A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109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EDC9D-CF92-4156-9C2D-534B279A559D}" type="datetimeFigureOut">
              <a:rPr lang="en-IN" smtClean="0"/>
              <a:t>05-06-2020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741F0A-EC14-480F-8503-D7789D09E2A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922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CEDC9D-CF92-4156-9C2D-534B279A559D}"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741F0A-EC14-480F-8503-D7789D09E2A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70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CEDC9D-CF92-4156-9C2D-534B279A559D}" type="datetimeFigureOut">
              <a:rPr lang="en-IN" smtClean="0"/>
              <a:t>05-06-2020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741F0A-EC14-480F-8503-D7789D09E2A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10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EDC9D-CF92-4156-9C2D-534B279A559D}" type="datetimeFigureOut">
              <a:rPr lang="en-IN" smtClean="0"/>
              <a:t>05-06-2020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741F0A-EC14-480F-8503-D7789D09E2A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31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EDC9D-CF92-4156-9C2D-534B279A559D}" type="datetimeFigureOut">
              <a:rPr lang="en-IN" smtClean="0"/>
              <a:t>05-06-2020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741F0A-EC14-480F-8503-D7789D09E2A4}" type="slidenum">
              <a:rPr lang="en-IN" smtClean="0"/>
              <a:t>‹#›</a:t>
            </a:fld>
            <a:endParaRPr lang="en-IN"/>
          </a:p>
        </p:txBody>
      </p:sp>
    </p:spTree>
    <p:extLst>
      <p:ext uri="{BB962C8B-B14F-4D97-AF65-F5344CB8AC3E}">
        <p14:creationId xmlns:p14="http://schemas.microsoft.com/office/powerpoint/2010/main" val="224333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EDC9D-CF92-4156-9C2D-534B279A559D}" type="datetimeFigureOut">
              <a:rPr lang="en-IN" smtClean="0"/>
              <a:t>05-06-2020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741F0A-EC14-480F-8503-D7789D09E2A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095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CCEDC9D-CF92-4156-9C2D-534B279A559D}" type="datetimeFigureOut">
              <a:rPr lang="en-IN" smtClean="0"/>
              <a:t>05-06-2020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6741F0A-EC14-480F-8503-D7789D09E2A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936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CEDC9D-CF92-4156-9C2D-534B279A559D}" type="datetimeFigureOut">
              <a:rPr lang="en-IN" smtClean="0"/>
              <a:t>05-06-2020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741F0A-EC14-480F-8503-D7789D09E2A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2434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399"/>
            <a:ext cx="10991654" cy="1233864"/>
          </a:xfrm>
        </p:spPr>
        <p:txBody>
          <a:bodyPr>
            <a:normAutofit fontScale="90000"/>
          </a:bodyPr>
          <a:lstStyle/>
          <a:p>
            <a:br>
              <a:rPr lang="en-IN" dirty="0"/>
            </a:br>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565609"/>
            <a:ext cx="10925666" cy="5618376"/>
          </a:xfrm>
        </p:spPr>
        <p:txBody>
          <a:bodyPr>
            <a:normAutofit/>
          </a:bodyPr>
          <a:lstStyle/>
          <a:p>
            <a:pPr algn="ctr"/>
            <a:r>
              <a:rPr lang="en-IN" sz="8000" dirty="0"/>
              <a:t> OPENING    A</a:t>
            </a:r>
          </a:p>
          <a:p>
            <a:pPr algn="ctr"/>
            <a:r>
              <a:rPr lang="en-IN" sz="8000" dirty="0"/>
              <a:t>BAKERY</a:t>
            </a:r>
          </a:p>
          <a:p>
            <a:r>
              <a:rPr lang="en-IN" sz="11500" dirty="0"/>
              <a:t>       </a:t>
            </a:r>
            <a:r>
              <a:rPr lang="en-IN" sz="4000" dirty="0"/>
              <a:t>-Disha</a:t>
            </a:r>
            <a:endParaRPr lang="en-IN" sz="11500" dirty="0"/>
          </a:p>
        </p:txBody>
      </p:sp>
    </p:spTree>
    <p:extLst>
      <p:ext uri="{BB962C8B-B14F-4D97-AF65-F5344CB8AC3E}">
        <p14:creationId xmlns:p14="http://schemas.microsoft.com/office/powerpoint/2010/main" val="70892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400"/>
            <a:ext cx="10991654" cy="1280998"/>
          </a:xfrm>
        </p:spPr>
        <p:txBody>
          <a:bodyPr/>
          <a:lstStyle/>
          <a:p>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2026763"/>
            <a:ext cx="10925666" cy="4157221"/>
          </a:xfrm>
        </p:spPr>
        <p:txBody>
          <a:bodyPr/>
          <a:lstStyle/>
          <a:p>
            <a:endParaRPr lang="en-IN" dirty="0"/>
          </a:p>
        </p:txBody>
      </p:sp>
      <p:pic>
        <p:nvPicPr>
          <p:cNvPr id="4" name="Picture 3">
            <a:extLst>
              <a:ext uri="{FF2B5EF4-FFF2-40B4-BE49-F238E27FC236}">
                <a16:creationId xmlns:a16="http://schemas.microsoft.com/office/drawing/2014/main" id="{ACAA5FA0-ACB3-4BE0-AA6A-EAF5D79E17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60566" y="406400"/>
            <a:ext cx="5942965" cy="5711596"/>
          </a:xfrm>
          <a:prstGeom prst="rect">
            <a:avLst/>
          </a:prstGeom>
          <a:noFill/>
          <a:ln>
            <a:noFill/>
          </a:ln>
        </p:spPr>
      </p:pic>
    </p:spTree>
    <p:extLst>
      <p:ext uri="{BB962C8B-B14F-4D97-AF65-F5344CB8AC3E}">
        <p14:creationId xmlns:p14="http://schemas.microsoft.com/office/powerpoint/2010/main" val="18596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400"/>
            <a:ext cx="10991654" cy="1280998"/>
          </a:xfrm>
        </p:spPr>
        <p:txBody>
          <a:bodyPr>
            <a:normAutofit fontScale="90000"/>
          </a:bodyPr>
          <a:lstStyle/>
          <a:p>
            <a:r>
              <a:rPr lang="en-IN" b="1" dirty="0"/>
              <a:t>Use of K means</a:t>
            </a:r>
            <a:br>
              <a:rPr lang="en-IN" dirty="0"/>
            </a:br>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293802" y="1046899"/>
            <a:ext cx="10925666" cy="4157221"/>
          </a:xfrm>
        </p:spPr>
        <p:txBody>
          <a:bodyPr/>
          <a:lstStyle/>
          <a:p>
            <a:r>
              <a:rPr lang="en-IN" dirty="0"/>
              <a:t>Finally K means was used to cluster the venues into different groups. The blue cluster has  a low average rating and price range than the green cluster.</a:t>
            </a:r>
          </a:p>
          <a:p>
            <a:endParaRPr lang="en-IN" dirty="0"/>
          </a:p>
        </p:txBody>
      </p:sp>
      <p:pic>
        <p:nvPicPr>
          <p:cNvPr id="4" name="Picture 3">
            <a:extLst>
              <a:ext uri="{FF2B5EF4-FFF2-40B4-BE49-F238E27FC236}">
                <a16:creationId xmlns:a16="http://schemas.microsoft.com/office/drawing/2014/main" id="{43F5E16B-8B63-4EEB-96EB-12CA88E2D0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60449" y="2327897"/>
            <a:ext cx="5631180" cy="3528060"/>
          </a:xfrm>
          <a:prstGeom prst="rect">
            <a:avLst/>
          </a:prstGeom>
          <a:noFill/>
          <a:ln>
            <a:noFill/>
          </a:ln>
        </p:spPr>
      </p:pic>
    </p:spTree>
    <p:extLst>
      <p:ext uri="{BB962C8B-B14F-4D97-AF65-F5344CB8AC3E}">
        <p14:creationId xmlns:p14="http://schemas.microsoft.com/office/powerpoint/2010/main" val="144534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36309" y="674016"/>
            <a:ext cx="10991654" cy="1280998"/>
          </a:xfrm>
        </p:spPr>
        <p:txBody>
          <a:bodyPr>
            <a:normAutofit fontScale="90000"/>
          </a:bodyPr>
          <a:lstStyle/>
          <a:p>
            <a:r>
              <a:rPr lang="en-IN" b="1" dirty="0"/>
              <a:t>Result and conclusion</a:t>
            </a:r>
            <a:br>
              <a:rPr lang="en-IN" dirty="0"/>
            </a:br>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2026763"/>
            <a:ext cx="10925666" cy="4157221"/>
          </a:xfrm>
        </p:spPr>
        <p:txBody>
          <a:bodyPr/>
          <a:lstStyle/>
          <a:p>
            <a:r>
              <a:rPr lang="en-IN" dirty="0"/>
              <a:t>All the classification and clustering has revealed that we can locate our dessert place in this area but however keeping in view the competitors pricing we should ensure that the pricing should be around Rs.600 per person.</a:t>
            </a:r>
          </a:p>
          <a:p>
            <a:endParaRPr lang="en-IN" dirty="0"/>
          </a:p>
        </p:txBody>
      </p:sp>
    </p:spTree>
    <p:extLst>
      <p:ext uri="{BB962C8B-B14F-4D97-AF65-F5344CB8AC3E}">
        <p14:creationId xmlns:p14="http://schemas.microsoft.com/office/powerpoint/2010/main" val="54037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400"/>
            <a:ext cx="10991654" cy="1280998"/>
          </a:xfrm>
        </p:spPr>
        <p:txBody>
          <a:bodyPr>
            <a:normAutofit fontScale="90000"/>
          </a:bodyPr>
          <a:lstStyle/>
          <a:p>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dirty="0"/>
            </a:br>
            <a:r>
              <a:rPr lang="en-IN" b="1" dirty="0"/>
              <a:t>Business problem</a:t>
            </a:r>
            <a:br>
              <a:rPr lang="en-IN" dirty="0"/>
            </a:br>
            <a:endParaRPr lang="en-IN" b="1"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1225485"/>
            <a:ext cx="10925666" cy="4958499"/>
          </a:xfrm>
        </p:spPr>
        <p:txBody>
          <a:bodyPr/>
          <a:lstStyle/>
          <a:p>
            <a:r>
              <a:rPr lang="en-IN" dirty="0"/>
              <a:t>There are a lot of restaurants of various cuisines in this place. However it is observed that there is a lack of bakeries. </a:t>
            </a:r>
          </a:p>
          <a:p>
            <a:r>
              <a:rPr lang="en-IN" dirty="0"/>
              <a:t>Therefore it is proposed to open a bakery called Delicious here. However this should be in a location where there are more young people and less number of other restaurants and bakeries.</a:t>
            </a:r>
          </a:p>
          <a:p>
            <a:endParaRPr lang="en-IN" dirty="0"/>
          </a:p>
        </p:txBody>
      </p:sp>
    </p:spTree>
    <p:extLst>
      <p:ext uri="{BB962C8B-B14F-4D97-AF65-F5344CB8AC3E}">
        <p14:creationId xmlns:p14="http://schemas.microsoft.com/office/powerpoint/2010/main" val="7992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531043" y="1075703"/>
            <a:ext cx="10991654" cy="1280998"/>
          </a:xfrm>
        </p:spPr>
        <p:txBody>
          <a:bodyPr>
            <a:normAutofit fontScale="90000"/>
          </a:bodyPr>
          <a:lstStyle/>
          <a:p>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b="1" dirty="0"/>
            </a:br>
            <a:br>
              <a:rPr lang="en-IN" dirty="0"/>
            </a:br>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301659"/>
            <a:ext cx="10925666" cy="5882326"/>
          </a:xfrm>
        </p:spPr>
        <p:txBody>
          <a:bodyPr>
            <a:normAutofit/>
          </a:bodyPr>
          <a:lstStyle/>
          <a:p>
            <a:r>
              <a:rPr lang="en-IN" sz="4000" b="1" dirty="0"/>
              <a:t>Source and usage of data</a:t>
            </a:r>
          </a:p>
          <a:p>
            <a:r>
              <a:rPr lang="en-IN" dirty="0"/>
              <a:t>To get the information various details like name of restaurant, pricing, rating is used. Also the two main API,s used are</a:t>
            </a:r>
          </a:p>
          <a:p>
            <a:r>
              <a:rPr lang="en-IN" dirty="0"/>
              <a:t>-Zomato API</a:t>
            </a:r>
          </a:p>
          <a:p>
            <a:r>
              <a:rPr lang="en-IN" dirty="0"/>
              <a:t>- Foursquare API</a:t>
            </a:r>
          </a:p>
          <a:p>
            <a:r>
              <a:rPr lang="en-IN" dirty="0"/>
              <a:t>This will help us gather all information which also includes latitude and longitude</a:t>
            </a:r>
            <a:endParaRPr lang="en-IN" sz="4000" dirty="0"/>
          </a:p>
        </p:txBody>
      </p:sp>
    </p:spTree>
    <p:extLst>
      <p:ext uri="{BB962C8B-B14F-4D97-AF65-F5344CB8AC3E}">
        <p14:creationId xmlns:p14="http://schemas.microsoft.com/office/powerpoint/2010/main" val="296107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400"/>
            <a:ext cx="10991654" cy="1280998"/>
          </a:xfrm>
        </p:spPr>
        <p:txBody>
          <a:bodyPr>
            <a:normAutofit fontScale="90000"/>
          </a:bodyPr>
          <a:lstStyle/>
          <a:p>
            <a:br>
              <a:rPr lang="en-IN" dirty="0"/>
            </a:br>
            <a:br>
              <a:rPr lang="en-IN" dirty="0"/>
            </a:br>
            <a:br>
              <a:rPr lang="en-IN" dirty="0"/>
            </a:br>
            <a:r>
              <a:rPr lang="en-IN" b="1" dirty="0"/>
              <a:t>Data Cleaning</a:t>
            </a:r>
            <a:br>
              <a:rPr lang="en-IN" dirty="0"/>
            </a:br>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597031" y="1432875"/>
            <a:ext cx="10925666" cy="4157221"/>
          </a:xfrm>
        </p:spPr>
        <p:txBody>
          <a:bodyPr/>
          <a:lstStyle/>
          <a:p>
            <a:r>
              <a:rPr lang="en-IN" dirty="0"/>
              <a:t>As we can see there is data asymmetry so the first task to be performed was data cleaning. This was done by matching places with the help of their longitude and latitude. This was done with the help of rounding up. After this all the outliers that were included in our dataset like parks, swimming pool, clothing stores were removed from our consideration set.</a:t>
            </a:r>
          </a:p>
          <a:p>
            <a:endParaRPr lang="en-IN" dirty="0"/>
          </a:p>
        </p:txBody>
      </p:sp>
    </p:spTree>
    <p:extLst>
      <p:ext uri="{BB962C8B-B14F-4D97-AF65-F5344CB8AC3E}">
        <p14:creationId xmlns:p14="http://schemas.microsoft.com/office/powerpoint/2010/main" val="278370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400"/>
            <a:ext cx="10991654" cy="1280998"/>
          </a:xfrm>
        </p:spPr>
        <p:txBody>
          <a:bodyPr/>
          <a:lstStyle/>
          <a:p>
            <a:endParaRPr lang="en-IN" dirty="0"/>
          </a:p>
        </p:txBody>
      </p:sp>
      <p:pic>
        <p:nvPicPr>
          <p:cNvPr id="4" name="Picture 3">
            <a:extLst>
              <a:ext uri="{FF2B5EF4-FFF2-40B4-BE49-F238E27FC236}">
                <a16:creationId xmlns:a16="http://schemas.microsoft.com/office/drawing/2014/main" id="{8E1ACFEB-1895-4506-9612-F5714C6BE950}"/>
              </a:ext>
            </a:extLst>
          </p:cNvPr>
          <p:cNvPicPr>
            <a:picLocks noChangeAspect="1"/>
          </p:cNvPicPr>
          <p:nvPr/>
        </p:nvPicPr>
        <p:blipFill>
          <a:blip r:embed="rId2"/>
          <a:stretch>
            <a:fillRect/>
          </a:stretch>
        </p:blipFill>
        <p:spPr>
          <a:xfrm>
            <a:off x="1404594" y="406400"/>
            <a:ext cx="9681328" cy="5673889"/>
          </a:xfrm>
          <a:prstGeom prst="rect">
            <a:avLst/>
          </a:prstGeom>
        </p:spPr>
      </p:pic>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2026763"/>
            <a:ext cx="10925666" cy="4760536"/>
          </a:xfrm>
        </p:spPr>
        <p:txBody>
          <a:bodyPr/>
          <a:lstStyle/>
          <a:p>
            <a:endParaRPr lang="en-IN" dirty="0"/>
          </a:p>
        </p:txBody>
      </p:sp>
    </p:spTree>
    <p:extLst>
      <p:ext uri="{BB962C8B-B14F-4D97-AF65-F5344CB8AC3E}">
        <p14:creationId xmlns:p14="http://schemas.microsoft.com/office/powerpoint/2010/main" val="394255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400"/>
            <a:ext cx="10991654" cy="1280998"/>
          </a:xfrm>
        </p:spPr>
        <p:txBody>
          <a:bodyPr>
            <a:normAutofit fontScale="90000"/>
          </a:bodyPr>
          <a:lstStyle/>
          <a:p>
            <a:br>
              <a:rPr lang="en-IN" b="1" dirty="0"/>
            </a:br>
            <a:br>
              <a:rPr lang="en-IN" b="1" dirty="0"/>
            </a:br>
            <a:r>
              <a:rPr lang="en-IN" sz="6000" b="1" dirty="0"/>
              <a:t>Data Model development and Methodology</a:t>
            </a:r>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2026763"/>
            <a:ext cx="10925666" cy="4157221"/>
          </a:xfrm>
        </p:spPr>
        <p:txBody>
          <a:bodyPr/>
          <a:lstStyle/>
          <a:p>
            <a:r>
              <a:rPr lang="en-IN" dirty="0"/>
              <a:t>In order to understand our competition we used rating and pricing of other restaurants. Places with 5km radius were chosen around the famous location and University. Zomato API was used to get the venue rating and the other API was used to get latitude and longitude.</a:t>
            </a:r>
          </a:p>
          <a:p>
            <a:endParaRPr lang="en-IN" dirty="0"/>
          </a:p>
        </p:txBody>
      </p:sp>
    </p:spTree>
    <p:extLst>
      <p:ext uri="{BB962C8B-B14F-4D97-AF65-F5344CB8AC3E}">
        <p14:creationId xmlns:p14="http://schemas.microsoft.com/office/powerpoint/2010/main" val="5107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400"/>
            <a:ext cx="10991654" cy="1280998"/>
          </a:xfrm>
        </p:spPr>
        <p:txBody>
          <a:bodyPr>
            <a:normAutofit fontScale="90000"/>
          </a:bodyPr>
          <a:lstStyle/>
          <a:p>
            <a:r>
              <a:rPr lang="en-IN" b="1" dirty="0"/>
              <a:t>Identifying Places </a:t>
            </a:r>
            <a:br>
              <a:rPr lang="en-IN" dirty="0"/>
            </a:br>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348792" y="2026763"/>
            <a:ext cx="10925666" cy="5284190"/>
          </a:xfrm>
        </p:spPr>
        <p:txBody>
          <a:bodyPr/>
          <a:lstStyle/>
          <a:p>
            <a:endParaRPr lang="en-IN" dirty="0"/>
          </a:p>
        </p:txBody>
      </p:sp>
      <p:pic>
        <p:nvPicPr>
          <p:cNvPr id="4" name="Picture 3">
            <a:extLst>
              <a:ext uri="{FF2B5EF4-FFF2-40B4-BE49-F238E27FC236}">
                <a16:creationId xmlns:a16="http://schemas.microsoft.com/office/drawing/2014/main" id="{EC29540E-C485-4B31-B602-2DE1DC9FFD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0339" y="1752599"/>
            <a:ext cx="6210300" cy="4261701"/>
          </a:xfrm>
          <a:prstGeom prst="rect">
            <a:avLst/>
          </a:prstGeom>
          <a:noFill/>
          <a:ln>
            <a:noFill/>
          </a:ln>
        </p:spPr>
      </p:pic>
    </p:spTree>
    <p:extLst>
      <p:ext uri="{BB962C8B-B14F-4D97-AF65-F5344CB8AC3E}">
        <p14:creationId xmlns:p14="http://schemas.microsoft.com/office/powerpoint/2010/main" val="192100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406400"/>
            <a:ext cx="10991654" cy="1280998"/>
          </a:xfrm>
        </p:spPr>
        <p:txBody>
          <a:bodyPr/>
          <a:lstStyle/>
          <a:p>
            <a:endParaRPr lang="en-IN" dirty="0"/>
          </a:p>
        </p:txBody>
      </p:sp>
      <p:pic>
        <p:nvPicPr>
          <p:cNvPr id="4" name="Picture 3">
            <a:extLst>
              <a:ext uri="{FF2B5EF4-FFF2-40B4-BE49-F238E27FC236}">
                <a16:creationId xmlns:a16="http://schemas.microsoft.com/office/drawing/2014/main" id="{A76C0E8A-82A5-4545-96D4-71664C1EEBCC}"/>
              </a:ext>
            </a:extLst>
          </p:cNvPr>
          <p:cNvPicPr>
            <a:picLocks noChangeAspect="1"/>
          </p:cNvPicPr>
          <p:nvPr/>
        </p:nvPicPr>
        <p:blipFill>
          <a:blip r:embed="rId2"/>
          <a:stretch>
            <a:fillRect/>
          </a:stretch>
        </p:blipFill>
        <p:spPr>
          <a:xfrm>
            <a:off x="2998963" y="1063547"/>
            <a:ext cx="6194073" cy="4730906"/>
          </a:xfrm>
          <a:prstGeom prst="rect">
            <a:avLst/>
          </a:prstGeom>
        </p:spPr>
      </p:pic>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2026763"/>
            <a:ext cx="10925666" cy="4157221"/>
          </a:xfrm>
        </p:spPr>
        <p:txBody>
          <a:bodyPr/>
          <a:lstStyle/>
          <a:p>
            <a:endParaRPr lang="en-IN" dirty="0"/>
          </a:p>
        </p:txBody>
      </p:sp>
    </p:spTree>
    <p:extLst>
      <p:ext uri="{BB962C8B-B14F-4D97-AF65-F5344CB8AC3E}">
        <p14:creationId xmlns:p14="http://schemas.microsoft.com/office/powerpoint/2010/main" val="383547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CD1-6918-4AAC-93D8-173CEF6E740E}"/>
              </a:ext>
            </a:extLst>
          </p:cNvPr>
          <p:cNvSpPr>
            <a:spLocks noGrp="1"/>
          </p:cNvSpPr>
          <p:nvPr>
            <p:ph type="ctrTitle"/>
          </p:nvPr>
        </p:nvSpPr>
        <p:spPr>
          <a:xfrm>
            <a:off x="603315" y="1037995"/>
            <a:ext cx="10991654" cy="1280998"/>
          </a:xfrm>
        </p:spPr>
        <p:txBody>
          <a:bodyPr>
            <a:normAutofit fontScale="90000"/>
          </a:bodyPr>
          <a:lstStyle/>
          <a:p>
            <a:br>
              <a:rPr lang="en-IN" sz="4900" b="1" dirty="0"/>
            </a:br>
            <a:br>
              <a:rPr lang="en-IN" sz="4900" b="1" dirty="0"/>
            </a:br>
            <a:br>
              <a:rPr lang="en-IN" sz="4900" b="1" dirty="0"/>
            </a:br>
            <a:r>
              <a:rPr lang="en-IN" sz="4900" b="1" dirty="0"/>
              <a:t>Studying the pricing per person of various places</a:t>
            </a:r>
            <a:br>
              <a:rPr lang="en-IN" dirty="0"/>
            </a:br>
            <a:endParaRPr lang="en-IN" dirty="0"/>
          </a:p>
        </p:txBody>
      </p:sp>
      <p:sp>
        <p:nvSpPr>
          <p:cNvPr id="3" name="Subtitle 2">
            <a:extLst>
              <a:ext uri="{FF2B5EF4-FFF2-40B4-BE49-F238E27FC236}">
                <a16:creationId xmlns:a16="http://schemas.microsoft.com/office/drawing/2014/main" id="{B5DB4755-2C1C-4A6D-A0B7-FB7877CB004D}"/>
              </a:ext>
            </a:extLst>
          </p:cNvPr>
          <p:cNvSpPr>
            <a:spLocks noGrp="1"/>
          </p:cNvSpPr>
          <p:nvPr>
            <p:ph type="subTitle" idx="1"/>
          </p:nvPr>
        </p:nvSpPr>
        <p:spPr>
          <a:xfrm>
            <a:off x="669303" y="2026763"/>
            <a:ext cx="10925666" cy="4157221"/>
          </a:xfrm>
        </p:spPr>
        <p:txBody>
          <a:bodyPr/>
          <a:lstStyle/>
          <a:p>
            <a:endParaRPr lang="en-IN" dirty="0"/>
          </a:p>
        </p:txBody>
      </p:sp>
      <p:pic>
        <p:nvPicPr>
          <p:cNvPr id="4" name="Picture 3">
            <a:extLst>
              <a:ext uri="{FF2B5EF4-FFF2-40B4-BE49-F238E27FC236}">
                <a16:creationId xmlns:a16="http://schemas.microsoft.com/office/drawing/2014/main" id="{CE4E01D8-2B60-4433-AB60-4E1DF9424E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00984" y="2177645"/>
            <a:ext cx="5341620" cy="3642360"/>
          </a:xfrm>
          <a:prstGeom prst="rect">
            <a:avLst/>
          </a:prstGeom>
          <a:noFill/>
          <a:ln>
            <a:noFill/>
          </a:ln>
        </p:spPr>
      </p:pic>
    </p:spTree>
    <p:extLst>
      <p:ext uri="{BB962C8B-B14F-4D97-AF65-F5344CB8AC3E}">
        <p14:creationId xmlns:p14="http://schemas.microsoft.com/office/powerpoint/2010/main" val="29811586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367</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 </vt:lpstr>
      <vt:lpstr>           Business problem </vt:lpstr>
      <vt:lpstr>           </vt:lpstr>
      <vt:lpstr>   Data Cleaning </vt:lpstr>
      <vt:lpstr>PowerPoint Presentation</vt:lpstr>
      <vt:lpstr>  Data Model development and Methodology</vt:lpstr>
      <vt:lpstr>Identifying Places  </vt:lpstr>
      <vt:lpstr>PowerPoint Presentation</vt:lpstr>
      <vt:lpstr>   Studying the pricing per person of various places </vt:lpstr>
      <vt:lpstr>PowerPoint Presentation</vt:lpstr>
      <vt:lpstr>Use of K means </vt:lpstr>
      <vt:lpstr>Result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disha wadhwa</dc:creator>
  <cp:lastModifiedBy>disha wadhwa</cp:lastModifiedBy>
  <cp:revision>3</cp:revision>
  <dcterms:created xsi:type="dcterms:W3CDTF">2020-06-05T13:37:35Z</dcterms:created>
  <dcterms:modified xsi:type="dcterms:W3CDTF">2020-06-05T13:56:46Z</dcterms:modified>
</cp:coreProperties>
</file>