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F626C-3591-40AA-A56C-496A4889B38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F2B5-E843-4CAF-9E7A-736EDA0CD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9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FF2B5-E843-4CAF-9E7A-736EDA0CD7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3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1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9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01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6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8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252800-084E-45F7-9713-8A92659ACB42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CABA28-09A9-4FC7-A9CB-9B0EEB04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7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ACA1-9C12-D3D5-6DC6-D001A19E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135" y="1372850"/>
            <a:ext cx="12239469" cy="1019331"/>
          </a:xfrm>
        </p:spPr>
        <p:txBody>
          <a:bodyPr>
            <a:noAutofit/>
          </a:bodyPr>
          <a:lstStyle/>
          <a:p>
            <a:r>
              <a:rPr lang="en-US" sz="6600" b="1" dirty="0"/>
              <a:t>Order and Shipping Analysis Project</a:t>
            </a:r>
            <a:endParaRPr lang="en-IN" sz="6600" b="1" dirty="0"/>
          </a:p>
        </p:txBody>
      </p:sp>
      <p:sp>
        <p:nvSpPr>
          <p:cNvPr id="4" name="AutoShape 2" descr="A Brief Knowledge On Sales Analysis: How To Perform An Effective Sales  Analysis? - Lystloc">
            <a:extLst>
              <a:ext uri="{FF2B5EF4-FFF2-40B4-BE49-F238E27FC236}">
                <a16:creationId xmlns:a16="http://schemas.microsoft.com/office/drawing/2014/main" id="{A22CFEBA-D2CE-FCE7-8EF2-770F6D033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553856" cy="555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7388E-79A4-4654-D97E-CE41ED83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961636" y="2437702"/>
            <a:ext cx="6268727" cy="4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F0A9-2EB5-5F20-BD07-D4F5AD5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1843791"/>
            <a:ext cx="10282913" cy="394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dashboard provides a good overview of the retail store's performance, highlighting areas like profitability and top-selling products. However, a more comprehensive analysis requires additional data points and deeper exploration of trends and variations</a:t>
            </a:r>
            <a:endParaRPr lang="en-IN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769E82-2C52-22B4-E1AD-8A6A4582A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023" y="605134"/>
            <a:ext cx="99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</a:t>
            </a:r>
            <a:r>
              <a:rPr lang="en-IN" sz="5400" b="1" dirty="0"/>
              <a:t>Overall Insights</a:t>
            </a:r>
          </a:p>
        </p:txBody>
      </p:sp>
    </p:spTree>
    <p:extLst>
      <p:ext uri="{BB962C8B-B14F-4D97-AF65-F5344CB8AC3E}">
        <p14:creationId xmlns:p14="http://schemas.microsoft.com/office/powerpoint/2010/main" val="28795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3079-3354-4B9E-3D00-A87CCDD6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21" y="642704"/>
            <a:ext cx="8104682" cy="903157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C7B3-380C-C480-9647-3BE1DE1A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1094283"/>
            <a:ext cx="11587397" cy="54264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Data Analyst specializing in logistics and supply chain management, I led multifaceted initiatives focused on enhancing operational efficiency and supply chain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Developed and implemented an Order and Shipping Dashboard to streamline order processing, optimize shipping logistics, and enhance customer satisfaction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conducted thorough analyses to uncover insights driving strategic decisions and process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Utilizing advanced analytics techniques and visualization tools, I provided actionable recommendations to streamline inventory management, optimize procurement processes, mitigate supply chain risks, and enhance overall operational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8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25FD-B67D-31B0-94C0-E58465E3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809468"/>
            <a:ext cx="9396672" cy="649574"/>
          </a:xfrm>
        </p:spPr>
        <p:txBody>
          <a:bodyPr/>
          <a:lstStyle/>
          <a:p>
            <a:r>
              <a:rPr lang="en-IN" dirty="0"/>
              <a:t>Analysis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7984-646C-3ED8-470B-3304C27B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79" y="809468"/>
            <a:ext cx="11216389" cy="56313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1.Customer Insights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customer satisfaction data to identify factors influencing customer experience,         such as order accuracy, delivery timeliness, and product quality.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Segment customers based on their purchasing behavior, geographic location, and order frequency to tailor marketing strategies and promotions</a:t>
            </a:r>
          </a:p>
          <a:p>
            <a:pPr marL="0" indent="0">
              <a:buNone/>
            </a:pPr>
            <a:r>
              <a:rPr lang="en-US" b="1" dirty="0"/>
              <a:t>2. Product Analysis</a:t>
            </a:r>
          </a:p>
          <a:p>
            <a:r>
              <a:rPr lang="en-US" dirty="0"/>
              <a:t> Analyze sales data to identify top-performing products, seasonal trends, and product preferences across different demographics and regions. </a:t>
            </a:r>
          </a:p>
          <a:p>
            <a:r>
              <a:rPr lang="en-US" dirty="0"/>
              <a:t> Determine the profitability of products by comparing unit prices with costs and analyzing sales volumes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01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1062-C610-4541-C2B1-8AAF270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609600"/>
            <a:ext cx="8692135" cy="799475"/>
          </a:xfrm>
        </p:spPr>
        <p:txBody>
          <a:bodyPr/>
          <a:lstStyle/>
          <a:p>
            <a:r>
              <a:rPr lang="en-IN" dirty="0"/>
              <a:t>Analysis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D254-F15F-E921-7232-90A31075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0" y="654570"/>
            <a:ext cx="11527436" cy="5866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Location Optimization </a:t>
            </a:r>
          </a:p>
          <a:p>
            <a:r>
              <a:rPr lang="en-US" dirty="0"/>
              <a:t>Analyze customer satisfaction data to identify factors influencing customer experience, such as order accuracy, delivery timeliness, and product quality. </a:t>
            </a:r>
          </a:p>
          <a:p>
            <a:r>
              <a:rPr lang="en-US" dirty="0"/>
              <a:t>Segment customers based on their purchasing behavior, geographic location, and order frequency to tailor marketing strategies and promotions.</a:t>
            </a:r>
          </a:p>
          <a:p>
            <a:pPr marL="0" indent="0">
              <a:buNone/>
            </a:pPr>
            <a:r>
              <a:rPr lang="en-US" b="1" dirty="0"/>
              <a:t>4. Performance Evaluation </a:t>
            </a:r>
          </a:p>
          <a:p>
            <a:r>
              <a:rPr lang="en-US" dirty="0"/>
              <a:t>Assess the performance of agents based on order processing time, customer satisfaction ratings, and adherence to shipping schedules. </a:t>
            </a:r>
          </a:p>
          <a:p>
            <a:r>
              <a:rPr lang="en-US" dirty="0"/>
              <a:t>Evaluate the efficiency of warehouses in terms of order fulfillment and inventory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7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CB3-6A1B-45B4-C107-1C953B5C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6" y="399738"/>
            <a:ext cx="7283059" cy="799475"/>
          </a:xfrm>
        </p:spPr>
        <p:txBody>
          <a:bodyPr/>
          <a:lstStyle/>
          <a:p>
            <a:r>
              <a:rPr lang="en-IN" dirty="0"/>
              <a:t>Analysis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994B-FA26-2D0E-F29F-D8C5E1A2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26" y="399738"/>
            <a:ext cx="11168348" cy="56962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Trend Identification</a:t>
            </a:r>
          </a:p>
          <a:p>
            <a:r>
              <a:rPr lang="en-US" dirty="0"/>
              <a:t> Identify emerging trends and patterns in order and shipping data, such as peak ordering periods, popular product categories, and fluctuations in demand. </a:t>
            </a:r>
          </a:p>
          <a:p>
            <a:r>
              <a:rPr lang="en-US" dirty="0"/>
              <a:t>Monitor changes in customer preferences and market dynamics to anticipate future demand and adjust inventory levels accordingly.</a:t>
            </a:r>
          </a:p>
          <a:p>
            <a:pPr marL="0" indent="0">
              <a:buNone/>
            </a:pPr>
            <a:r>
              <a:rPr lang="en-US" b="1" dirty="0"/>
              <a:t>6. Cost Analysis Conduct </a:t>
            </a:r>
          </a:p>
          <a:p>
            <a:r>
              <a:rPr lang="en-US" dirty="0"/>
              <a:t>cost-benefit analysis to evaluate the impact of shipping methods, warehouse locations, and inventory management strategies on overall operational costs. </a:t>
            </a:r>
          </a:p>
          <a:p>
            <a:r>
              <a:rPr lang="en-US" dirty="0"/>
              <a:t>Identify opportunities for cost savings and efficiency improvements without compromising service quality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12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8D6-5C40-4425-6641-8F2F42CA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56" y="429718"/>
            <a:ext cx="7298049" cy="874426"/>
          </a:xfrm>
        </p:spPr>
        <p:txBody>
          <a:bodyPr/>
          <a:lstStyle/>
          <a:p>
            <a:r>
              <a:rPr lang="en-IN" dirty="0"/>
              <a:t>Analysis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BE26-117B-AE73-CFD1-46DFC18C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56" y="0"/>
            <a:ext cx="11258288" cy="67305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Forecasting and Planning</a:t>
            </a:r>
          </a:p>
          <a:p>
            <a:r>
              <a:rPr lang="en-US" dirty="0"/>
              <a:t> Develop predictive models to forecast future order volumes, sales revenues, and inventory requirements based on historical data and market trends. </a:t>
            </a:r>
          </a:p>
          <a:p>
            <a:r>
              <a:rPr lang="en-US" dirty="0"/>
              <a:t> Generate actionable insights to support strategic decision-making and resource allocation, such as staffing levels, inventory investments, and marketing campaigns.</a:t>
            </a:r>
          </a:p>
          <a:p>
            <a:pPr marL="0" indent="0">
              <a:buNone/>
            </a:pPr>
            <a:r>
              <a:rPr lang="en-US" b="1" dirty="0"/>
              <a:t>8. Risk Management</a:t>
            </a:r>
          </a:p>
          <a:p>
            <a:r>
              <a:rPr lang="en-US" dirty="0"/>
              <a:t> Identify potential risks and vulnerabilities in the order and shipping process, such as supply chain disruptions, inventory shortages, and quality control issues. </a:t>
            </a:r>
          </a:p>
          <a:p>
            <a:r>
              <a:rPr lang="en-US" dirty="0"/>
              <a:t>Develop contingency plans and mitigation strategies to minimize the impact of unforeseen events on customer satisfaction and operational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44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62F-11AC-7D48-5CAF-A68DC5F7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97D3-7F29-C1F3-A185-8F0A3212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1A509-CF6B-F843-F194-E7ADB9E9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1" y="341026"/>
            <a:ext cx="11920258" cy="6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DE1-FC87-B849-444E-C64A9883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5" y="207364"/>
            <a:ext cx="7972607" cy="859436"/>
          </a:xfrm>
        </p:spPr>
        <p:txBody>
          <a:bodyPr/>
          <a:lstStyle/>
          <a:p>
            <a:r>
              <a:rPr lang="en-IN" dirty="0"/>
              <a:t>Analysis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0B8-93FB-BA67-AC91-F0E9AD62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05" y="1066800"/>
            <a:ext cx="11408191" cy="5348989"/>
          </a:xfrm>
        </p:spPr>
        <p:txBody>
          <a:bodyPr>
            <a:normAutofit/>
          </a:bodyPr>
          <a:lstStyle/>
          <a:p>
            <a:r>
              <a:rPr lang="en-US" b="1" dirty="0"/>
              <a:t>Revenue : </a:t>
            </a:r>
            <a:r>
              <a:rPr lang="en-US" dirty="0"/>
              <a:t>The store generated $26,42,331 in revenue. </a:t>
            </a:r>
          </a:p>
          <a:p>
            <a:r>
              <a:rPr lang="en-US" b="1" dirty="0"/>
              <a:t>Cost of Goods Sold (COGS):</a:t>
            </a:r>
            <a:r>
              <a:rPr lang="en-US" dirty="0"/>
              <a:t>The cost of goods sold was $36,80,931. This suggests a cost of goods sold percentage (COGS/Revenue) of around 139%, which is high and indicates a need to investigate potential cost reduction strategies. </a:t>
            </a:r>
          </a:p>
          <a:p>
            <a:r>
              <a:rPr lang="en-US" b="1" dirty="0"/>
              <a:t>Gross Profit: </a:t>
            </a:r>
            <a:r>
              <a:rPr lang="en-US" dirty="0"/>
              <a:t>The store's gross profit is $9,95,835, highlighting a need for cost management to improve profitability.</a:t>
            </a:r>
          </a:p>
          <a:p>
            <a:r>
              <a:rPr lang="en-US" dirty="0"/>
              <a:t> </a:t>
            </a:r>
            <a:r>
              <a:rPr lang="en-US" b="1" dirty="0"/>
              <a:t>Quantity of Orders : </a:t>
            </a:r>
            <a:r>
              <a:rPr lang="en-US" dirty="0"/>
              <a:t>The store received 3,462 orders in the displayed timeframe. </a:t>
            </a:r>
          </a:p>
          <a:p>
            <a:r>
              <a:rPr lang="en-US" b="1" dirty="0"/>
              <a:t>Top Selling Products: </a:t>
            </a:r>
            <a:r>
              <a:rPr lang="en-US" dirty="0"/>
              <a:t>Shoes, Chopines, </a:t>
            </a:r>
            <a:r>
              <a:rPr lang="en-US" dirty="0" err="1"/>
              <a:t>Galesh</a:t>
            </a:r>
            <a:r>
              <a:rPr lang="en-US" dirty="0"/>
              <a:t> Elevators, and Blucher Shoes are the topper forming products, offering insights into customer preferences and potential upselling/cross selling opportunities.</a:t>
            </a:r>
          </a:p>
          <a:p>
            <a:r>
              <a:rPr lang="en-US" b="1" dirty="0"/>
              <a:t> Shipping Costs: </a:t>
            </a:r>
            <a:r>
              <a:rPr lang="en-US" dirty="0"/>
              <a:t>The dashboard provides a breakdown of shipping costs by carrier (e.g., DHL, FedEx). This information can be used to negotiate better rates or optimize carrier selection based on cost and delivery 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71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2D9E-82DA-8BE2-F86F-65866E48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6" y="159895"/>
            <a:ext cx="7732764" cy="1024328"/>
          </a:xfrm>
        </p:spPr>
        <p:txBody>
          <a:bodyPr/>
          <a:lstStyle/>
          <a:p>
            <a:r>
              <a:rPr lang="en-IN" dirty="0"/>
              <a:t>Analysis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1BB4-7B9B-E63E-210D-8FDA301E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27" y="-269823"/>
            <a:ext cx="11572407" cy="6100997"/>
          </a:xfrm>
        </p:spPr>
        <p:txBody>
          <a:bodyPr/>
          <a:lstStyle/>
          <a:p>
            <a:r>
              <a:rPr lang="en-US" b="1" dirty="0"/>
              <a:t>Profitable Locations: </a:t>
            </a:r>
            <a:r>
              <a:rPr lang="en-US" dirty="0"/>
              <a:t>The dashboard identifies Illinois and Georgia as the most profitable states, suggesting potential regional differences in customer base or marketing effectiveness. Further analysis is needed to understand these variations. </a:t>
            </a:r>
          </a:p>
          <a:p>
            <a:r>
              <a:rPr lang="en-US" b="1" dirty="0"/>
              <a:t>Day-wise Performance: </a:t>
            </a:r>
            <a:r>
              <a:rPr lang="en-US" dirty="0"/>
              <a:t>Sundays appear to be the least profitable day. Analyzing customer behavior and marketing efforts on Sundays might reveal areas for improvement.</a:t>
            </a:r>
          </a:p>
          <a:p>
            <a:r>
              <a:rPr lang="en-US" b="1" dirty="0"/>
              <a:t> Product Category Performance: </a:t>
            </a:r>
            <a:r>
              <a:rPr lang="en-US" dirty="0"/>
              <a:t>Shoes are the top-selling category, which can guide future buying decisions and store layout optimization.</a:t>
            </a:r>
          </a:p>
          <a:p>
            <a:pPr marL="0" indent="0">
              <a:buNone/>
            </a:pPr>
            <a:endParaRPr lang="en-IN" i="1" u="sng" dirty="0"/>
          </a:p>
        </p:txBody>
      </p:sp>
    </p:spTree>
    <p:extLst>
      <p:ext uri="{BB962C8B-B14F-4D97-AF65-F5344CB8AC3E}">
        <p14:creationId xmlns:p14="http://schemas.microsoft.com/office/powerpoint/2010/main" val="26773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</TotalTime>
  <Words>787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Order and Shipping Analysis Project</vt:lpstr>
      <vt:lpstr>Problem Statement</vt:lpstr>
      <vt:lpstr>Analysis Objectives:</vt:lpstr>
      <vt:lpstr>Analysis Objectives:</vt:lpstr>
      <vt:lpstr>Analysis Objectives:</vt:lpstr>
      <vt:lpstr>Analysis Objectives:</vt:lpstr>
      <vt:lpstr>PowerPoint Presentation</vt:lpstr>
      <vt:lpstr>Analysis Insights:</vt:lpstr>
      <vt:lpstr>Analysis Insights:</vt:lpstr>
      <vt:lpstr>                       Overall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shree</dc:creator>
  <cp:lastModifiedBy>bhanu shree</cp:lastModifiedBy>
  <cp:revision>1</cp:revision>
  <dcterms:created xsi:type="dcterms:W3CDTF">2024-09-21T16:15:35Z</dcterms:created>
  <dcterms:modified xsi:type="dcterms:W3CDTF">2024-09-21T17:04:38Z</dcterms:modified>
</cp:coreProperties>
</file>