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C3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C3E-7EAC-6E72-1ACF-475BB4927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FF4F0-ABAF-C1E2-812E-8639A080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35F0A-2093-359A-682E-A1FD2B01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6FD3-97FB-C3B2-EDE2-5CFEF738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1BF5-2017-0C7C-4259-B71DEE64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69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3859-B4C2-F70C-FD32-06FBE7B24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A2CBD-D29E-FCC3-A407-26CAF73D5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5A050-CEFD-8590-866D-BC50B0EAA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13D0B-7A81-8A8C-6FC6-0ACC5299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CCF08-F7E3-A42B-F7A9-4D1B46CA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7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3C7DAF-5F34-91A9-8C26-E92618949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B2E2F-7934-AACD-872E-E9FBB122C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21941-D1FE-FD83-3B92-D42F57A07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53D73-EE5A-8C8F-19E3-C8B4DB306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B209B-FF1B-8EF0-3780-ABA18BF3A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8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F28B-8395-9CE9-0791-8A7316769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E5E86-50C5-A177-0954-44E3F2EDF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4249F-1170-2C40-7B02-04721F8AF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5BC86-4030-0D64-430B-1193996F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58E43-651C-CA79-EAFB-33FB4245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96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ACBE-EA3E-B661-A9A7-90D803E08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4FA44-AB6B-D464-72AD-29252063A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87AD-A196-5080-42AC-941CFB405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696A3-C310-A005-1B67-D467CC70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23964-3BF1-3F69-7350-B800E1BE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06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2D5B-0384-8940-C33A-8C409EE18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D823B-8F27-F572-4CA2-72DE2BE2F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8FD987-707F-C436-8986-3F90B9C224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8480-29A9-3CA2-ABC5-46DCDD95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88929-BB08-F879-EDAF-E8D50B640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B3F77-7535-9509-361C-DCD700E2D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07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94045-CE26-AC54-3559-216E6200D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62407-87C7-EB4D-C515-EA4B2E81A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3CE06-E295-C1AD-83A5-B8D27C160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088DCB-D094-AB65-4ED7-40B7260D8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9CE65-6343-8567-ACCC-34AACCB57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048A0-7FB2-86CF-8A64-D15A1CB6D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CD8580-91E5-CBD4-2054-2694BE68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AF09C-4E40-B292-98F0-FA7D67825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873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A6D7-3421-2D8E-04D3-D13AEF9A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BFE5D-E915-77F3-561C-E340D808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DA9F84-DF73-7316-0557-C7586070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C67354-16C1-CA1E-CF96-C74F72AC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45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0DA10-CAA1-3232-35A3-AD888927C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4F502-0148-AC02-10A9-4537B474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B5223-169A-DBF5-63DF-0749ADD0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2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78944-0F3E-A814-48D4-E0A43083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51C2-29C5-EC71-D0D3-19D398E2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E1715-A082-ABC4-4B3C-17C0E552C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AE025-F9FE-6AA8-8293-8F6CE749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D959F-7956-B26D-0BB8-AEA70F0EA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CF955-433E-2E39-43EB-099C332B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285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99B58-EE82-D25D-B778-20B05A126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D2C723-6170-1365-A701-15DF3FC79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AFE6F-BEF8-AAFA-4ED4-63459ECB2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0BE32-297E-DE24-D4F6-2F13C120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28A5A-0992-9DC9-280B-2449053B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36D5-6497-2418-6A4E-C80566DC2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77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397DE0-DFFA-8593-B85A-2C465CDD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27EA9-D3A7-B712-A97F-BDB64FAB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CA61-B14A-E5A5-AA7B-EAFC8D0FB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8DC7C-D673-48BE-B348-8B13B1B45AF5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AE88-EAED-3DF3-2F6F-822F6057A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5B45D-77BA-4E9D-27E3-31D94C29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3F5C1-6FC3-4C78-820B-038325F9C3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470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825CC9-CC95-8E16-5ECC-C95F04EC6A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2000">
                <a:srgbClr val="FFCCFF"/>
              </a:gs>
              <a:gs pos="67000">
                <a:schemeClr val="accent1">
                  <a:lumMod val="45000"/>
                  <a:lumOff val="55000"/>
                </a:schemeClr>
              </a:gs>
              <a:gs pos="98000">
                <a:srgbClr val="FFCCFF"/>
              </a:gs>
            </a:gsLst>
            <a:lin ang="36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39F877F-E39F-66D3-6CEE-B08EBF9968BD}"/>
              </a:ext>
            </a:extLst>
          </p:cNvPr>
          <p:cNvSpPr/>
          <p:nvPr/>
        </p:nvSpPr>
        <p:spPr>
          <a:xfrm>
            <a:off x="144544" y="75413"/>
            <a:ext cx="11896627" cy="802069"/>
          </a:xfrm>
          <a:prstGeom prst="roundRect">
            <a:avLst/>
          </a:prstGeom>
          <a:gradFill flip="none" rotWithShape="1">
            <a:gsLst>
              <a:gs pos="41940">
                <a:srgbClr val="526D9F"/>
              </a:gs>
              <a:gs pos="8000">
                <a:srgbClr val="002060"/>
              </a:gs>
              <a:gs pos="60345">
                <a:srgbClr val="2C4982"/>
              </a:gs>
              <a:gs pos="21000">
                <a:srgbClr val="5973A5"/>
              </a:gs>
              <a:gs pos="52000">
                <a:srgbClr val="345188"/>
              </a:gs>
              <a:gs pos="31000">
                <a:srgbClr val="4F6A9D"/>
              </a:gs>
              <a:gs pos="72000">
                <a:schemeClr val="accent5">
                  <a:lumMod val="7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87000">
                <a:schemeClr val="accent5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15000000" scaled="0"/>
            <a:tileRect/>
          </a:gradFill>
          <a:ln>
            <a:gradFill>
              <a:gsLst>
                <a:gs pos="78734">
                  <a:srgbClr val="ABC0E4"/>
                </a:gs>
                <a:gs pos="4000">
                  <a:schemeClr val="accent1">
                    <a:lumMod val="45000"/>
                    <a:lumOff val="55000"/>
                  </a:schemeClr>
                </a:gs>
                <a:gs pos="1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7770B9-5734-40BB-9206-7A1E5F06F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89" y="172618"/>
            <a:ext cx="617456" cy="599550"/>
          </a:xfrm>
          <a:prstGeom prst="ellipse">
            <a:avLst/>
          </a:prstGeom>
          <a:ln/>
          <a:effectLst>
            <a:outerShdw blurRad="63500" sx="102000" sy="102000" algn="ctr" rotWithShape="0">
              <a:srgbClr val="FFCCFF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501B45F-B3C6-90D6-6126-6F32DB1D6C77}"/>
              </a:ext>
            </a:extLst>
          </p:cNvPr>
          <p:cNvSpPr/>
          <p:nvPr/>
        </p:nvSpPr>
        <p:spPr>
          <a:xfrm>
            <a:off x="144544" y="984367"/>
            <a:ext cx="2117889" cy="910421"/>
          </a:xfrm>
          <a:prstGeom prst="roundRect">
            <a:avLst/>
          </a:prstGeom>
          <a:gradFill flip="none" rotWithShape="1">
            <a:gsLst>
              <a:gs pos="41940">
                <a:srgbClr val="526D9F"/>
              </a:gs>
              <a:gs pos="8000">
                <a:srgbClr val="002060"/>
              </a:gs>
              <a:gs pos="60345">
                <a:srgbClr val="2C4982"/>
              </a:gs>
              <a:gs pos="21000">
                <a:srgbClr val="5973A5"/>
              </a:gs>
              <a:gs pos="52000">
                <a:srgbClr val="345188"/>
              </a:gs>
              <a:gs pos="31000">
                <a:srgbClr val="4F6A9D"/>
              </a:gs>
              <a:gs pos="72000">
                <a:schemeClr val="accent5">
                  <a:lumMod val="7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87000">
                <a:schemeClr val="accent5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15000000" scaled="0"/>
            <a:tileRect/>
          </a:gradFill>
          <a:ln>
            <a:gradFill>
              <a:gsLst>
                <a:gs pos="78734">
                  <a:srgbClr val="ABC0E4"/>
                </a:gs>
                <a:gs pos="4000">
                  <a:schemeClr val="accent1">
                    <a:lumMod val="45000"/>
                    <a:lumOff val="55000"/>
                  </a:schemeClr>
                </a:gs>
                <a:gs pos="1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B752042-B5F0-C352-930C-371999C05A19}"/>
              </a:ext>
            </a:extLst>
          </p:cNvPr>
          <p:cNvSpPr/>
          <p:nvPr/>
        </p:nvSpPr>
        <p:spPr>
          <a:xfrm>
            <a:off x="2394512" y="1001128"/>
            <a:ext cx="2117889" cy="910421"/>
          </a:xfrm>
          <a:prstGeom prst="roundRect">
            <a:avLst/>
          </a:prstGeom>
          <a:gradFill flip="none" rotWithShape="1">
            <a:gsLst>
              <a:gs pos="41940">
                <a:srgbClr val="526D9F"/>
              </a:gs>
              <a:gs pos="8000">
                <a:srgbClr val="002060"/>
              </a:gs>
              <a:gs pos="60345">
                <a:srgbClr val="2C4982"/>
              </a:gs>
              <a:gs pos="21000">
                <a:srgbClr val="5973A5"/>
              </a:gs>
              <a:gs pos="52000">
                <a:srgbClr val="345188"/>
              </a:gs>
              <a:gs pos="31000">
                <a:srgbClr val="4F6A9D"/>
              </a:gs>
              <a:gs pos="72000">
                <a:schemeClr val="accent5">
                  <a:lumMod val="7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87000">
                <a:schemeClr val="accent5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15000000" scaled="0"/>
            <a:tileRect/>
          </a:gradFill>
          <a:ln>
            <a:gradFill>
              <a:gsLst>
                <a:gs pos="78734">
                  <a:srgbClr val="ABC0E4"/>
                </a:gs>
                <a:gs pos="4000">
                  <a:schemeClr val="accent1">
                    <a:lumMod val="45000"/>
                    <a:lumOff val="55000"/>
                  </a:schemeClr>
                </a:gs>
                <a:gs pos="1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6AC3A07-CEE5-B412-19A2-E61C8F122E94}"/>
              </a:ext>
            </a:extLst>
          </p:cNvPr>
          <p:cNvSpPr/>
          <p:nvPr/>
        </p:nvSpPr>
        <p:spPr>
          <a:xfrm>
            <a:off x="4656945" y="1001128"/>
            <a:ext cx="2117889" cy="910421"/>
          </a:xfrm>
          <a:prstGeom prst="roundRect">
            <a:avLst/>
          </a:prstGeom>
          <a:gradFill flip="none" rotWithShape="1">
            <a:gsLst>
              <a:gs pos="41940">
                <a:srgbClr val="526D9F"/>
              </a:gs>
              <a:gs pos="8000">
                <a:srgbClr val="002060"/>
              </a:gs>
              <a:gs pos="60345">
                <a:srgbClr val="2C4982"/>
              </a:gs>
              <a:gs pos="21000">
                <a:srgbClr val="5973A5"/>
              </a:gs>
              <a:gs pos="52000">
                <a:srgbClr val="345188"/>
              </a:gs>
              <a:gs pos="31000">
                <a:srgbClr val="4F6A9D"/>
              </a:gs>
              <a:gs pos="72000">
                <a:schemeClr val="accent5">
                  <a:lumMod val="7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87000">
                <a:schemeClr val="accent5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15000000" scaled="0"/>
            <a:tileRect/>
          </a:gradFill>
          <a:ln>
            <a:gradFill>
              <a:gsLst>
                <a:gs pos="78734">
                  <a:srgbClr val="ABC0E4"/>
                </a:gs>
                <a:gs pos="4000">
                  <a:schemeClr val="accent1">
                    <a:lumMod val="45000"/>
                    <a:lumOff val="55000"/>
                  </a:schemeClr>
                </a:gs>
                <a:gs pos="1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32B3F0C-2BDC-E43F-F03D-DE545CE8A7A8}"/>
              </a:ext>
            </a:extLst>
          </p:cNvPr>
          <p:cNvSpPr/>
          <p:nvPr/>
        </p:nvSpPr>
        <p:spPr>
          <a:xfrm>
            <a:off x="6987567" y="1001128"/>
            <a:ext cx="2117889" cy="910421"/>
          </a:xfrm>
          <a:prstGeom prst="roundRect">
            <a:avLst/>
          </a:prstGeom>
          <a:gradFill flip="none" rotWithShape="1">
            <a:gsLst>
              <a:gs pos="41940">
                <a:srgbClr val="526D9F"/>
              </a:gs>
              <a:gs pos="8000">
                <a:srgbClr val="002060"/>
              </a:gs>
              <a:gs pos="60345">
                <a:srgbClr val="2C4982"/>
              </a:gs>
              <a:gs pos="21000">
                <a:srgbClr val="5973A5"/>
              </a:gs>
              <a:gs pos="52000">
                <a:srgbClr val="345188"/>
              </a:gs>
              <a:gs pos="31000">
                <a:srgbClr val="4F6A9D"/>
              </a:gs>
              <a:gs pos="72000">
                <a:schemeClr val="accent5">
                  <a:lumMod val="7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87000">
                <a:schemeClr val="accent5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15000000" scaled="0"/>
            <a:tileRect/>
          </a:gradFill>
          <a:ln>
            <a:gradFill>
              <a:gsLst>
                <a:gs pos="78734">
                  <a:srgbClr val="ABC0E4"/>
                </a:gs>
                <a:gs pos="4000">
                  <a:schemeClr val="accent1">
                    <a:lumMod val="45000"/>
                    <a:lumOff val="55000"/>
                  </a:schemeClr>
                </a:gs>
                <a:gs pos="1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357ABD-A679-FEEE-8A0B-9E43125361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4" y="1124776"/>
            <a:ext cx="613421" cy="6134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601C383-9168-6DEA-6E1A-F38A28BDC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166" y="1148449"/>
            <a:ext cx="615777" cy="61577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D227DA4-24A7-5F1F-4EB2-8E4EC69C9B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134" y="1150805"/>
            <a:ext cx="613421" cy="613421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46AF0A2-AA36-6E70-C2E1-A2EDBBB739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0951" y="1132866"/>
            <a:ext cx="613421" cy="613421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C39330F-40D4-59F8-164C-D83240316118}"/>
              </a:ext>
            </a:extLst>
          </p:cNvPr>
          <p:cNvSpPr/>
          <p:nvPr/>
        </p:nvSpPr>
        <p:spPr>
          <a:xfrm>
            <a:off x="9318189" y="1001127"/>
            <a:ext cx="2722983" cy="910421"/>
          </a:xfrm>
          <a:prstGeom prst="roundRect">
            <a:avLst/>
          </a:prstGeom>
          <a:gradFill flip="none" rotWithShape="1">
            <a:gsLst>
              <a:gs pos="41940">
                <a:srgbClr val="526D9F"/>
              </a:gs>
              <a:gs pos="8000">
                <a:srgbClr val="002060"/>
              </a:gs>
              <a:gs pos="60345">
                <a:srgbClr val="2C4982"/>
              </a:gs>
              <a:gs pos="21000">
                <a:srgbClr val="5973A5"/>
              </a:gs>
              <a:gs pos="52000">
                <a:srgbClr val="345188"/>
              </a:gs>
              <a:gs pos="31000">
                <a:srgbClr val="4F6A9D"/>
              </a:gs>
              <a:gs pos="72000">
                <a:schemeClr val="accent5">
                  <a:lumMod val="75000"/>
                </a:schemeClr>
              </a:gs>
              <a:gs pos="18000">
                <a:schemeClr val="accent1">
                  <a:lumMod val="45000"/>
                  <a:lumOff val="55000"/>
                </a:schemeClr>
              </a:gs>
              <a:gs pos="87000">
                <a:schemeClr val="accent5">
                  <a:lumMod val="60000"/>
                  <a:lumOff val="40000"/>
                </a:schemeClr>
              </a:gs>
              <a:gs pos="100000">
                <a:srgbClr val="002060"/>
              </a:gs>
            </a:gsLst>
            <a:lin ang="15000000" scaled="0"/>
            <a:tileRect/>
          </a:gradFill>
          <a:ln>
            <a:gradFill>
              <a:gsLst>
                <a:gs pos="78734">
                  <a:srgbClr val="ABC0E4"/>
                </a:gs>
                <a:gs pos="4000">
                  <a:schemeClr val="accent1">
                    <a:lumMod val="45000"/>
                    <a:lumOff val="55000"/>
                  </a:schemeClr>
                </a:gs>
                <a:gs pos="19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441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Disha Basak</dc:creator>
  <cp:lastModifiedBy>Disha Basak</cp:lastModifiedBy>
  <cp:revision>3</cp:revision>
  <dcterms:created xsi:type="dcterms:W3CDTF">2025-02-05T03:51:18Z</dcterms:created>
  <dcterms:modified xsi:type="dcterms:W3CDTF">2025-02-05T04:36:59Z</dcterms:modified>
</cp:coreProperties>
</file>