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/>
              <a:t>Cutlets.mtw</a:t>
            </a:r>
            <a:endParaRPr lang="en-US" sz="2400" b="1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D2B770-6FAF-D468-6571-2942752F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" y="190944"/>
            <a:ext cx="4312118" cy="3168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AC9146-A2BE-9865-AEA7-904232FB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1" cy="3359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792A0-18F7-19FF-7A7B-1B71CA7F1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9217"/>
            <a:ext cx="9066998" cy="35998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46B79-5F09-A18D-690F-15D84891E19D}"/>
              </a:ext>
            </a:extLst>
          </p:cNvPr>
          <p:cNvSpPr txBox="1"/>
          <p:nvPr/>
        </p:nvSpPr>
        <p:spPr>
          <a:xfrm flipH="1">
            <a:off x="259882" y="-89194"/>
            <a:ext cx="237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Ans1</a:t>
            </a:r>
          </a:p>
        </p:txBody>
      </p:sp>
    </p:spTree>
    <p:extLst>
      <p:ext uri="{BB962C8B-B14F-4D97-AF65-F5344CB8AC3E}">
        <p14:creationId xmlns:p14="http://schemas.microsoft.com/office/powerpoint/2010/main" val="170596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2B28E8-DBCA-FA3A-2C0A-035B08C7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" y="255932"/>
            <a:ext cx="4546952" cy="3062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E7330-DEBF-9C9D-FC69-FC934A35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84433"/>
            <a:ext cx="4568174" cy="3234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B21AC-CB89-9C6E-F77B-93D90A519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" y="3402954"/>
            <a:ext cx="8964618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904BF3-008C-4047-7453-24079C371015}"/>
              </a:ext>
            </a:extLst>
          </p:cNvPr>
          <p:cNvSpPr txBox="1"/>
          <p:nvPr/>
        </p:nvSpPr>
        <p:spPr>
          <a:xfrm flipH="1">
            <a:off x="25050" y="-100233"/>
            <a:ext cx="15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Ans2</a:t>
            </a:r>
          </a:p>
        </p:txBody>
      </p:sp>
    </p:spTree>
    <p:extLst>
      <p:ext uri="{BB962C8B-B14F-4D97-AF65-F5344CB8AC3E}">
        <p14:creationId xmlns:p14="http://schemas.microsoft.com/office/powerpoint/2010/main" val="187562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1E8FDE-BBB2-82D5-0C78-E3BA7012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708"/>
            <a:ext cx="4417996" cy="4121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983710-70AD-9B0B-1FE3-01048AE7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96" y="0"/>
            <a:ext cx="4726004" cy="4042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4F777-AC2D-0857-14C0-AF7B35808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241" y="4042611"/>
            <a:ext cx="4860759" cy="27306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5705F1-BCA2-3F52-0026-C982CE7BECC1}"/>
              </a:ext>
            </a:extLst>
          </p:cNvPr>
          <p:cNvSpPr txBox="1"/>
          <p:nvPr/>
        </p:nvSpPr>
        <p:spPr>
          <a:xfrm flipH="1">
            <a:off x="0" y="-15061"/>
            <a:ext cx="1506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Ans3</a:t>
            </a:r>
          </a:p>
        </p:txBody>
      </p:sp>
    </p:spTree>
    <p:extLst>
      <p:ext uri="{BB962C8B-B14F-4D97-AF65-F5344CB8AC3E}">
        <p14:creationId xmlns:p14="http://schemas.microsoft.com/office/powerpoint/2010/main" val="351886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A78CC-3947-3AFF-25F8-C1AF9388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" y="149416"/>
            <a:ext cx="4052235" cy="3574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45217-E364-F28F-1F65-8F3BA12A7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67" y="1"/>
            <a:ext cx="4812632" cy="3752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CB715-4917-91D0-FF85-5C424CAF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1" y="3821229"/>
            <a:ext cx="8906050" cy="3036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B7A63D-D841-3EEA-4F29-84AF6000B0B5}"/>
              </a:ext>
            </a:extLst>
          </p:cNvPr>
          <p:cNvSpPr txBox="1"/>
          <p:nvPr/>
        </p:nvSpPr>
        <p:spPr>
          <a:xfrm>
            <a:off x="74321" y="-83991"/>
            <a:ext cx="130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Ans4</a:t>
            </a:r>
          </a:p>
        </p:txBody>
      </p:sp>
    </p:spTree>
    <p:extLst>
      <p:ext uri="{BB962C8B-B14F-4D97-AF65-F5344CB8AC3E}">
        <p14:creationId xmlns:p14="http://schemas.microsoft.com/office/powerpoint/2010/main" val="133971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324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Disha sharma</cp:lastModifiedBy>
  <cp:revision>3</cp:revision>
  <dcterms:created xsi:type="dcterms:W3CDTF">2015-11-14T12:07:48Z</dcterms:created>
  <dcterms:modified xsi:type="dcterms:W3CDTF">2022-09-09T21:25:03Z</dcterms:modified>
</cp:coreProperties>
</file>