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ABC6-C048-4875-A748-12F30BC7A67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0D43-9A17-421A-9AE6-5EE03B80D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ABC6-C048-4875-A748-12F30BC7A67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0D43-9A17-421A-9AE6-5EE03B80D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ABC6-C048-4875-A748-12F30BC7A67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0D43-9A17-421A-9AE6-5EE03B80D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ABC6-C048-4875-A748-12F30BC7A67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0D43-9A17-421A-9AE6-5EE03B80D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ABC6-C048-4875-A748-12F30BC7A67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0D43-9A17-421A-9AE6-5EE03B80D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ABC6-C048-4875-A748-12F30BC7A67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0D43-9A17-421A-9AE6-5EE03B80D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ABC6-C048-4875-A748-12F30BC7A67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0D43-9A17-421A-9AE6-5EE03B80D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ABC6-C048-4875-A748-12F30BC7A67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0D43-9A17-421A-9AE6-5EE03B80D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ABC6-C048-4875-A748-12F30BC7A67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0D43-9A17-421A-9AE6-5EE03B80D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ABC6-C048-4875-A748-12F30BC7A67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0D43-9A17-421A-9AE6-5EE03B80D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ABC6-C048-4875-A748-12F30BC7A67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70D43-9A17-421A-9AE6-5EE03B80D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ABC6-C048-4875-A748-12F30BC7A67E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0D43-9A17-421A-9AE6-5EE03B80D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Circular queue is a data structure that uses single, fixed-size buffer as if it were connected end-to-end. </a:t>
            </a:r>
          </a:p>
          <a:p>
            <a:endParaRPr lang="en-US" dirty="0"/>
          </a:p>
          <a:p>
            <a:r>
              <a:rPr lang="en-US" dirty="0" smtClean="0"/>
              <a:t>In Circular Queue deleted elements locations are reused.</a:t>
            </a:r>
          </a:p>
          <a:p>
            <a:endParaRPr lang="en-US" dirty="0"/>
          </a:p>
          <a:p>
            <a:r>
              <a:rPr lang="en-US" dirty="0" smtClean="0"/>
              <a:t>Global variables:</a:t>
            </a:r>
          </a:p>
          <a:p>
            <a:pPr lvl="1"/>
            <a:r>
              <a:rPr lang="en-US" dirty="0" smtClean="0"/>
              <a:t>Front = 0</a:t>
            </a:r>
          </a:p>
          <a:p>
            <a:pPr lvl="1"/>
            <a:r>
              <a:rPr lang="en-US" dirty="0" smtClean="0"/>
              <a:t>Rear = -1</a:t>
            </a:r>
          </a:p>
          <a:p>
            <a:pPr lvl="1"/>
            <a:r>
              <a:rPr lang="en-US" dirty="0" smtClean="0"/>
              <a:t>Queue[MAX]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Procedure </a:t>
            </a:r>
            <a:r>
              <a:rPr lang="en-US" dirty="0" err="1" smtClean="0"/>
              <a:t>InsertElement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if((rear == front-1 &amp;&amp; rear &gt; -1) || (rear == MAX-1 &amp;&amp; front == 0)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 Circular Queue is FULL”);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rear = (rear+1) mod MAX;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Queue[rear] = element;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/>
              <a:t>}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Procedure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DeleteElement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if(rear &lt; 0)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(“Circular Queue is Empty”);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deleteElement</a:t>
            </a:r>
            <a:r>
              <a:rPr lang="en-US" dirty="0" smtClean="0"/>
              <a:t> </a:t>
            </a:r>
            <a:r>
              <a:rPr lang="en-US" dirty="0" smtClean="0"/>
              <a:t>= Queue[front];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if(front </a:t>
            </a:r>
            <a:r>
              <a:rPr lang="en-US" dirty="0" smtClean="0"/>
              <a:t>!=rear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mtClean="0"/>
              <a:t>		front </a:t>
            </a:r>
            <a:r>
              <a:rPr lang="en-US" dirty="0" smtClean="0"/>
              <a:t>= (front+1) mod MAX;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front = 0;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rear = -1;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deleteElement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51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Circular Queue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Queue</dc:title>
  <dc:creator>Manipal University</dc:creator>
  <cp:lastModifiedBy>Manipal University</cp:lastModifiedBy>
  <cp:revision>3</cp:revision>
  <dcterms:created xsi:type="dcterms:W3CDTF">2009-02-12T15:40:56Z</dcterms:created>
  <dcterms:modified xsi:type="dcterms:W3CDTF">2011-02-23T09:47:05Z</dcterms:modified>
</cp:coreProperties>
</file>