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B7FC-94A8-4CD0-BBB4-D26B070841B4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5809-95DB-42CA-A01D-2AC9A4DC71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“Let G be a graph and m be a positive integer. We want to discover whether the nodes if G can be colored in such a way that no two adjacent nodes have the same color yet only m colors are used”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Algorithm </a:t>
            </a:r>
            <a:r>
              <a:rPr lang="en-US" dirty="0" err="1" smtClean="0"/>
              <a:t>mColoring</a:t>
            </a:r>
            <a:r>
              <a:rPr lang="en-US" dirty="0" smtClean="0"/>
              <a:t>(k)</a:t>
            </a:r>
          </a:p>
          <a:p>
            <a:pPr>
              <a:buNone/>
            </a:pPr>
            <a:r>
              <a:rPr lang="en-US" sz="2000" dirty="0" smtClean="0"/>
              <a:t>/* This algorithm was formed using </a:t>
            </a:r>
            <a:r>
              <a:rPr lang="en-US" sz="2000" dirty="0" err="1" smtClean="0"/>
              <a:t>recusive</a:t>
            </a:r>
            <a:r>
              <a:rPr lang="en-US" sz="2000" dirty="0" smtClean="0"/>
              <a:t> backtracking schema. The graph is represented by it Boolean adjacency matrix G[1:n, 1:n]. All assignments of 1, 2, … m to the vertices of the graph such that adjacent vertices are assigned distinct integers are printed. K is the index of the next vertex to color */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repeat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{</a:t>
            </a:r>
            <a:r>
              <a:rPr lang="en-US" sz="2000" dirty="0" smtClean="0"/>
              <a:t> // </a:t>
            </a:r>
            <a:r>
              <a:rPr lang="en-US" sz="2000" dirty="0" err="1" smtClean="0"/>
              <a:t>Genereate</a:t>
            </a:r>
            <a:r>
              <a:rPr lang="en-US" sz="2000" dirty="0" smtClean="0"/>
              <a:t> all legal </a:t>
            </a:r>
            <a:r>
              <a:rPr lang="en-US" sz="2000" dirty="0" err="1" smtClean="0"/>
              <a:t>assignements</a:t>
            </a:r>
            <a:r>
              <a:rPr lang="en-US" sz="2000" dirty="0" smtClean="0"/>
              <a:t> of x[k]).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err="1" smtClean="0"/>
              <a:t>NextValue</a:t>
            </a:r>
            <a:r>
              <a:rPr lang="en-US" sz="2000" b="1" dirty="0" smtClean="0"/>
              <a:t>(k); </a:t>
            </a:r>
            <a:r>
              <a:rPr lang="en-US" sz="2000" dirty="0" smtClean="0"/>
              <a:t>// Assign to x[k] a legal color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if(x[k] == 0) then return;  </a:t>
            </a:r>
            <a:r>
              <a:rPr lang="en-US" sz="2000" dirty="0" smtClean="0"/>
              <a:t>// No new color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if( k == n) then  </a:t>
            </a:r>
            <a:r>
              <a:rPr lang="en-US" sz="2000" dirty="0" smtClean="0"/>
              <a:t>// at most m colors have been used to color the n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b="1" dirty="0" smtClean="0"/>
              <a:t>write(x[1:n);</a:t>
            </a:r>
            <a:r>
              <a:rPr lang="en-US" sz="2000" dirty="0" smtClean="0"/>
              <a:t>		// vertices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else	</a:t>
            </a:r>
            <a:r>
              <a:rPr lang="en-US" sz="2000" b="1" dirty="0" err="1" smtClean="0"/>
              <a:t>mColoring</a:t>
            </a:r>
            <a:r>
              <a:rPr lang="en-US" sz="2000" b="1" dirty="0" smtClean="0"/>
              <a:t>(k+1);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}until FALSE</a:t>
            </a:r>
          </a:p>
          <a:p>
            <a:pPr>
              <a:buNone/>
            </a:pPr>
            <a:r>
              <a:rPr lang="en-US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Algorithm </a:t>
            </a:r>
            <a:r>
              <a:rPr lang="en-US" dirty="0" err="1" smtClean="0"/>
              <a:t>NextValue</a:t>
            </a:r>
            <a:r>
              <a:rPr lang="en-US" dirty="0" smtClean="0"/>
              <a:t>(k)</a:t>
            </a:r>
          </a:p>
          <a:p>
            <a:pPr>
              <a:buNone/>
            </a:pPr>
            <a:r>
              <a:rPr lang="en-US" sz="2000" dirty="0" smtClean="0"/>
              <a:t>/*x[1], ….., x[k-1] have been assigned integer values in the range [1,m] such that adjacent vertices have distinct integers. A value of x[k] is determined in the range[0,m]. X[k] is assigned next highest numbered color while maintaining distinctness from the adjacent vertices of vertex k. if no such color exists, then x[k] is 0. */</a:t>
            </a:r>
          </a:p>
          <a:p>
            <a:pPr>
              <a:buNone/>
            </a:pP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repeat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{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x[k] = (x[k]+1)mod(m+1); </a:t>
            </a:r>
            <a:r>
              <a:rPr lang="en-US" sz="2000" dirty="0" smtClean="0"/>
              <a:t>// Next highest color.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if(x[k] == 0) then return; </a:t>
            </a:r>
            <a:r>
              <a:rPr lang="en-US" sz="2000" dirty="0" smtClean="0"/>
              <a:t>// all colors have been used.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for j=1 to n do { </a:t>
            </a:r>
            <a:r>
              <a:rPr lang="en-US" sz="2000" dirty="0" smtClean="0"/>
              <a:t>// check if this color is distinct from adjacent color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b="1" dirty="0" smtClean="0"/>
              <a:t>if((G[</a:t>
            </a:r>
            <a:r>
              <a:rPr lang="en-US" sz="2000" b="1" dirty="0" err="1" smtClean="0"/>
              <a:t>k,j</a:t>
            </a:r>
            <a:r>
              <a:rPr lang="en-US" sz="2000" b="1" dirty="0" smtClean="0"/>
              <a:t>] != 0) &amp;&amp; (x[k] == x[j])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smtClean="0"/>
              <a:t>// if [</a:t>
            </a:r>
            <a:r>
              <a:rPr lang="en-US" sz="2000" dirty="0" err="1" smtClean="0"/>
              <a:t>k,j</a:t>
            </a:r>
            <a:r>
              <a:rPr lang="en-US" sz="2000" dirty="0" smtClean="0"/>
              <a:t>] is adj. edge and if</a:t>
            </a:r>
            <a:r>
              <a:rPr lang="en-US" sz="2000" dirty="0" smtClean="0"/>
              <a:t> adj. edge have same color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	</a:t>
            </a:r>
            <a:r>
              <a:rPr lang="en-US" sz="2000" b="1" dirty="0" smtClean="0"/>
              <a:t> then break;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}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b="1" dirty="0" smtClean="0"/>
              <a:t>if(j == n+1) then return; </a:t>
            </a:r>
            <a:r>
              <a:rPr lang="en-US" sz="2000" dirty="0" smtClean="0"/>
              <a:t>//	 new color found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}until FALSE</a:t>
            </a:r>
          </a:p>
          <a:p>
            <a:pPr>
              <a:buNone/>
            </a:pPr>
            <a:r>
              <a:rPr lang="en-US" sz="2000" b="1" dirty="0"/>
              <a:t>}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185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Graph Coloring</vt:lpstr>
      <vt:lpstr>Graph Coloring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Coloring</dc:title>
  <dc:creator>Prabhu</dc:creator>
  <cp:lastModifiedBy>Prabhu</cp:lastModifiedBy>
  <cp:revision>3</cp:revision>
  <dcterms:created xsi:type="dcterms:W3CDTF">2012-11-22T02:48:14Z</dcterms:created>
  <dcterms:modified xsi:type="dcterms:W3CDTF">2012-11-22T03:13:33Z</dcterms:modified>
</cp:coreProperties>
</file>