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61A6-4CAD-42BC-8851-9237CFE19358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FA2-44BE-4571-8B44-EBB3FEB41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61A6-4CAD-42BC-8851-9237CFE19358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FA2-44BE-4571-8B44-EBB3FEB41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61A6-4CAD-42BC-8851-9237CFE19358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FA2-44BE-4571-8B44-EBB3FEB41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61A6-4CAD-42BC-8851-9237CFE19358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FA2-44BE-4571-8B44-EBB3FEB41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61A6-4CAD-42BC-8851-9237CFE19358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FA2-44BE-4571-8B44-EBB3FEB41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61A6-4CAD-42BC-8851-9237CFE19358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FA2-44BE-4571-8B44-EBB3FEB41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61A6-4CAD-42BC-8851-9237CFE19358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FA2-44BE-4571-8B44-EBB3FEB41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61A6-4CAD-42BC-8851-9237CFE19358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FA2-44BE-4571-8B44-EBB3FEB41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61A6-4CAD-42BC-8851-9237CFE19358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FA2-44BE-4571-8B44-EBB3FEB41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61A6-4CAD-42BC-8851-9237CFE19358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FA2-44BE-4571-8B44-EBB3FEB41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61A6-4CAD-42BC-8851-9237CFE19358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FA2-44BE-4571-8B44-EBB3FEB41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E61A6-4CAD-42BC-8851-9237CFE19358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3AFA2-44BE-4571-8B44-EBB3FEB41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of Long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524000"/>
            <a:ext cx="82296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B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x : 	 X = A 2</a:t>
            </a:r>
            <a:r>
              <a:rPr lang="en-US" b="1" baseline="30000" dirty="0" smtClean="0"/>
              <a:t>n/2</a:t>
            </a:r>
            <a:r>
              <a:rPr lang="en-US" b="1" dirty="0" smtClean="0"/>
              <a:t> + B</a:t>
            </a:r>
            <a:r>
              <a:rPr lang="en-US" dirty="0" smtClean="0"/>
              <a:t> </a:t>
            </a: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C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Y : 	 Y = C 2</a:t>
            </a:r>
            <a:r>
              <a:rPr lang="en-US" b="1" baseline="30000" dirty="0" smtClean="0"/>
              <a:t>n/2</a:t>
            </a:r>
            <a:r>
              <a:rPr lang="en-US" b="1" dirty="0" smtClean="0"/>
              <a:t> + D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The product of X and Y is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XY = AC2</a:t>
            </a:r>
            <a:r>
              <a:rPr lang="en-US" b="1" baseline="30000" dirty="0" smtClean="0"/>
              <a:t>n</a:t>
            </a:r>
            <a:r>
              <a:rPr lang="en-US" b="1" dirty="0" smtClean="0"/>
              <a:t> + (AD + BC) 2</a:t>
            </a:r>
            <a:r>
              <a:rPr lang="en-US" b="1" baseline="30000" dirty="0" smtClean="0"/>
              <a:t>n/2</a:t>
            </a:r>
            <a:r>
              <a:rPr lang="en-US" b="1" dirty="0" smtClean="0"/>
              <a:t> + BD		-------- 1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XY = AC2</a:t>
            </a:r>
            <a:r>
              <a:rPr lang="en-US" b="1" baseline="30000" dirty="0" smtClean="0"/>
              <a:t>n</a:t>
            </a:r>
            <a:r>
              <a:rPr lang="en-US" b="1" dirty="0" smtClean="0"/>
              <a:t> + [(A – B)(D-C) + AC + BD]2</a:t>
            </a:r>
            <a:r>
              <a:rPr lang="en-US" b="1" baseline="30000" dirty="0" smtClean="0"/>
              <a:t>n/2</a:t>
            </a:r>
            <a:r>
              <a:rPr lang="en-US" b="1" dirty="0" smtClean="0"/>
              <a:t> + BD 	----- 2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304800"/>
            <a:ext cx="8229600" cy="65532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(</a:t>
            </a:r>
            <a:r>
              <a:rPr lang="en-US" dirty="0" err="1" smtClean="0"/>
              <a:t>X,Y,n</a:t>
            </a:r>
            <a:r>
              <a:rPr lang="en-US" dirty="0" smtClean="0"/>
              <a:t>: integer): integer;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	{ X and Y are signed integers ≤ 2</a:t>
            </a:r>
            <a:r>
              <a:rPr lang="en-US" baseline="30000" dirty="0" smtClean="0"/>
              <a:t>n</a:t>
            </a:r>
            <a:r>
              <a:rPr lang="en-US" dirty="0" smtClean="0"/>
              <a:t> . n is a power of 2. The function return XY }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var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s: integer;		{ holds the sign of XY }</a:t>
            </a:r>
          </a:p>
          <a:p>
            <a:pPr>
              <a:buNone/>
            </a:pPr>
            <a:r>
              <a:rPr lang="en-US" dirty="0" smtClean="0"/>
              <a:t>		m1, m2, m3: integer;	{ hold the three products }</a:t>
            </a:r>
          </a:p>
          <a:p>
            <a:pPr>
              <a:buNone/>
            </a:pPr>
            <a:r>
              <a:rPr lang="en-US" dirty="0" smtClean="0"/>
              <a:t>		A,B,C,D: integer;	{ hold left and right halves of X and Y 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begin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s:= sign(X) * sign(Y);</a:t>
            </a:r>
          </a:p>
          <a:p>
            <a:pPr>
              <a:buNone/>
            </a:pPr>
            <a:r>
              <a:rPr lang="en-US" dirty="0" smtClean="0"/>
              <a:t>		X = abs(X);</a:t>
            </a:r>
          </a:p>
          <a:p>
            <a:pPr>
              <a:buNone/>
            </a:pPr>
            <a:r>
              <a:rPr lang="en-US" dirty="0" smtClean="0"/>
              <a:t>		Y = abs(Y);		{ make X and Y positive }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if </a:t>
            </a:r>
            <a:r>
              <a:rPr lang="en-US" dirty="0" smtClean="0"/>
              <a:t>n = 1</a:t>
            </a:r>
            <a:r>
              <a:rPr lang="en-US" b="1" dirty="0" smtClean="0"/>
              <a:t> then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/>
              <a:t>if</a:t>
            </a:r>
            <a:r>
              <a:rPr lang="en-US" dirty="0" smtClean="0"/>
              <a:t> (X = 1) </a:t>
            </a:r>
            <a:r>
              <a:rPr lang="en-US" b="1" dirty="0" smtClean="0"/>
              <a:t>and</a:t>
            </a:r>
            <a:r>
              <a:rPr lang="en-US" dirty="0" smtClean="0"/>
              <a:t> (Y=1) </a:t>
            </a:r>
            <a:r>
              <a:rPr lang="en-US" b="1" dirty="0" smtClean="0"/>
              <a:t>then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/>
              <a:t>return</a:t>
            </a:r>
            <a:r>
              <a:rPr lang="en-US" dirty="0" smtClean="0"/>
              <a:t> (s)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/>
              <a:t>else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/>
              <a:t>return</a:t>
            </a:r>
            <a:r>
              <a:rPr lang="en-US" dirty="0" smtClean="0"/>
              <a:t> (0)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else begin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A := left n/2 bits of X;</a:t>
            </a:r>
          </a:p>
          <a:p>
            <a:pPr>
              <a:buNone/>
            </a:pPr>
            <a:r>
              <a:rPr lang="en-US" dirty="0" smtClean="0"/>
              <a:t>			B := right n/2 bits of X;</a:t>
            </a:r>
          </a:p>
          <a:p>
            <a:pPr>
              <a:buNone/>
            </a:pPr>
            <a:r>
              <a:rPr lang="en-US" dirty="0" smtClean="0"/>
              <a:t>			C := left n/2 bits of Y;</a:t>
            </a:r>
          </a:p>
          <a:p>
            <a:pPr>
              <a:buNone/>
            </a:pPr>
            <a:r>
              <a:rPr lang="en-US" dirty="0" smtClean="0"/>
              <a:t>			D := right n/2 bits of Y;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			m1 = </a:t>
            </a:r>
            <a:r>
              <a:rPr lang="en-US" dirty="0" err="1" smtClean="0"/>
              <a:t>mult</a:t>
            </a:r>
            <a:r>
              <a:rPr lang="en-US" dirty="0" smtClean="0"/>
              <a:t> (A, C, n/2);</a:t>
            </a:r>
          </a:p>
          <a:p>
            <a:pPr>
              <a:buNone/>
            </a:pPr>
            <a:r>
              <a:rPr lang="en-US" dirty="0" smtClean="0"/>
              <a:t>			m2 = </a:t>
            </a:r>
            <a:r>
              <a:rPr lang="en-US" dirty="0" err="1" smtClean="0"/>
              <a:t>mult</a:t>
            </a:r>
            <a:r>
              <a:rPr lang="en-US" dirty="0" smtClean="0"/>
              <a:t> (A-B, D-C, n/2);</a:t>
            </a:r>
          </a:p>
          <a:p>
            <a:pPr>
              <a:buNone/>
            </a:pPr>
            <a:r>
              <a:rPr lang="en-US" dirty="0" smtClean="0"/>
              <a:t>			m3 = </a:t>
            </a:r>
            <a:r>
              <a:rPr lang="en-US" dirty="0" err="1" smtClean="0"/>
              <a:t>mult</a:t>
            </a:r>
            <a:r>
              <a:rPr lang="en-US" dirty="0" smtClean="0"/>
              <a:t> (B, D, n/2);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/>
              <a:t>return</a:t>
            </a:r>
            <a:r>
              <a:rPr lang="en-US" dirty="0" smtClean="0"/>
              <a:t> (s * (m1*2</a:t>
            </a:r>
            <a:r>
              <a:rPr lang="en-US" baseline="30000" dirty="0" smtClean="0"/>
              <a:t>n</a:t>
            </a:r>
            <a:r>
              <a:rPr lang="en-US" dirty="0" smtClean="0"/>
              <a:t> + (m1 + m2 +m3) * 2</a:t>
            </a:r>
            <a:r>
              <a:rPr lang="en-US" baseline="30000" dirty="0" smtClean="0"/>
              <a:t>n/2</a:t>
            </a:r>
            <a:r>
              <a:rPr lang="en-US" dirty="0" smtClean="0"/>
              <a:t> + m3))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end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end</a:t>
            </a:r>
            <a:r>
              <a:rPr lang="en-US" dirty="0" smtClean="0"/>
              <a:t>; 	{ </a:t>
            </a:r>
            <a:r>
              <a:rPr lang="en-US" dirty="0" err="1" smtClean="0"/>
              <a:t>mult</a:t>
            </a: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Strassen’s</a:t>
            </a:r>
            <a:r>
              <a:rPr lang="en-US" dirty="0" smtClean="0"/>
              <a:t> Matrix multiplication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590800"/>
            <a:ext cx="30575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876800"/>
            <a:ext cx="27146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676400"/>
            <a:ext cx="51339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248400" y="6096000"/>
            <a:ext cx="252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T(n) = 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log</a:t>
            </a:r>
            <a:r>
              <a:rPr lang="en-US" baseline="30000" dirty="0" smtClean="0"/>
              <a:t> 7</a:t>
            </a:r>
            <a:r>
              <a:rPr lang="en-US" dirty="0" smtClean="0"/>
              <a:t>) = O(n</a:t>
            </a:r>
            <a:r>
              <a:rPr lang="en-US" baseline="30000" dirty="0" smtClean="0"/>
              <a:t>2.81</a:t>
            </a:r>
            <a:r>
              <a:rPr lang="en-US" dirty="0" smtClean="0"/>
              <a:t>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#define SIZE 10</a:t>
            </a:r>
          </a:p>
          <a:p>
            <a:pPr>
              <a:buNone/>
            </a:pPr>
            <a:r>
              <a:rPr lang="en-US" dirty="0" smtClean="0"/>
              <a:t>#define TRUE 1</a:t>
            </a:r>
          </a:p>
          <a:p>
            <a:pPr>
              <a:buNone/>
            </a:pPr>
            <a:r>
              <a:rPr lang="en-US" dirty="0" smtClean="0"/>
              <a:t>#define FALSE 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cellType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char element[20];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cellType</a:t>
            </a:r>
            <a:r>
              <a:rPr lang="en-US" dirty="0" smtClean="0"/>
              <a:t> *next;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cellType</a:t>
            </a:r>
            <a:r>
              <a:rPr lang="en-US" dirty="0" smtClean="0"/>
              <a:t> *DICTIONARY[SIZE];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makeNull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&lt;size;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DICTIONARY[</a:t>
            </a:r>
            <a:r>
              <a:rPr lang="en-US" dirty="0" err="1" smtClean="0"/>
              <a:t>i</a:t>
            </a:r>
            <a:r>
              <a:rPr lang="en-US" dirty="0" smtClean="0"/>
              <a:t>] = NULL;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hash(char *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sum=0;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for(; </a:t>
            </a:r>
            <a:r>
              <a:rPr lang="en-US" dirty="0" err="1" smtClean="0"/>
              <a:t>str</a:t>
            </a:r>
            <a:r>
              <a:rPr lang="en-US" dirty="0" smtClean="0"/>
              <a:t>; </a:t>
            </a:r>
            <a:r>
              <a:rPr lang="en-US" dirty="0" err="1" smtClean="0"/>
              <a:t>str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sum = sum + *</a:t>
            </a:r>
            <a:r>
              <a:rPr lang="en-US" dirty="0" err="1" smtClean="0"/>
              <a:t>str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smtClean="0"/>
              <a:t>(sum % SIZE);</a:t>
            </a:r>
            <a:endParaRPr lang="en-US" dirty="0" smtClean="0"/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lookup(char *data)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cellType</a:t>
            </a:r>
            <a:r>
              <a:rPr lang="en-US" dirty="0" smtClean="0"/>
              <a:t> *cur;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cur = DICTIONARY[hash(data)];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while(cur != NULL)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if(! </a:t>
            </a:r>
            <a:r>
              <a:rPr lang="en-US" dirty="0" err="1" smtClean="0"/>
              <a:t>strcmp</a:t>
            </a:r>
            <a:r>
              <a:rPr lang="en-US" dirty="0" smtClean="0"/>
              <a:t>(cur-&gt;element, data))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return TRUE;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cur = cur-&gt;next;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 smtClean="0"/>
              <a:t>	returns FALSE;</a:t>
            </a:r>
          </a:p>
          <a:p>
            <a:pPr>
              <a:buNone/>
            </a:pPr>
            <a:r>
              <a:rPr lang="en-US" dirty="0"/>
              <a:t>}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insertNew</a:t>
            </a:r>
            <a:r>
              <a:rPr lang="en-US" sz="2400" dirty="0" smtClean="0"/>
              <a:t>(char *data)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index;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cellType</a:t>
            </a:r>
            <a:r>
              <a:rPr lang="en-US" sz="2400" dirty="0"/>
              <a:t> </a:t>
            </a:r>
            <a:r>
              <a:rPr lang="en-US" sz="2400" dirty="0" smtClean="0"/>
              <a:t>*</a:t>
            </a:r>
            <a:r>
              <a:rPr lang="en-US" sz="2400" dirty="0" err="1" smtClean="0"/>
              <a:t>oldHead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	if(!lookup(data))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index = hash(data);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oldHead</a:t>
            </a:r>
            <a:r>
              <a:rPr lang="en-US" sz="2400" dirty="0" smtClean="0"/>
              <a:t> = DICTIONARY[index];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DICTIONARY[index] = (</a:t>
            </a:r>
            <a:r>
              <a:rPr lang="en-US" sz="2400" dirty="0" err="1" smtClean="0"/>
              <a:t>cellType</a:t>
            </a:r>
            <a:r>
              <a:rPr lang="en-US" sz="2400" dirty="0" smtClean="0"/>
              <a:t> *)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cellType</a:t>
            </a:r>
            <a:r>
              <a:rPr lang="en-US" sz="2400" dirty="0" smtClean="0"/>
              <a:t>));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strcpy</a:t>
            </a:r>
            <a:r>
              <a:rPr lang="en-US" sz="2400" dirty="0" smtClean="0"/>
              <a:t>(DICTIONARY[index]-&gt;element, data);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DICTIONARY[index]-&gt;next = </a:t>
            </a:r>
            <a:r>
              <a:rPr lang="en-US" sz="2400" dirty="0" err="1" smtClean="0"/>
              <a:t>oldHead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void delete(char  *data)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cellType</a:t>
            </a:r>
            <a:r>
              <a:rPr lang="en-US" dirty="0" smtClean="0"/>
              <a:t> *cur, *temp;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index;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index = hash(data);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if( DICTIONARY[index] != NULL)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if(!</a:t>
            </a:r>
            <a:r>
              <a:rPr lang="en-US" dirty="0" err="1" smtClean="0"/>
              <a:t>strcmp</a:t>
            </a:r>
            <a:r>
              <a:rPr lang="en-US" dirty="0" smtClean="0"/>
              <a:t>(Dictionary[index]-&gt;element ,data){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	temp = DICTIONAR[index];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smtClean="0"/>
              <a:t>DICTIONARY[index] = DICTIONARY[index]-&gt;next;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cur = DICTIONARY[index];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while(cur-&gt;next != NULL)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if(!</a:t>
            </a:r>
            <a:r>
              <a:rPr lang="en-US" dirty="0" err="1" smtClean="0"/>
              <a:t>strcmp</a:t>
            </a:r>
            <a:r>
              <a:rPr lang="en-US" dirty="0" smtClean="0"/>
              <a:t>(cur-&gt;next-&gt;element, data)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{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smtClean="0"/>
              <a:t>	temp = cur-&gt;next;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cur-&gt;next = cur-&gt;next-&gt;next;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else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cur = cur-&gt;next;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free(temp);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/>
              <a:t>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Max and Min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Agorithm</a:t>
            </a:r>
            <a:r>
              <a:rPr lang="en-US" dirty="0" smtClean="0"/>
              <a:t> </a:t>
            </a:r>
            <a:r>
              <a:rPr lang="en-US" dirty="0" err="1" smtClean="0"/>
              <a:t>MaxMin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a[])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min = max = a[1];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for( </a:t>
            </a:r>
            <a:r>
              <a:rPr lang="en-US" dirty="0" err="1" smtClean="0"/>
              <a:t>i</a:t>
            </a:r>
            <a:r>
              <a:rPr lang="en-US" dirty="0" smtClean="0"/>
              <a:t>=2 to n)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if(a[</a:t>
            </a:r>
            <a:r>
              <a:rPr lang="en-US" dirty="0" err="1" smtClean="0"/>
              <a:t>i</a:t>
            </a:r>
            <a:r>
              <a:rPr lang="en-US" dirty="0" smtClean="0"/>
              <a:t>] &gt; max)</a:t>
            </a:r>
          </a:p>
          <a:p>
            <a:pPr>
              <a:buNone/>
            </a:pPr>
            <a:r>
              <a:rPr lang="en-US" dirty="0" smtClean="0"/>
              <a:t>			max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	if(a[</a:t>
            </a:r>
            <a:r>
              <a:rPr lang="en-US" dirty="0" err="1" smtClean="0"/>
              <a:t>i</a:t>
            </a:r>
            <a:r>
              <a:rPr lang="en-US" dirty="0" smtClean="0"/>
              <a:t>] &lt; min)</a:t>
            </a:r>
          </a:p>
          <a:p>
            <a:pPr>
              <a:buNone/>
            </a:pPr>
            <a:r>
              <a:rPr lang="en-US" dirty="0" smtClean="0"/>
              <a:t>			min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Divide and Conquer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2484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err="1" smtClean="0"/>
              <a:t>Alogorithm</a:t>
            </a:r>
            <a:r>
              <a:rPr lang="en-US" dirty="0" smtClean="0"/>
              <a:t> </a:t>
            </a:r>
            <a:r>
              <a:rPr lang="en-US" dirty="0" err="1" smtClean="0"/>
              <a:t>MaxMin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j, max, min)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if( </a:t>
            </a:r>
            <a:r>
              <a:rPr lang="en-US" dirty="0" err="1" smtClean="0"/>
              <a:t>i</a:t>
            </a:r>
            <a:r>
              <a:rPr lang="en-US" dirty="0" smtClean="0"/>
              <a:t>==j)</a:t>
            </a:r>
          </a:p>
          <a:p>
            <a:pPr>
              <a:buNone/>
            </a:pPr>
            <a:r>
              <a:rPr lang="en-US" dirty="0" smtClean="0"/>
              <a:t>		max = min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else if (</a:t>
            </a:r>
            <a:r>
              <a:rPr lang="en-US" dirty="0" err="1" smtClean="0"/>
              <a:t>i</a:t>
            </a:r>
            <a:r>
              <a:rPr lang="en-US" dirty="0" smtClean="0"/>
              <a:t> == j-1)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if(a[</a:t>
            </a:r>
            <a:r>
              <a:rPr lang="en-US" dirty="0" err="1" smtClean="0"/>
              <a:t>i</a:t>
            </a:r>
            <a:r>
              <a:rPr lang="en-US" dirty="0" smtClean="0"/>
              <a:t>] &lt; a[j])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	min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		max = a[j];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else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	min = a[j];</a:t>
            </a:r>
          </a:p>
          <a:p>
            <a:pPr>
              <a:buNone/>
            </a:pPr>
            <a:r>
              <a:rPr lang="en-US" dirty="0" smtClean="0"/>
              <a:t>			max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mid = (</a:t>
            </a:r>
            <a:r>
              <a:rPr lang="en-US" dirty="0" err="1" smtClean="0"/>
              <a:t>i+j</a:t>
            </a:r>
            <a:r>
              <a:rPr lang="en-US" dirty="0" smtClean="0"/>
              <a:t>) / 2;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MaxMin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, mid, max, min);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MaxMin</a:t>
            </a:r>
            <a:r>
              <a:rPr lang="en-US" dirty="0" smtClean="0"/>
              <a:t> (mid+1, j, max1, min1);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if((max1 &gt; max)</a:t>
            </a:r>
          </a:p>
          <a:p>
            <a:pPr>
              <a:buNone/>
            </a:pPr>
            <a:r>
              <a:rPr lang="en-US" dirty="0" smtClean="0"/>
              <a:t>			max = max1;</a:t>
            </a:r>
          </a:p>
          <a:p>
            <a:pPr>
              <a:buNone/>
            </a:pPr>
            <a:r>
              <a:rPr lang="en-US" dirty="0" smtClean="0"/>
              <a:t>		if(min1  &lt; min)</a:t>
            </a:r>
          </a:p>
          <a:p>
            <a:pPr>
              <a:buNone/>
            </a:pPr>
            <a:r>
              <a:rPr lang="en-US" dirty="0" smtClean="0"/>
              <a:t>			min = min1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9424</TotalTime>
  <Words>97</Words>
  <Application>Microsoft Office PowerPoint</Application>
  <PresentationFormat>On-screen Show (4:3)</PresentationFormat>
  <Paragraphs>183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Hash Tables</vt:lpstr>
      <vt:lpstr>Open Hashing</vt:lpstr>
      <vt:lpstr>PowerPoint Presentation</vt:lpstr>
      <vt:lpstr>PowerPoint Presentation</vt:lpstr>
      <vt:lpstr>PowerPoint Presentation</vt:lpstr>
      <vt:lpstr>PowerPoint Presentation</vt:lpstr>
      <vt:lpstr>Finding Max and Min elements</vt:lpstr>
      <vt:lpstr>Brute force Technique</vt:lpstr>
      <vt:lpstr>Divide and Conquer Technique</vt:lpstr>
      <vt:lpstr>Multiplication of Long Integers</vt:lpstr>
      <vt:lpstr>PowerPoint Presentation</vt:lpstr>
      <vt:lpstr>Strassen’s Matrix multiplication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Manipal University</dc:creator>
  <cp:lastModifiedBy>SOIS</cp:lastModifiedBy>
  <cp:revision>135</cp:revision>
  <dcterms:created xsi:type="dcterms:W3CDTF">2008-10-28T03:52:57Z</dcterms:created>
  <dcterms:modified xsi:type="dcterms:W3CDTF">2019-10-08T08:47:24Z</dcterms:modified>
</cp:coreProperties>
</file>