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43C8-89C8-4374-8211-76DE3C121E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3D39-4E52-41B6-A2AE-803007D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43C8-89C8-4374-8211-76DE3C121E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3D39-4E52-41B6-A2AE-803007D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43C8-89C8-4374-8211-76DE3C121E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3D39-4E52-41B6-A2AE-803007D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43C8-89C8-4374-8211-76DE3C121E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3D39-4E52-41B6-A2AE-803007D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43C8-89C8-4374-8211-76DE3C121E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3D39-4E52-41B6-A2AE-803007D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4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43C8-89C8-4374-8211-76DE3C121E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3D39-4E52-41B6-A2AE-803007D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43C8-89C8-4374-8211-76DE3C121E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3D39-4E52-41B6-A2AE-803007D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3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43C8-89C8-4374-8211-76DE3C121E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3D39-4E52-41B6-A2AE-803007D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43C8-89C8-4374-8211-76DE3C121E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3D39-4E52-41B6-A2AE-803007D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8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43C8-89C8-4374-8211-76DE3C121E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3D39-4E52-41B6-A2AE-803007D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43C8-89C8-4374-8211-76DE3C121E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3D39-4E52-41B6-A2AE-803007D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43C8-89C8-4374-8211-76DE3C121E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D3D39-4E52-41B6-A2AE-803007D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7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Stacks 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0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0031" y="733926"/>
            <a:ext cx="72750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Stacks can be used to reverse a sequence.</a:t>
            </a:r>
          </a:p>
          <a:p>
            <a:r>
              <a:rPr lang="en-US" sz="3200" dirty="0" smtClean="0"/>
              <a:t>For example, if a string ”Computers” is</a:t>
            </a:r>
          </a:p>
          <a:p>
            <a:r>
              <a:rPr lang="en-US" sz="3200" dirty="0" smtClean="0"/>
              <a:t>entered by the user the stack can be used to</a:t>
            </a:r>
          </a:p>
          <a:p>
            <a:r>
              <a:rPr lang="en-US" sz="3200" dirty="0" smtClean="0"/>
              <a:t>create and display the reverse string</a:t>
            </a:r>
          </a:p>
          <a:p>
            <a:r>
              <a:rPr lang="en-US" sz="3200" dirty="0" smtClean="0"/>
              <a:t>“</a:t>
            </a:r>
            <a:r>
              <a:rPr lang="en-US" sz="3200" dirty="0" err="1" smtClean="0"/>
              <a:t>sretupmoC</a:t>
            </a:r>
            <a:r>
              <a:rPr lang="en-US" sz="3200" dirty="0" smtClean="0"/>
              <a:t>” as follows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0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9" y="2136338"/>
            <a:ext cx="76841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800" b="0" i="0" u="none" strike="noStrike" dirty="0" smtClean="0">
                <a:solidFill>
                  <a:srgbClr val="000000"/>
                </a:solidFill>
                <a:effectLst/>
                <a:latin typeface="Open Sans"/>
              </a:rPr>
              <a:t>Parsing</a:t>
            </a:r>
          </a:p>
          <a:p>
            <a:pPr algn="just">
              <a:buFont typeface="+mj-lt"/>
              <a:buAutoNum type="arabicPeriod"/>
            </a:pPr>
            <a:r>
              <a:rPr lang="en-US" sz="2800" b="0" i="0" u="none" strike="noStrike" dirty="0" smtClean="0">
                <a:solidFill>
                  <a:srgbClr val="000000"/>
                </a:solidFill>
                <a:effectLst/>
                <a:latin typeface="Open Sans"/>
              </a:rPr>
              <a:t>Recursive Function</a:t>
            </a:r>
          </a:p>
          <a:p>
            <a:pPr algn="just">
              <a:buFont typeface="+mj-lt"/>
              <a:buAutoNum type="arabicPeriod"/>
            </a:pPr>
            <a:r>
              <a:rPr lang="en-US" sz="2800" b="0" i="0" u="none" strike="noStrike" dirty="0" smtClean="0">
                <a:solidFill>
                  <a:srgbClr val="000000"/>
                </a:solidFill>
                <a:effectLst/>
                <a:latin typeface="Open Sans"/>
              </a:rPr>
              <a:t>Expression Evaluation</a:t>
            </a:r>
          </a:p>
          <a:p>
            <a:pPr algn="just">
              <a:buFont typeface="+mj-lt"/>
              <a:buAutoNum type="arabicPeriod"/>
            </a:pPr>
            <a:r>
              <a:rPr lang="en-US" sz="2800" b="0" i="0" u="none" strike="noStrike" dirty="0" smtClean="0">
                <a:solidFill>
                  <a:srgbClr val="000000"/>
                </a:solidFill>
                <a:effectLst/>
                <a:latin typeface="Open Sans"/>
              </a:rPr>
              <a:t>Expression Conversion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0" i="0" u="none" strike="noStrike" dirty="0" smtClean="0">
                <a:solidFill>
                  <a:srgbClr val="000000"/>
                </a:solidFill>
                <a:effectLst/>
                <a:latin typeface="Open Sans"/>
              </a:rPr>
              <a:t>Infix to Postfix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0" i="0" u="none" strike="noStrike" dirty="0" smtClean="0">
                <a:solidFill>
                  <a:srgbClr val="000000"/>
                </a:solidFill>
                <a:effectLst/>
                <a:latin typeface="Open Sans"/>
              </a:rPr>
              <a:t>Infix to Prefix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0" i="0" u="none" strike="noStrike" dirty="0" smtClean="0">
                <a:solidFill>
                  <a:srgbClr val="000000"/>
                </a:solidFill>
                <a:effectLst/>
                <a:latin typeface="Open Sans"/>
              </a:rPr>
              <a:t>Postfix to Infix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0" i="0" u="none" strike="noStrike" dirty="0" smtClean="0">
                <a:solidFill>
                  <a:srgbClr val="000000"/>
                </a:solidFill>
                <a:effectLst/>
                <a:latin typeface="Open Sans"/>
              </a:rPr>
              <a:t>Prefix to Infix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9324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Stacks applications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applications </dc:title>
  <dc:creator>SOIS</dc:creator>
  <cp:lastModifiedBy>SOIS</cp:lastModifiedBy>
  <cp:revision>3</cp:revision>
  <dcterms:created xsi:type="dcterms:W3CDTF">2019-08-08T02:41:07Z</dcterms:created>
  <dcterms:modified xsi:type="dcterms:W3CDTF">2019-08-08T02:44:29Z</dcterms:modified>
</cp:coreProperties>
</file>