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3366FF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3CDBB-0669-4298-90FF-5A8C1EC1C1B5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4FFD-27A9-4BC9-8CD8-D5B37B8A33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uffle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38314" y="2095314"/>
            <a:ext cx="2667372" cy="2667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prathamesh</dc:creator>
  <cp:lastModifiedBy>prathamesh</cp:lastModifiedBy>
  <cp:revision>1</cp:revision>
  <dcterms:created xsi:type="dcterms:W3CDTF">2017-12-06T14:40:14Z</dcterms:created>
  <dcterms:modified xsi:type="dcterms:W3CDTF">2017-12-06T14:47:14Z</dcterms:modified>
</cp:coreProperties>
</file>