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4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0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3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17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4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3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3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74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2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9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8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3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7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53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5DFA09-A7DA-49AF-9EE0-3DE855C8CE8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7655-AE41-4811-8AE3-104251927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15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artifacts.elastic.co/downloads/logstash/logstash-7.2.0.de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4CF0-D7C0-414F-A4D3-09ACDE7F7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7: Set Up Monitoring and Logging (CloudWatch, ELK)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85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BAE0-B0D3-4389-B917-A20FA11B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228601"/>
            <a:ext cx="9511971" cy="59794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Network settings and select the default </a:t>
            </a:r>
            <a:r>
              <a:rPr lang="en-IN" dirty="0" err="1"/>
              <a:t>vpc,subnet,auto</a:t>
            </a:r>
            <a:r>
              <a:rPr lang="en-IN" dirty="0"/>
              <a:t>-assign public IP as enable and the following image is shown below.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Inbound Security Group Rules and give the type as </a:t>
            </a:r>
            <a:r>
              <a:rPr lang="en-IN" dirty="0" err="1"/>
              <a:t>ssh</a:t>
            </a:r>
            <a:r>
              <a:rPr lang="en-IN" dirty="0"/>
              <a:t> and source type as anywhere and the following image is shown below.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DA5B9-B294-4B7A-8550-58D91869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99" y="1039906"/>
            <a:ext cx="8083025" cy="222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0575B-AFF6-4B65-ABD5-9F57E5F44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99" y="4303057"/>
            <a:ext cx="8192643" cy="17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8E57-AFEA-40A8-8357-CA8FE9E3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282388"/>
            <a:ext cx="9713677" cy="6454587"/>
          </a:xfrm>
        </p:spPr>
        <p:txBody>
          <a:bodyPr/>
          <a:lstStyle/>
          <a:p>
            <a:r>
              <a:rPr lang="en-IN" dirty="0"/>
              <a:t>Inbound security group rule type as HTTPS,HTTP,ALL traffic and the source type as Anywhere and the following images are shown below.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26EE6-BE8E-4903-B64F-A120DBC8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3" y="1013012"/>
            <a:ext cx="7935432" cy="1810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E89D7-5C26-4659-B34D-F938ADD8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7" y="4634754"/>
            <a:ext cx="7935432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09593-1BC3-447A-B12C-CF207CE9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83" y="2823883"/>
            <a:ext cx="792590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1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B923-3833-46C2-928C-E3D9BB74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8" y="282388"/>
            <a:ext cx="9579206" cy="59525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Inbound security group rule type as ALL TCP ,Custom TCP port range(5601) and he source type  as Anywhere and the following images are shown below.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16F67-E0D4-4F96-A1A2-2DD34550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2" y="1493569"/>
            <a:ext cx="7935432" cy="2162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CE105-6C10-41AF-A995-19B3A788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2" y="3656046"/>
            <a:ext cx="792590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B763-F533-4C43-B999-C62381D4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4" y="201706"/>
            <a:ext cx="9606100" cy="60466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Configure storage as 20 </a:t>
            </a:r>
            <a:r>
              <a:rPr lang="en-IN" dirty="0" err="1"/>
              <a:t>GiB</a:t>
            </a:r>
            <a:r>
              <a:rPr lang="en-IN" dirty="0"/>
              <a:t> and the following image is  shown below.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launch instances and the instance is successfully created and the following image is 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D5B1D-8722-429A-8B2A-53BB8CE5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2" y="1024470"/>
            <a:ext cx="8002117" cy="220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25D28-8A0B-4A27-808B-27DE8EAF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4" y="4399178"/>
            <a:ext cx="799763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1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B0C7-0324-4B9B-9AC7-2A8044C9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44" y="363071"/>
            <a:ext cx="9406943" cy="53343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instance is running and connect the instance and the  following images are shown below.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91876-58B9-4FBB-8CE9-78A1E892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28" y="2960981"/>
            <a:ext cx="9406943" cy="1402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7BC4F-77A0-4BB2-B02C-29BD278A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8" y="1244006"/>
            <a:ext cx="7969577" cy="24673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9D97E8-2288-4E6E-B3A4-219924723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78" y="3859845"/>
            <a:ext cx="7969577" cy="24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7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9A3-C876-49F2-9C0E-51C2FE94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12377"/>
            <a:ext cx="9404723" cy="838199"/>
          </a:xfrm>
        </p:spPr>
        <p:txBody>
          <a:bodyPr/>
          <a:lstStyle/>
          <a:p>
            <a:r>
              <a:rPr lang="en-IN" dirty="0"/>
              <a:t>STEP 2:INSTALL ELK IN AN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377E-B78C-4A17-8436-074D0A82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90917"/>
            <a:ext cx="9404723" cy="49978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  1 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pPr marL="0" indent="0">
              <a:buNone/>
            </a:pPr>
            <a:r>
              <a:rPr lang="en-IN" dirty="0"/>
              <a:t>    2  </a:t>
            </a:r>
            <a:r>
              <a:rPr lang="en-IN" dirty="0" err="1"/>
              <a:t>sudo</a:t>
            </a:r>
            <a:r>
              <a:rPr lang="en-IN" dirty="0"/>
              <a:t> apt-get install -y openjdk-8-jdk</a:t>
            </a:r>
          </a:p>
          <a:p>
            <a:pPr marL="0" indent="0">
              <a:buNone/>
            </a:pPr>
            <a:r>
              <a:rPr lang="en-IN" dirty="0"/>
              <a:t>    3 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pPr marL="0" indent="0">
              <a:buNone/>
            </a:pPr>
            <a:r>
              <a:rPr lang="en-IN" dirty="0"/>
              <a:t>    4  </a:t>
            </a:r>
            <a:r>
              <a:rPr lang="en-IN" dirty="0" err="1"/>
              <a:t>sudo</a:t>
            </a:r>
            <a:r>
              <a:rPr lang="en-IN" dirty="0"/>
              <a:t> apt-get -y install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https://artifacts.elastic.co/downloads/elasticsearch/elasticsearch-7.2.0-amd64.deb</a:t>
            </a:r>
          </a:p>
          <a:p>
            <a:pPr marL="0" indent="0">
              <a:buNone/>
            </a:pPr>
            <a:r>
              <a:rPr lang="en-IN" dirty="0"/>
              <a:t>    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elasticsearch-7.2.0-amd64.deb</a:t>
            </a:r>
          </a:p>
          <a:p>
            <a:pPr marL="0" indent="0">
              <a:buNone/>
            </a:pPr>
            <a:r>
              <a:rPr lang="en-IN" dirty="0"/>
              <a:t>    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https://artifacts.elastic.co/downloads/kibana/kibana-7.2.0-amd64.deb</a:t>
            </a:r>
          </a:p>
          <a:p>
            <a:pPr marL="0" indent="0">
              <a:buNone/>
            </a:pPr>
            <a:r>
              <a:rPr lang="en-IN" dirty="0"/>
              <a:t>    8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kibana-7.2.0-amd64.deb</a:t>
            </a:r>
          </a:p>
          <a:p>
            <a:pPr marL="0" indent="0">
              <a:buNone/>
            </a:pPr>
            <a:r>
              <a:rPr lang="en-IN" dirty="0"/>
              <a:t>    9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https://artifacts.elastic.co/downloads/logstash/logstash-7.2.0.deb</a:t>
            </a:r>
          </a:p>
          <a:p>
            <a:pPr marL="0" indent="0">
              <a:buNone/>
            </a:pPr>
            <a:r>
              <a:rPr lang="en-IN" dirty="0"/>
              <a:t>   10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logstash-7.2.0.deb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17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E545-492F-4077-B600-B5594286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4" y="188260"/>
            <a:ext cx="9606100" cy="6131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  11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https://artifacts.elastic.co/downloads/beats/filebeat/filebeat-7.2.0-amd64.deb</a:t>
            </a:r>
          </a:p>
          <a:p>
            <a:pPr marL="0" indent="0">
              <a:buNone/>
            </a:pPr>
            <a:r>
              <a:rPr lang="en-IN" dirty="0"/>
              <a:t>   12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filebeat-7.2.0-amd64.deb</a:t>
            </a:r>
          </a:p>
          <a:p>
            <a:pPr marL="0" indent="0">
              <a:buNone/>
            </a:pPr>
            <a:r>
              <a:rPr lang="en-IN" dirty="0"/>
              <a:t>   13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elasticsearch</a:t>
            </a:r>
            <a:r>
              <a:rPr lang="en-IN" dirty="0"/>
              <a:t>/</a:t>
            </a:r>
            <a:r>
              <a:rPr lang="en-IN" dirty="0" err="1"/>
              <a:t>elasticsearch.yml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14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kibana</a:t>
            </a:r>
            <a:r>
              <a:rPr lang="en-IN" dirty="0"/>
              <a:t>/</a:t>
            </a:r>
            <a:r>
              <a:rPr lang="en-IN" dirty="0" err="1"/>
              <a:t>kibana.yml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18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19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20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21  </a:t>
            </a:r>
            <a:r>
              <a:rPr lang="en-IN" dirty="0" err="1"/>
              <a:t>sudo</a:t>
            </a:r>
            <a:r>
              <a:rPr lang="en-IN" dirty="0"/>
              <a:t> apt-get install -y apache2-utils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22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htpasswd</a:t>
            </a:r>
            <a:r>
              <a:rPr lang="en-IN" dirty="0"/>
              <a:t> -c /etc/</a:t>
            </a:r>
            <a:r>
              <a:rPr lang="en-IN" dirty="0" err="1"/>
              <a:t>nginx</a:t>
            </a:r>
            <a:r>
              <a:rPr lang="en-IN" dirty="0"/>
              <a:t>/</a:t>
            </a:r>
            <a:r>
              <a:rPr lang="en-IN" dirty="0" err="1"/>
              <a:t>htpasswd.users</a:t>
            </a:r>
            <a:r>
              <a:rPr lang="en-IN" dirty="0"/>
              <a:t> </a:t>
            </a:r>
            <a:r>
              <a:rPr lang="en-IN" dirty="0" err="1"/>
              <a:t>kibadmin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/sites-available/default</a:t>
            </a:r>
          </a:p>
          <a:p>
            <a:pPr marL="0" indent="0">
              <a:buNone/>
            </a:pPr>
            <a:r>
              <a:rPr lang="en-IN" dirty="0"/>
              <a:t>   24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</a:p>
          <a:p>
            <a:pPr marL="0" indent="0">
              <a:buNone/>
            </a:pPr>
            <a:r>
              <a:rPr lang="en-IN" dirty="0"/>
              <a:t>   25  </a:t>
            </a:r>
            <a:r>
              <a:rPr lang="en-IN" dirty="0" err="1"/>
              <a:t>sudo</a:t>
            </a:r>
            <a:r>
              <a:rPr lang="en-IN" dirty="0"/>
              <a:t> rm /etc/</a:t>
            </a:r>
            <a:r>
              <a:rPr lang="en-IN" dirty="0" err="1"/>
              <a:t>nginx</a:t>
            </a:r>
            <a:r>
              <a:rPr lang="en-IN" dirty="0"/>
              <a:t>/sites-enabled/default</a:t>
            </a:r>
          </a:p>
          <a:p>
            <a:pPr marL="0" indent="0">
              <a:buNone/>
            </a:pPr>
            <a:r>
              <a:rPr lang="en-IN" dirty="0"/>
              <a:t>   26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-t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43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1961-9FA0-43E9-A9BD-FD5823B7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7" y="174812"/>
            <a:ext cx="9471629" cy="607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27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28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</a:p>
          <a:p>
            <a:pPr marL="0" indent="0">
              <a:buNone/>
            </a:pPr>
            <a:r>
              <a:rPr lang="en-IN" dirty="0"/>
              <a:t>   29  ls -l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</a:p>
          <a:p>
            <a:pPr marL="0" indent="0">
              <a:buNone/>
            </a:pPr>
            <a:r>
              <a:rPr lang="en-IN" dirty="0"/>
              <a:t>   30  </a:t>
            </a:r>
            <a:r>
              <a:rPr lang="en-IN" dirty="0" err="1"/>
              <a:t>sudo</a:t>
            </a:r>
            <a:r>
              <a:rPr lang="en-IN" dirty="0"/>
              <a:t> rm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31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</a:p>
          <a:p>
            <a:pPr marL="0" indent="0">
              <a:buNone/>
            </a:pPr>
            <a:r>
              <a:rPr lang="en-IN" dirty="0"/>
              <a:t>   32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-t</a:t>
            </a:r>
          </a:p>
          <a:p>
            <a:pPr marL="0" indent="0">
              <a:buNone/>
            </a:pPr>
            <a:r>
              <a:rPr lang="en-IN" dirty="0"/>
              <a:t>   33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restart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34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-t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54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7359-D600-4F72-9AC2-C836BB89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21024"/>
            <a:ext cx="9700229" cy="61273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By giving the below  commands </a:t>
            </a:r>
          </a:p>
          <a:p>
            <a:pPr marL="0" indent="0">
              <a:buNone/>
            </a:pPr>
            <a:r>
              <a:rPr lang="en-IN" dirty="0"/>
              <a:t>      1.  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pPr marL="0" indent="0">
              <a:buNone/>
            </a:pPr>
            <a:r>
              <a:rPr lang="en-IN" dirty="0"/>
              <a:t>      2.   </a:t>
            </a:r>
            <a:r>
              <a:rPr lang="en-US" dirty="0" err="1"/>
              <a:t>sudo</a:t>
            </a:r>
            <a:r>
              <a:rPr lang="en-US" dirty="0"/>
              <a:t> apt-get install -y openjdk-8-jdk</a:t>
            </a:r>
          </a:p>
          <a:p>
            <a:pPr marL="0" indent="0">
              <a:buNone/>
            </a:pPr>
            <a:r>
              <a:rPr lang="en-US" dirty="0"/>
              <a:t>      3.  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0" indent="0">
              <a:buNone/>
            </a:pPr>
            <a:r>
              <a:rPr lang="en-US" dirty="0"/>
              <a:t>The following image is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BB0D4-EB17-44A0-8748-1EE364DA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98" y="2272552"/>
            <a:ext cx="9929484" cy="41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3748-888D-46B2-BC09-CD9B1888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242048"/>
            <a:ext cx="9619547" cy="60063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4  </a:t>
            </a:r>
            <a:r>
              <a:rPr lang="en-IN" dirty="0" err="1"/>
              <a:t>sudo</a:t>
            </a:r>
            <a:r>
              <a:rPr lang="en-IN" dirty="0"/>
              <a:t> apt-get -y install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https://artifacts.elastic.co/downloads/elasticsearch/elasticsearch-7.2.0-amd64.deb</a:t>
            </a:r>
          </a:p>
          <a:p>
            <a:pPr marL="0" indent="0">
              <a:buNone/>
            </a:pPr>
            <a:r>
              <a:rPr lang="en-IN" dirty="0"/>
              <a:t>    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elasticsearch-7.2.0-amd64.deb</a:t>
            </a:r>
          </a:p>
          <a:p>
            <a:pPr marL="0" indent="0">
              <a:buNone/>
            </a:pPr>
            <a:r>
              <a:rPr lang="en-IN" dirty="0"/>
              <a:t>The following images are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990FD-DBBC-4FAB-8998-9C1A8E96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9" y="2687788"/>
            <a:ext cx="7733532" cy="1428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A05F2-5FDA-41CC-919B-1F422BAE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9" y="4116737"/>
            <a:ext cx="7733533" cy="108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2BADC-4B87-466D-AA24-4A00204A5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9" y="5202739"/>
            <a:ext cx="773353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4445-07BB-4149-BDB5-5A21A4B0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3729"/>
          </a:xfrm>
        </p:spPr>
        <p:txBody>
          <a:bodyPr/>
          <a:lstStyle/>
          <a:p>
            <a:r>
              <a:rPr lang="en-IN" dirty="0"/>
              <a:t>WHAT IS ELK?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0ABC-9159-493D-8007-813A9053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17812"/>
            <a:ext cx="9404723" cy="4930587"/>
          </a:xfrm>
        </p:spPr>
        <p:txBody>
          <a:bodyPr/>
          <a:lstStyle/>
          <a:p>
            <a:r>
              <a:rPr lang="en-US" dirty="0"/>
              <a:t>In AWS, "ELK" stands for Elasticsearch, Logstash, and Kibana. It's a stack of open-source tools commonly used for searching, analyzing, and visualizing large amounts of log data in real-time.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Elasticsearch: A search and analytics engine used for indexing and querying data.</a:t>
            </a:r>
          </a:p>
          <a:p>
            <a:endParaRPr lang="en-US" dirty="0"/>
          </a:p>
          <a:p>
            <a:r>
              <a:rPr lang="en-US" dirty="0"/>
              <a:t>Logstash: A data processing pipeline that collects, processes, and forwards logs and other data.</a:t>
            </a:r>
          </a:p>
          <a:p>
            <a:endParaRPr lang="en-US" dirty="0"/>
          </a:p>
          <a:p>
            <a:r>
              <a:rPr lang="en-US" dirty="0"/>
              <a:t>Kibana: A data visualization dashboard for Elasticsearch, allowing users to interact with the data and create visual reports.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231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4E31-7FCA-4F92-80F3-0F5F3E63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188260"/>
            <a:ext cx="9794359" cy="60601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https://artifacts.elastic.co/downloads/kibana/kibana-7.2.0-amd64.deb</a:t>
            </a:r>
          </a:p>
          <a:p>
            <a:pPr marL="0" indent="0">
              <a:buNone/>
            </a:pPr>
            <a:r>
              <a:rPr lang="en-IN" dirty="0"/>
              <a:t>    8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kibana-7.2.0-amd64.deb</a:t>
            </a:r>
          </a:p>
          <a:p>
            <a:pPr marL="0" indent="0">
              <a:buNone/>
            </a:pPr>
            <a:r>
              <a:rPr lang="en-IN" dirty="0"/>
              <a:t>    9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https://artifacts.elastic.co/downloads/logstash/logstash-7.2.0.deb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images are shown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634BF-92C0-49EA-A471-A6C161F6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9" y="2729753"/>
            <a:ext cx="9316750" cy="1652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D5EEF-70E4-4032-BC5F-222A11F3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69" y="4316240"/>
            <a:ext cx="9316750" cy="95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867ED-7899-4025-B03C-4F04AE6F3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69" y="5268873"/>
            <a:ext cx="931674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1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9C3F-A43E-4B24-8291-802D60C3E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53" y="103094"/>
            <a:ext cx="10488053" cy="662043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10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logstash-7.2.0.deb</a:t>
            </a:r>
          </a:p>
          <a:p>
            <a:pPr marL="0" indent="0">
              <a:buNone/>
            </a:pPr>
            <a:r>
              <a:rPr lang="en-IN" dirty="0"/>
              <a:t>   11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https://artifacts.elastic.co/downloads/beats/filebeat/filebeat-7.2.0-amd64.deb</a:t>
            </a:r>
          </a:p>
          <a:p>
            <a:pPr marL="0" indent="0">
              <a:buNone/>
            </a:pPr>
            <a:r>
              <a:rPr lang="en-IN" dirty="0"/>
              <a:t>   12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filebeat-7.2.0-amd64.deb</a:t>
            </a:r>
          </a:p>
          <a:p>
            <a:pPr marL="0" indent="0">
              <a:buNone/>
            </a:pPr>
            <a:r>
              <a:rPr lang="en-IN" dirty="0"/>
              <a:t>The following images are shown below.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73C2B-20C7-4D2C-BF0C-2CF83CBB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1" y="2151529"/>
            <a:ext cx="8833470" cy="1315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51E68-370F-48E6-B037-EB7B1B28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2" y="3467100"/>
            <a:ext cx="883347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F860D-BB67-4FC5-A79C-1894EE454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72" y="4933524"/>
            <a:ext cx="8833470" cy="13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1476-2B65-4F48-809A-7F28A40F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01706"/>
            <a:ext cx="9767465" cy="60466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13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elasticsearch</a:t>
            </a:r>
            <a:r>
              <a:rPr lang="en-IN" dirty="0"/>
              <a:t>/</a:t>
            </a:r>
            <a:r>
              <a:rPr lang="en-IN" dirty="0" err="1"/>
              <a:t>elasticsearch.yml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remove # for cluster.name: my-application</a:t>
            </a:r>
          </a:p>
          <a:p>
            <a:pPr marL="0" indent="0">
              <a:buNone/>
            </a:pPr>
            <a:r>
              <a:rPr lang="en-IN" dirty="0"/>
              <a:t>        remove # for </a:t>
            </a:r>
            <a:r>
              <a:rPr lang="en-IN" dirty="0" err="1"/>
              <a:t>http.port</a:t>
            </a:r>
            <a:r>
              <a:rPr lang="en-IN" dirty="0"/>
              <a:t>: 9200</a:t>
            </a:r>
          </a:p>
          <a:p>
            <a:pPr marL="0" indent="0">
              <a:buNone/>
            </a:pPr>
            <a:r>
              <a:rPr lang="en-IN" dirty="0"/>
              <a:t>   14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 is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09F95-3976-4749-9AD7-FEE13614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0" y="3225052"/>
            <a:ext cx="10230896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8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1CC5-4CB1-45DC-A0B5-B36CEC91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215154"/>
            <a:ext cx="9700229" cy="603324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17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kibana</a:t>
            </a:r>
            <a:r>
              <a:rPr lang="en-IN" dirty="0"/>
              <a:t>/</a:t>
            </a:r>
            <a:r>
              <a:rPr lang="en-IN" dirty="0" err="1"/>
              <a:t>kibana.yml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remove # for </a:t>
            </a:r>
            <a:r>
              <a:rPr lang="en-IN" dirty="0" err="1"/>
              <a:t>server.port</a:t>
            </a:r>
            <a:r>
              <a:rPr lang="en-IN" dirty="0"/>
              <a:t>: 5601</a:t>
            </a:r>
          </a:p>
          <a:p>
            <a:pPr marL="0" indent="0">
              <a:buNone/>
            </a:pPr>
            <a:r>
              <a:rPr lang="en-IN" dirty="0"/>
              <a:t>           remove # for </a:t>
            </a:r>
            <a:r>
              <a:rPr lang="en-IN" dirty="0" err="1"/>
              <a:t>server.host</a:t>
            </a:r>
            <a:r>
              <a:rPr lang="en-IN" dirty="0"/>
              <a:t>: "localhost“</a:t>
            </a:r>
          </a:p>
          <a:p>
            <a:pPr marL="0" indent="0">
              <a:buNone/>
            </a:pPr>
            <a:r>
              <a:rPr lang="en-IN" dirty="0"/>
              <a:t>   18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19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20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 is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BD83E-8C9E-4A60-AA35-CCBBA0DC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3272118"/>
            <a:ext cx="10250330" cy="29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35A0-772E-45EB-BC7D-7B398F54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201706"/>
            <a:ext cx="9565759" cy="6046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21  </a:t>
            </a:r>
            <a:r>
              <a:rPr lang="en-IN" dirty="0" err="1"/>
              <a:t>sudo</a:t>
            </a:r>
            <a:r>
              <a:rPr lang="en-IN" dirty="0"/>
              <a:t> apt-get install -y apache2-utils</a:t>
            </a:r>
          </a:p>
          <a:p>
            <a:pPr marL="0" indent="0">
              <a:buNone/>
            </a:pPr>
            <a:r>
              <a:rPr lang="en-IN" dirty="0"/>
              <a:t>   22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htpasswd</a:t>
            </a:r>
            <a:r>
              <a:rPr lang="en-IN" dirty="0"/>
              <a:t> -c /etc/</a:t>
            </a:r>
            <a:r>
              <a:rPr lang="en-IN" dirty="0" err="1"/>
              <a:t>nginx</a:t>
            </a:r>
            <a:r>
              <a:rPr lang="en-IN" dirty="0"/>
              <a:t>/</a:t>
            </a:r>
            <a:r>
              <a:rPr lang="en-IN" dirty="0" err="1"/>
              <a:t>htpasswd.users</a:t>
            </a:r>
            <a:r>
              <a:rPr lang="en-IN" dirty="0"/>
              <a:t> </a:t>
            </a:r>
            <a:r>
              <a:rPr lang="en-IN" dirty="0" err="1"/>
              <a:t>kibadmin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The following images are shown below.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2DDD9-79F9-4B74-AECE-5861E35F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9" y="1738038"/>
            <a:ext cx="6639852" cy="2457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21452-A51D-4E03-8948-D4295AAF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9" y="4195482"/>
            <a:ext cx="6639852" cy="18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5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069D-2DC8-4F31-AE05-2DDB952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8" y="268942"/>
            <a:ext cx="9901935" cy="5979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   23  </a:t>
            </a:r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nginx</a:t>
            </a:r>
            <a:r>
              <a:rPr lang="fr-FR" dirty="0"/>
              <a:t>/sites-</a:t>
            </a:r>
            <a:r>
              <a:rPr lang="fr-FR" dirty="0" err="1"/>
              <a:t>available</a:t>
            </a:r>
            <a:r>
              <a:rPr lang="fr-FR" dirty="0"/>
              <a:t>/default </a:t>
            </a:r>
          </a:p>
          <a:p>
            <a:pPr marL="0" indent="0">
              <a:buNone/>
            </a:pPr>
            <a:r>
              <a:rPr lang="fr-FR" dirty="0"/>
              <a:t>        server {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listen</a:t>
            </a:r>
            <a:r>
              <a:rPr lang="fr-FR" dirty="0"/>
              <a:t> 80;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server_name</a:t>
            </a:r>
            <a:r>
              <a:rPr lang="fr-FR" dirty="0"/>
              <a:t> </a:t>
            </a:r>
            <a:r>
              <a:rPr lang="fr-FR" dirty="0" err="1"/>
              <a:t>your_domain_or_public_IP</a:t>
            </a:r>
            <a:r>
              <a:rPr lang="fr-FR" dirty="0"/>
              <a:t>;  # Replace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domain</a:t>
            </a:r>
            <a:r>
              <a:rPr lang="fr-FR" dirty="0"/>
              <a:t> or public IP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location / {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proxy_pass</a:t>
            </a:r>
            <a:r>
              <a:rPr lang="fr-FR" dirty="0"/>
              <a:t> http://localhost:5601;  # </a:t>
            </a:r>
            <a:r>
              <a:rPr lang="fr-FR" dirty="0" err="1"/>
              <a:t>Kibana</a:t>
            </a:r>
            <a:r>
              <a:rPr lang="fr-FR" dirty="0"/>
              <a:t> runs on port 5601 by default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proxy_http_version</a:t>
            </a:r>
            <a:r>
              <a:rPr lang="fr-FR" dirty="0"/>
              <a:t> 1.1;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proxy_set_header</a:t>
            </a:r>
            <a:r>
              <a:rPr lang="fr-FR" dirty="0"/>
              <a:t> Upgrade $</a:t>
            </a:r>
            <a:r>
              <a:rPr lang="fr-FR" dirty="0" err="1"/>
              <a:t>http_upgrade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proxy_set_header</a:t>
            </a:r>
            <a:r>
              <a:rPr lang="fr-FR" dirty="0"/>
              <a:t> Connection 'upgrade';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proxy_set_header</a:t>
            </a:r>
            <a:r>
              <a:rPr lang="fr-FR" dirty="0"/>
              <a:t> Host $host;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proxy_cache_bypass</a:t>
            </a:r>
            <a:r>
              <a:rPr lang="fr-FR" dirty="0"/>
              <a:t> $</a:t>
            </a:r>
            <a:r>
              <a:rPr lang="fr-FR" dirty="0" err="1"/>
              <a:t>http_upgrade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    }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87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3C32-F490-45A8-8EBA-BF72455A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4" y="147918"/>
            <a:ext cx="9606100" cy="6100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24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</a:p>
          <a:p>
            <a:pPr marL="0" indent="0">
              <a:buNone/>
            </a:pPr>
            <a:r>
              <a:rPr lang="en-IN" dirty="0"/>
              <a:t>25  </a:t>
            </a:r>
            <a:r>
              <a:rPr lang="en-IN" dirty="0" err="1"/>
              <a:t>sudo</a:t>
            </a:r>
            <a:r>
              <a:rPr lang="en-IN" dirty="0"/>
              <a:t> rm /etc/</a:t>
            </a:r>
            <a:r>
              <a:rPr lang="en-IN" dirty="0" err="1"/>
              <a:t>nginx</a:t>
            </a:r>
            <a:r>
              <a:rPr lang="en-IN" dirty="0"/>
              <a:t>/sites-enabled/default</a:t>
            </a:r>
          </a:p>
          <a:p>
            <a:pPr marL="0" indent="0">
              <a:buNone/>
            </a:pPr>
            <a:r>
              <a:rPr lang="en-IN" dirty="0"/>
              <a:t>26 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-t</a:t>
            </a:r>
          </a:p>
          <a:p>
            <a:pPr marL="0" indent="0">
              <a:buNone/>
            </a:pPr>
            <a:r>
              <a:rPr lang="en-IN" dirty="0"/>
              <a:t> The following image is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77FBD-AA1D-4AE6-BF61-48DA3BE1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4" y="2049462"/>
            <a:ext cx="9069066" cy="39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7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E895-B8DE-4F77-8882-6312ECB4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2" y="147918"/>
            <a:ext cx="9740571" cy="6100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  27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server {</a:t>
            </a:r>
          </a:p>
          <a:p>
            <a:pPr marL="0" indent="0">
              <a:buNone/>
            </a:pPr>
            <a:r>
              <a:rPr lang="en-IN" dirty="0"/>
              <a:t>    listen 80;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server_name</a:t>
            </a:r>
            <a:r>
              <a:rPr lang="en-IN" dirty="0"/>
              <a:t> 54.224.135.245;       # Replace with your public IP address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auth_basic</a:t>
            </a:r>
            <a:r>
              <a:rPr lang="en-IN" dirty="0"/>
              <a:t> "Restricted Access";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auth_basic_user_file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</a:t>
            </a:r>
            <a:r>
              <a:rPr lang="en-IN" dirty="0" err="1"/>
              <a:t>htpasswd.users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location /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proxy_pass</a:t>
            </a:r>
            <a:r>
              <a:rPr lang="en-IN" dirty="0"/>
              <a:t> http://localhost:5601;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proxy_http_version</a:t>
            </a:r>
            <a:r>
              <a:rPr lang="en-IN" dirty="0"/>
              <a:t> 1.1;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Upgrade $</a:t>
            </a:r>
            <a:r>
              <a:rPr lang="en-IN" dirty="0" err="1"/>
              <a:t>http_upgrade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Connection "Upgrade";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Host $host;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proxy_cache_bypass</a:t>
            </a:r>
            <a:r>
              <a:rPr lang="en-IN" dirty="0"/>
              <a:t> $</a:t>
            </a:r>
            <a:r>
              <a:rPr lang="en-IN" dirty="0" err="1"/>
              <a:t>http_upgrade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244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E9FE-ED2C-412B-9841-787DA41F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0"/>
            <a:ext cx="9754018" cy="62483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28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</a:p>
          <a:p>
            <a:pPr marL="0" indent="0">
              <a:buNone/>
            </a:pPr>
            <a:r>
              <a:rPr lang="en-IN" dirty="0"/>
              <a:t>   29  ls -l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</a:p>
          <a:p>
            <a:pPr marL="0" indent="0">
              <a:buNone/>
            </a:pPr>
            <a:r>
              <a:rPr lang="en-IN" dirty="0"/>
              <a:t>   30  </a:t>
            </a:r>
            <a:r>
              <a:rPr lang="en-IN" dirty="0" err="1"/>
              <a:t>sudo</a:t>
            </a:r>
            <a:r>
              <a:rPr lang="en-IN" dirty="0"/>
              <a:t> rm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31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</a:p>
          <a:p>
            <a:pPr marL="0" indent="0">
              <a:buNone/>
            </a:pPr>
            <a:r>
              <a:rPr lang="en-IN" dirty="0"/>
              <a:t>   32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–t</a:t>
            </a:r>
          </a:p>
          <a:p>
            <a:pPr marL="0" indent="0">
              <a:buNone/>
            </a:pPr>
            <a:r>
              <a:rPr lang="en-IN" dirty="0"/>
              <a:t>The following image is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981D8-77D3-499A-965E-5777BA9C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94" y="2675965"/>
            <a:ext cx="9249094" cy="3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2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F9D7-E356-41EC-A5EB-B22AB4F3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322730"/>
            <a:ext cx="9619547" cy="592567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33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restart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34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–t</a:t>
            </a:r>
          </a:p>
          <a:p>
            <a:pPr marL="0" indent="0">
              <a:buNone/>
            </a:pPr>
            <a:r>
              <a:rPr lang="en-IN" dirty="0"/>
              <a:t>The following images are shown below.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46601-F460-4275-A5AC-7499315F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4" y="3084009"/>
            <a:ext cx="9556586" cy="1819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5DDCF-D60A-4F1C-9BD7-1CE768E07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2" y="4903538"/>
            <a:ext cx="9619547" cy="16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2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8AFD-B64C-4016-B65E-6F874EC7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ELASTICSEARCH: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29AF-89C8-4890-BD66-92DA23A0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23682"/>
            <a:ext cx="9404723" cy="50247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1.Real-time Search and Analytics: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dirty="0"/>
              <a:t>Elasticsearch enables real-time search and data analysis. As data is ingested, it's indexed and immediately available for querying, which is crucial for use cases like log monitoring, application search, and more.</a:t>
            </a:r>
          </a:p>
          <a:p>
            <a:pPr marL="0" indent="0">
              <a:buNone/>
            </a:pPr>
            <a:r>
              <a:rPr lang="en-US" dirty="0"/>
              <a:t>2. RESTful API:</a:t>
            </a:r>
          </a:p>
          <a:p>
            <a:pPr marL="0" indent="0">
              <a:buNone/>
            </a:pPr>
            <a:r>
              <a:rPr lang="en-US" dirty="0"/>
              <a:t>              Elasticsearch uses a RESTful API for interacting with the system, making it easy to integrate with various platforms and applications over HTTP.</a:t>
            </a:r>
          </a:p>
          <a:p>
            <a:pPr marL="0" indent="0">
              <a:buNone/>
            </a:pPr>
            <a:r>
              <a:rPr lang="en-US" dirty="0"/>
              <a:t>3. Multi-Index Search:</a:t>
            </a:r>
          </a:p>
          <a:p>
            <a:pPr marL="0" indent="0">
              <a:buNone/>
            </a:pPr>
            <a:r>
              <a:rPr lang="en-US" dirty="0"/>
              <a:t>              Elasticsearch can manage and search across multiple indices simultaneously, which allows for a high degree of flexibility when organizing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959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5077-FE7C-4659-BA7E-954836B3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3:OPEN KIBANA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9511-7494-4066-9160-68503BA0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98494"/>
            <a:ext cx="9404723" cy="48499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Copy the public IP address of your instance and paste it on google new tab and the following image is shown below.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Sign in  as username (</a:t>
            </a:r>
            <a:r>
              <a:rPr lang="en-IN" dirty="0" err="1"/>
              <a:t>kibadmin</a:t>
            </a:r>
            <a:r>
              <a:rPr lang="en-IN" dirty="0"/>
              <a:t>) and the password is created in an instance.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7D43A-1E4A-4BB5-8D61-04630BFF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68" y="2799024"/>
            <a:ext cx="700185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10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EAFA-BD3A-46B9-AABA-8C569640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228600"/>
            <a:ext cx="9754018" cy="60197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Kibana dashboard is opened and the following image is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A5F31-F951-4D58-9A8A-C7ECF909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6" y="758031"/>
            <a:ext cx="9022976" cy="54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19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086B-3225-446B-BC66-F23B6EF5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564776"/>
            <a:ext cx="9848147" cy="56836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Try our sample data and add data to Kibana and click on the  add data of sample ecommerce  orders the following image is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D105-3A4D-4EEC-80E9-26C3963D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7" y="1768244"/>
            <a:ext cx="906047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4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7ACE-AAD4-4E53-8A9F-3202DC10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4:STACK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7C68-5D4D-48A7-9D65-02717583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11942"/>
            <a:ext cx="9404723" cy="48364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Go to the stack monitoring in the left side bar of the Kibana dashboard and the following images are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6F7C1-FDB7-475B-BD92-F8830B5F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2083774"/>
            <a:ext cx="10044953" cy="1990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02D6F-982C-4554-8C23-08EEED5B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4074459"/>
            <a:ext cx="1004495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7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9157-8686-4BDC-80B9-6A4FD0A1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17"/>
          </a:xfrm>
        </p:spPr>
        <p:txBody>
          <a:bodyPr/>
          <a:lstStyle/>
          <a:p>
            <a:r>
              <a:rPr lang="en-IN" dirty="0"/>
              <a:t>STEP 5:DASHBOARD IN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ED1B-1D8D-45FE-9C50-3AFB87AB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85046"/>
            <a:ext cx="9404723" cy="486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dashboards in left side bar of the Kibana and the following image is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46425-C2AF-4987-BF6C-BE21A2EF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78" y="2143616"/>
            <a:ext cx="9250066" cy="36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1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1619-2F69-4E52-BE13-6083FE40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632012"/>
            <a:ext cx="9619547" cy="56163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[ecommerce] revenue dashboard and the following images are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7DADA-9A57-4A98-9228-729D554C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6" y="1299056"/>
            <a:ext cx="11252573" cy="1914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421FA-EE49-4D58-91EF-9C639A54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7" y="3213848"/>
            <a:ext cx="3057952" cy="2876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47262-8037-4158-9CA8-A349B406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440" y="3213848"/>
            <a:ext cx="3162741" cy="2848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8890D-9221-41F1-8A7F-A5948E4F5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391" y="3228137"/>
            <a:ext cx="528280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32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8C5B-8DC3-4672-9C22-1BADA062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6:VISUALIZATIONS IN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2520-CBE2-463B-BC29-395A67CD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9176"/>
            <a:ext cx="9404723" cy="47692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visualize in the left side bar of Kibana and the following image is shown below.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51A43-38BA-497A-B8E2-D75548EF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0" y="2350373"/>
            <a:ext cx="8973802" cy="37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47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5A71-020E-4401-BD18-C74A2E19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30" y="242048"/>
            <a:ext cx="9727124" cy="60063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[eCommerce] Average Sales Price visualization and the following image is shown below.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C6404-242E-4202-B0FA-B9C904D8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9" y="1521747"/>
            <a:ext cx="3181794" cy="4182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15FAE-E4C4-4057-86D3-41954E04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43" y="1521746"/>
            <a:ext cx="591585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30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C819-2A52-47C0-8E88-2A2835FD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7:HOW TO CREATE VISUALIZATION IN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3AE6-5AB6-4A58-A626-3AA69969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9404723" cy="43951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the visualization editor, then make sure the correct fields appear.</a:t>
            </a:r>
          </a:p>
          <a:p>
            <a:pPr marL="0" indent="0">
              <a:buNone/>
            </a:pPr>
            <a:r>
              <a:rPr lang="en-US" dirty="0"/>
              <a:t>1.On the dashboard, click Create visualization.</a:t>
            </a:r>
          </a:p>
          <a:p>
            <a:pPr marL="0" indent="0">
              <a:buNone/>
            </a:pPr>
            <a:r>
              <a:rPr lang="en-US" dirty="0"/>
              <a:t>2.Make sure the Kibana Sample Data eCommerce data view appears, then set the time filter to Last 30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B4A20C-B9E2-40C8-8059-5610FB53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7" y="3429000"/>
            <a:ext cx="9202966" cy="31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99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7687-B52F-4E2F-A368-0EBEE297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452718"/>
            <a:ext cx="9351587" cy="1349188"/>
          </a:xfrm>
        </p:spPr>
        <p:txBody>
          <a:bodyPr/>
          <a:lstStyle/>
          <a:p>
            <a:r>
              <a:rPr lang="en-IN" sz="2000" dirty="0"/>
              <a:t>Select a visualize type and I created multilayer visualization area chart for no.of customers, average product.price,average base.price,average product.min price. v/s order date per 10 minutes and apply changes and save as new visualization 1.</a:t>
            </a:r>
            <a:br>
              <a:rPr lang="en-IN" sz="2000" dirty="0"/>
            </a:br>
            <a:r>
              <a:rPr lang="en-IN" sz="2000" dirty="0"/>
              <a:t>The following images are shown below</a:t>
            </a:r>
            <a:r>
              <a:rPr lang="en-IN" sz="2400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D3201E-8402-420C-9273-B420D6A41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45" y="2480898"/>
            <a:ext cx="3205675" cy="2732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E92C4-3661-40E7-B8C5-19D40148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6" y="5213266"/>
            <a:ext cx="3205675" cy="1400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0BBF5-D6AD-4162-B051-FDCEE869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20" y="2480898"/>
            <a:ext cx="7027538" cy="41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D572-1706-4EB7-9C6E-90AAF451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LOGSTASH: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943D-3F8E-4BEA-827E-21984497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223682"/>
            <a:ext cx="9310265" cy="50247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1.Real-Time Processing: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Logstash can process data in near real-time, meaning it can handle high volumes of data with low latency, which is ideal for log analysis and real-time event processing.</a:t>
            </a:r>
          </a:p>
          <a:p>
            <a:pPr marL="0" indent="0">
              <a:buNone/>
            </a:pPr>
            <a:r>
              <a:rPr lang="en-US" dirty="0"/>
              <a:t>2. Support for Multiple Output Destinations:</a:t>
            </a:r>
          </a:p>
          <a:p>
            <a:pPr marL="0" indent="0">
              <a:buNone/>
            </a:pPr>
            <a:r>
              <a:rPr lang="en-US" dirty="0"/>
              <a:t>                 Logstash can send processed data to multiple destinations at once, such as Elasticsearch, Kafka, Amazon S3, and more. This flexibility allows it to fit into various architectures.</a:t>
            </a:r>
          </a:p>
          <a:p>
            <a:pPr marL="0" indent="0">
              <a:buNone/>
            </a:pPr>
            <a:r>
              <a:rPr lang="en-US" dirty="0"/>
              <a:t>3. Data Aggregation:</a:t>
            </a:r>
          </a:p>
          <a:p>
            <a:pPr marL="0" indent="0">
              <a:buNone/>
            </a:pPr>
            <a:r>
              <a:rPr lang="en-US" dirty="0"/>
              <a:t>                 Logstash can be used for data aggregation and summarization before sending it to Elasticsearch or other destinations. This is useful when you need to consolidate or calculate metrics from logs.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793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6FCD-33A2-4DF5-B1BB-C42653AE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3012"/>
          </a:xfrm>
        </p:spPr>
        <p:txBody>
          <a:bodyPr/>
          <a:lstStyle/>
          <a:p>
            <a:r>
              <a:rPr lang="en-IN" sz="4000" dirty="0"/>
              <a:t>STEP 8:HOW TO CREATE DASHBOARD IN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C65F-AA29-4208-B67B-D1A1E497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67435"/>
            <a:ext cx="9404723" cy="46213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the sample eCommerce data, and create and set up the dashboard.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1.</a:t>
            </a:r>
            <a:r>
              <a:rPr lang="en-US" dirty="0"/>
              <a:t> Install the eCommerce sample data set.</a:t>
            </a:r>
          </a:p>
          <a:p>
            <a:pPr marL="0" indent="0">
              <a:buNone/>
            </a:pPr>
            <a:r>
              <a:rPr lang="en-US" dirty="0"/>
              <a:t>2.Go to Dashboards.</a:t>
            </a:r>
          </a:p>
          <a:p>
            <a:pPr marL="0" indent="0">
              <a:buNone/>
            </a:pPr>
            <a:r>
              <a:rPr lang="en-US" dirty="0"/>
              <a:t>3.On the Dashboards page, click Create dashboard.</a:t>
            </a:r>
          </a:p>
          <a:p>
            <a:pPr marL="0" indent="0">
              <a:buNone/>
            </a:pPr>
            <a:r>
              <a:rPr lang="en-US" dirty="0"/>
              <a:t>Once visualization is created and save and add it on to the dashboard.</a:t>
            </a:r>
          </a:p>
          <a:p>
            <a:pPr marL="0" indent="0">
              <a:buNone/>
            </a:pPr>
            <a:r>
              <a:rPr lang="en-US" dirty="0"/>
              <a:t>The following images are the added visualization in the dashboard are shown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8C451-4BA1-485D-8449-5F36F282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29" y="4793468"/>
            <a:ext cx="3697941" cy="1903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C4A94D-680C-44D4-8151-0C55EEB5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71" y="4793468"/>
            <a:ext cx="6696964" cy="19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6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6857C9-C9C0-43AA-AE0D-4FB655AC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4F06-FB18-4001-9979-A0D2A5D8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KIBANA: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21ED-8B3B-4B5E-AFCF-03B60B28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90918"/>
            <a:ext cx="9404723" cy="4957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1.Data Visualization: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US" dirty="0"/>
              <a:t>Bar charts, line charts, pie charts, heatmaps, maps (for geospatial data), and more.</a:t>
            </a:r>
          </a:p>
          <a:p>
            <a:pPr marL="0" indent="0">
              <a:buNone/>
            </a:pPr>
            <a:r>
              <a:rPr lang="en-US" dirty="0"/>
              <a:t>2. Real-Time Dashboards:</a:t>
            </a:r>
          </a:p>
          <a:p>
            <a:pPr marL="0" indent="0">
              <a:buNone/>
            </a:pPr>
            <a:r>
              <a:rPr lang="en-US" dirty="0"/>
              <a:t>           Kibana enables you to create real-time interactive dashboards that update dynamically as new data arrives in Elasticsearch.</a:t>
            </a:r>
          </a:p>
          <a:p>
            <a:pPr marL="0" indent="0">
              <a:buNone/>
            </a:pPr>
            <a:r>
              <a:rPr lang="en-US" dirty="0"/>
              <a:t>3. Search and Filtering:</a:t>
            </a:r>
          </a:p>
          <a:p>
            <a:pPr marL="0" indent="0">
              <a:buNone/>
            </a:pPr>
            <a:r>
              <a:rPr lang="en-US" dirty="0"/>
              <a:t>           You can use simple keyword searches or more complex Lucene or KQL (Kibana Query Language) queries to drill down into your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4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D920-3357-4701-A405-D6F014C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EC2 INSTANCE?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5035-C6D5-4722-80FC-0E5B6475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573306"/>
            <a:ext cx="9310265" cy="4675094"/>
          </a:xfrm>
        </p:spPr>
        <p:txBody>
          <a:bodyPr/>
          <a:lstStyle/>
          <a:p>
            <a:r>
              <a:rPr lang="en-US" dirty="0"/>
              <a:t>An EC2 instance (Elastic Compute Cloud instance) is a virtual server in Amazon Web Services (AWS) that you can use to run applications, host websites, or process data, similar to how a physical server would work but with more flexibility and scalability.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EC2 instances are the fundamental building blocks for running applications in AWS.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55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C3B1-08CE-4085-BA0F-18C3D6FD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1:LAUNCH AN EC2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1805-AA90-4B64-AAE0-1A8BD320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02660"/>
            <a:ext cx="9762894" cy="556708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Go to EC2 dashboard ,click on the launch instances and the following image is shown below.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Click on the Name and  tags and give the name as elk and the following image is shown below.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9452A-1042-4FA7-873C-3A448526C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81" y="2271729"/>
            <a:ext cx="9406943" cy="1731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9EFAA-66B8-48FD-BC15-6449B39F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0" y="4673868"/>
            <a:ext cx="9406943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999B-2C69-4A13-8434-35F29606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201706"/>
            <a:ext cx="9713677" cy="60466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Application and OS images(Amazon Machine Image) and select the Ubuntu as the following images are shown below.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2FEB-F7FD-486A-AC6D-B4611655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8" y="1064324"/>
            <a:ext cx="7906853" cy="2160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5ED2C-68CB-46E2-AF6E-BFD005DF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1" y="3273172"/>
            <a:ext cx="791638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1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F395-A11E-4970-B80A-05FF607E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228601"/>
            <a:ext cx="9538865" cy="59794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Instance type as t2.large and the following image is shown below.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Key pair (login) and give the key pair name as (DevOps01) or else create new key pair and the following image is shown below.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492B9-05E3-4727-BF3C-DD53DD73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5" y="1056944"/>
            <a:ext cx="7697274" cy="2372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C63E06-B68D-4318-B40C-F1D6193F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5" y="4820659"/>
            <a:ext cx="754485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2283</Words>
  <Application>Microsoft Office PowerPoint</Application>
  <PresentationFormat>Widescreen</PresentationFormat>
  <Paragraphs>239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Ion</vt:lpstr>
      <vt:lpstr>Task 7: Set Up Monitoring and Logging (CloudWatch, ELK)</vt:lpstr>
      <vt:lpstr>WHAT IS ELK?</vt:lpstr>
      <vt:lpstr>KEY FEATURES OF ELASTICSEARCH:</vt:lpstr>
      <vt:lpstr>KEY FEATURES OF LOGSTASH:</vt:lpstr>
      <vt:lpstr>KEY FEATURES OF KIBANA:</vt:lpstr>
      <vt:lpstr>WHAT IS EC2 INSTANCE?</vt:lpstr>
      <vt:lpstr>STEP 1:LAUNCH AN EC2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2:INSTALL ELK IN AN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3:OPEN KIBANA DASHBOARD</vt:lpstr>
      <vt:lpstr>PowerPoint Presentation</vt:lpstr>
      <vt:lpstr>PowerPoint Presentation</vt:lpstr>
      <vt:lpstr>STEP 4:STACK MONITORING</vt:lpstr>
      <vt:lpstr>STEP 5:DASHBOARD IN KIBANA</vt:lpstr>
      <vt:lpstr>PowerPoint Presentation</vt:lpstr>
      <vt:lpstr>STEP 6:VISUALIZATIONS IN KIBANA</vt:lpstr>
      <vt:lpstr>PowerPoint Presentation</vt:lpstr>
      <vt:lpstr>STEP 7:HOW TO CREATE VISUALIZATION IN KIBANA</vt:lpstr>
      <vt:lpstr>Select a visualize type and I created multilayer visualization area chart for no.of customers, average product.price,average base.price,average product.min price. v/s order date per 10 minutes and apply changes and save as new visualization 1. The following images are shown below.</vt:lpstr>
      <vt:lpstr>STEP 8:HOW TO CREATE DASHBOARD IN KIBANA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Set Up Monitoring and Logging (CloudWatch, ELK)</dc:title>
  <dc:creator>lenovo l480</dc:creator>
  <cp:lastModifiedBy>lenovo l480</cp:lastModifiedBy>
  <cp:revision>63</cp:revision>
  <dcterms:created xsi:type="dcterms:W3CDTF">2025-01-29T09:38:31Z</dcterms:created>
  <dcterms:modified xsi:type="dcterms:W3CDTF">2025-01-30T11:23:09Z</dcterms:modified>
</cp:coreProperties>
</file>