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68d55cfc2ef16f01" providerId="LiveId" clId="{AB048E3E-4EF5-4C30-96D5-58E4E6C8D5D3}"/>
    <pc:docChg chg="custSel addSld delSld modSld">
      <pc:chgData name="" userId="68d55cfc2ef16f01" providerId="LiveId" clId="{AB048E3E-4EF5-4C30-96D5-58E4E6C8D5D3}" dt="2024-12-13T04:34:14.071" v="788" actId="14100"/>
      <pc:docMkLst>
        <pc:docMk/>
      </pc:docMkLst>
      <pc:sldChg chg="modSp">
        <pc:chgData name="" userId="68d55cfc2ef16f01" providerId="LiveId" clId="{AB048E3E-4EF5-4C30-96D5-58E4E6C8D5D3}" dt="2024-12-13T03:53:35.413" v="89" actId="20577"/>
        <pc:sldMkLst>
          <pc:docMk/>
          <pc:sldMk cId="0" sldId="260"/>
        </pc:sldMkLst>
        <pc:spChg chg="mod">
          <ac:chgData name="" userId="68d55cfc2ef16f01" providerId="LiveId" clId="{AB048E3E-4EF5-4C30-96D5-58E4E6C8D5D3}" dt="2024-12-13T03:53:35.413" v="89" actId="20577"/>
          <ac:spMkLst>
            <pc:docMk/>
            <pc:sldMk cId="0" sldId="260"/>
            <ac:spMk id="5" creationId="{00000000-0000-0000-0000-000000000000}"/>
          </ac:spMkLst>
        </pc:spChg>
      </pc:sldChg>
      <pc:sldChg chg="modSp">
        <pc:chgData name="" userId="68d55cfc2ef16f01" providerId="LiveId" clId="{AB048E3E-4EF5-4C30-96D5-58E4E6C8D5D3}" dt="2024-12-13T03:57:55.679" v="201" actId="14100"/>
        <pc:sldMkLst>
          <pc:docMk/>
          <pc:sldMk cId="0" sldId="261"/>
        </pc:sldMkLst>
        <pc:spChg chg="mod">
          <ac:chgData name="" userId="68d55cfc2ef16f01" providerId="LiveId" clId="{AB048E3E-4EF5-4C30-96D5-58E4E6C8D5D3}" dt="2024-12-13T03:57:55.679" v="201" actId="14100"/>
          <ac:spMkLst>
            <pc:docMk/>
            <pc:sldMk cId="0" sldId="261"/>
            <ac:spMk id="3" creationId="{00000000-0000-0000-0000-000000000000}"/>
          </ac:spMkLst>
        </pc:spChg>
        <pc:picChg chg="mod">
          <ac:chgData name="" userId="68d55cfc2ef16f01" providerId="LiveId" clId="{AB048E3E-4EF5-4C30-96D5-58E4E6C8D5D3}" dt="2024-12-13T03:55:13.864" v="154" actId="1076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" userId="68d55cfc2ef16f01" providerId="LiveId" clId="{AB048E3E-4EF5-4C30-96D5-58E4E6C8D5D3}" dt="2024-12-13T03:57:34.095" v="198" actId="14100"/>
          <ac:picMkLst>
            <pc:docMk/>
            <pc:sldMk cId="0" sldId="261"/>
            <ac:picMk id="5" creationId="{00000000-0000-0000-0000-000000000000}"/>
          </ac:picMkLst>
        </pc:picChg>
        <pc:picChg chg="mod">
          <ac:chgData name="" userId="68d55cfc2ef16f01" providerId="LiveId" clId="{AB048E3E-4EF5-4C30-96D5-58E4E6C8D5D3}" dt="2024-12-13T03:57:48.159" v="200" actId="14100"/>
          <ac:picMkLst>
            <pc:docMk/>
            <pc:sldMk cId="0" sldId="261"/>
            <ac:picMk id="6" creationId="{00000000-0000-0000-0000-000000000000}"/>
          </ac:picMkLst>
        </pc:picChg>
        <pc:picChg chg="mod">
          <ac:chgData name="" userId="68d55cfc2ef16f01" providerId="LiveId" clId="{AB048E3E-4EF5-4C30-96D5-58E4E6C8D5D3}" dt="2024-12-13T03:55:08.247" v="152" actId="1076"/>
          <ac:picMkLst>
            <pc:docMk/>
            <pc:sldMk cId="0" sldId="261"/>
            <ac:picMk id="7" creationId="{00000000-0000-0000-0000-000000000000}"/>
          </ac:picMkLst>
        </pc:picChg>
        <pc:picChg chg="mod">
          <ac:chgData name="" userId="68d55cfc2ef16f01" providerId="LiveId" clId="{AB048E3E-4EF5-4C30-96D5-58E4E6C8D5D3}" dt="2024-12-13T03:55:10.751" v="153" actId="1076"/>
          <ac:picMkLst>
            <pc:docMk/>
            <pc:sldMk cId="0" sldId="261"/>
            <ac:picMk id="8" creationId="{00000000-0000-0000-0000-000000000000}"/>
          </ac:picMkLst>
        </pc:picChg>
      </pc:sldChg>
      <pc:sldChg chg="modSp">
        <pc:chgData name="" userId="68d55cfc2ef16f01" providerId="LiveId" clId="{AB048E3E-4EF5-4C30-96D5-58E4E6C8D5D3}" dt="2024-12-13T04:01:40.437" v="210" actId="20577"/>
        <pc:sldMkLst>
          <pc:docMk/>
          <pc:sldMk cId="0" sldId="262"/>
        </pc:sldMkLst>
        <pc:spChg chg="mod">
          <ac:chgData name="" userId="68d55cfc2ef16f01" providerId="LiveId" clId="{AB048E3E-4EF5-4C30-96D5-58E4E6C8D5D3}" dt="2024-12-13T04:01:40.437" v="210" actId="20577"/>
          <ac:spMkLst>
            <pc:docMk/>
            <pc:sldMk cId="0" sldId="262"/>
            <ac:spMk id="3" creationId="{00000000-0000-0000-0000-000000000000}"/>
          </ac:spMkLst>
        </pc:spChg>
        <pc:picChg chg="mod">
          <ac:chgData name="" userId="68d55cfc2ef16f01" providerId="LiveId" clId="{AB048E3E-4EF5-4C30-96D5-58E4E6C8D5D3}" dt="2024-12-13T04:01:17.327" v="205" actId="14100"/>
          <ac:picMkLst>
            <pc:docMk/>
            <pc:sldMk cId="0" sldId="262"/>
            <ac:picMk id="4" creationId="{00000000-0000-0000-0000-000000000000}"/>
          </ac:picMkLst>
        </pc:picChg>
        <pc:picChg chg="mod">
          <ac:chgData name="" userId="68d55cfc2ef16f01" providerId="LiveId" clId="{AB048E3E-4EF5-4C30-96D5-58E4E6C8D5D3}" dt="2024-12-13T04:01:22.023" v="206" actId="14100"/>
          <ac:picMkLst>
            <pc:docMk/>
            <pc:sldMk cId="0" sldId="262"/>
            <ac:picMk id="5" creationId="{00000000-0000-0000-0000-000000000000}"/>
          </ac:picMkLst>
        </pc:picChg>
      </pc:sldChg>
      <pc:sldChg chg="modSp">
        <pc:chgData name="" userId="68d55cfc2ef16f01" providerId="LiveId" clId="{AB048E3E-4EF5-4C30-96D5-58E4E6C8D5D3}" dt="2024-12-13T04:04:32.111" v="259" actId="14100"/>
        <pc:sldMkLst>
          <pc:docMk/>
          <pc:sldMk cId="0" sldId="263"/>
        </pc:sldMkLst>
        <pc:spChg chg="mod">
          <ac:chgData name="" userId="68d55cfc2ef16f01" providerId="LiveId" clId="{AB048E3E-4EF5-4C30-96D5-58E4E6C8D5D3}" dt="2024-12-13T04:04:26.987" v="258" actId="20577"/>
          <ac:spMkLst>
            <pc:docMk/>
            <pc:sldMk cId="0" sldId="263"/>
            <ac:spMk id="3" creationId="{00000000-0000-0000-0000-000000000000}"/>
          </ac:spMkLst>
        </pc:spChg>
        <pc:picChg chg="mod">
          <ac:chgData name="" userId="68d55cfc2ef16f01" providerId="LiveId" clId="{AB048E3E-4EF5-4C30-96D5-58E4E6C8D5D3}" dt="2024-12-13T04:04:32.111" v="259" actId="14100"/>
          <ac:picMkLst>
            <pc:docMk/>
            <pc:sldMk cId="0" sldId="263"/>
            <ac:picMk id="4" creationId="{00000000-0000-0000-0000-000000000000}"/>
          </ac:picMkLst>
        </pc:picChg>
        <pc:picChg chg="mod">
          <ac:chgData name="" userId="68d55cfc2ef16f01" providerId="LiveId" clId="{AB048E3E-4EF5-4C30-96D5-58E4E6C8D5D3}" dt="2024-12-13T04:03:55.367" v="238" actId="14100"/>
          <ac:picMkLst>
            <pc:docMk/>
            <pc:sldMk cId="0" sldId="263"/>
            <ac:picMk id="5" creationId="{00000000-0000-0000-0000-000000000000}"/>
          </ac:picMkLst>
        </pc:picChg>
      </pc:sldChg>
      <pc:sldChg chg="modSp">
        <pc:chgData name="" userId="68d55cfc2ef16f01" providerId="LiveId" clId="{AB048E3E-4EF5-4C30-96D5-58E4E6C8D5D3}" dt="2024-12-13T04:06:32.823" v="336" actId="14100"/>
        <pc:sldMkLst>
          <pc:docMk/>
          <pc:sldMk cId="0" sldId="264"/>
        </pc:sldMkLst>
        <pc:spChg chg="mod">
          <ac:chgData name="" userId="68d55cfc2ef16f01" providerId="LiveId" clId="{AB048E3E-4EF5-4C30-96D5-58E4E6C8D5D3}" dt="2024-12-13T04:06:26.064" v="335" actId="20577"/>
          <ac:spMkLst>
            <pc:docMk/>
            <pc:sldMk cId="0" sldId="264"/>
            <ac:spMk id="3" creationId="{00000000-0000-0000-0000-000000000000}"/>
          </ac:spMkLst>
        </pc:spChg>
        <pc:picChg chg="mod">
          <ac:chgData name="" userId="68d55cfc2ef16f01" providerId="LiveId" clId="{AB048E3E-4EF5-4C30-96D5-58E4E6C8D5D3}" dt="2024-12-13T04:06:01.447" v="311" actId="14100"/>
          <ac:picMkLst>
            <pc:docMk/>
            <pc:sldMk cId="0" sldId="264"/>
            <ac:picMk id="4" creationId="{00000000-0000-0000-0000-000000000000}"/>
          </ac:picMkLst>
        </pc:picChg>
        <pc:picChg chg="mod">
          <ac:chgData name="" userId="68d55cfc2ef16f01" providerId="LiveId" clId="{AB048E3E-4EF5-4C30-96D5-58E4E6C8D5D3}" dt="2024-12-13T04:06:32.823" v="336" actId="14100"/>
          <ac:picMkLst>
            <pc:docMk/>
            <pc:sldMk cId="0" sldId="264"/>
            <ac:picMk id="5" creationId="{00000000-0000-0000-0000-000000000000}"/>
          </ac:picMkLst>
        </pc:picChg>
      </pc:sldChg>
      <pc:sldChg chg="modSp">
        <pc:chgData name="" userId="68d55cfc2ef16f01" providerId="LiveId" clId="{AB048E3E-4EF5-4C30-96D5-58E4E6C8D5D3}" dt="2024-12-13T04:08:40.567" v="410" actId="14100"/>
        <pc:sldMkLst>
          <pc:docMk/>
          <pc:sldMk cId="0" sldId="265"/>
        </pc:sldMkLst>
        <pc:spChg chg="mod">
          <ac:chgData name="" userId="68d55cfc2ef16f01" providerId="LiveId" clId="{AB048E3E-4EF5-4C30-96D5-58E4E6C8D5D3}" dt="2024-12-13T04:08:26.027" v="407" actId="20577"/>
          <ac:spMkLst>
            <pc:docMk/>
            <pc:sldMk cId="0" sldId="265"/>
            <ac:spMk id="3" creationId="{00000000-0000-0000-0000-000000000000}"/>
          </ac:spMkLst>
        </pc:spChg>
        <pc:picChg chg="mod">
          <ac:chgData name="" userId="68d55cfc2ef16f01" providerId="LiveId" clId="{AB048E3E-4EF5-4C30-96D5-58E4E6C8D5D3}" dt="2024-12-13T04:08:31.854" v="408" actId="14100"/>
          <ac:picMkLst>
            <pc:docMk/>
            <pc:sldMk cId="0" sldId="265"/>
            <ac:picMk id="4" creationId="{00000000-0000-0000-0000-000000000000}"/>
          </ac:picMkLst>
        </pc:picChg>
        <pc:picChg chg="mod">
          <ac:chgData name="" userId="68d55cfc2ef16f01" providerId="LiveId" clId="{AB048E3E-4EF5-4C30-96D5-58E4E6C8D5D3}" dt="2024-12-13T04:08:35.911" v="409" actId="14100"/>
          <ac:picMkLst>
            <pc:docMk/>
            <pc:sldMk cId="0" sldId="265"/>
            <ac:picMk id="5" creationId="{00000000-0000-0000-0000-000000000000}"/>
          </ac:picMkLst>
        </pc:picChg>
        <pc:picChg chg="mod">
          <ac:chgData name="" userId="68d55cfc2ef16f01" providerId="LiveId" clId="{AB048E3E-4EF5-4C30-96D5-58E4E6C8D5D3}" dt="2024-12-13T04:08:40.567" v="410" actId="14100"/>
          <ac:picMkLst>
            <pc:docMk/>
            <pc:sldMk cId="0" sldId="265"/>
            <ac:picMk id="6" creationId="{00000000-0000-0000-0000-000000000000}"/>
          </ac:picMkLst>
        </pc:picChg>
      </pc:sldChg>
      <pc:sldChg chg="modSp">
        <pc:chgData name="" userId="68d55cfc2ef16f01" providerId="LiveId" clId="{AB048E3E-4EF5-4C30-96D5-58E4E6C8D5D3}" dt="2024-12-13T04:10:59.627" v="467" actId="20577"/>
        <pc:sldMkLst>
          <pc:docMk/>
          <pc:sldMk cId="0" sldId="266"/>
        </pc:sldMkLst>
        <pc:spChg chg="mod">
          <ac:chgData name="" userId="68d55cfc2ef16f01" providerId="LiveId" clId="{AB048E3E-4EF5-4C30-96D5-58E4E6C8D5D3}" dt="2024-12-13T04:10:59.627" v="467" actId="20577"/>
          <ac:spMkLst>
            <pc:docMk/>
            <pc:sldMk cId="0" sldId="266"/>
            <ac:spMk id="3" creationId="{00000000-0000-0000-0000-000000000000}"/>
          </ac:spMkLst>
        </pc:spChg>
        <pc:picChg chg="mod">
          <ac:chgData name="" userId="68d55cfc2ef16f01" providerId="LiveId" clId="{AB048E3E-4EF5-4C30-96D5-58E4E6C8D5D3}" dt="2024-12-13T04:08:56.007" v="411" actId="14100"/>
          <ac:picMkLst>
            <pc:docMk/>
            <pc:sldMk cId="0" sldId="266"/>
            <ac:picMk id="4" creationId="{00000000-0000-0000-0000-000000000000}"/>
          </ac:picMkLst>
        </pc:picChg>
        <pc:picChg chg="mod">
          <ac:chgData name="" userId="68d55cfc2ef16f01" providerId="LiveId" clId="{AB048E3E-4EF5-4C30-96D5-58E4E6C8D5D3}" dt="2024-12-13T04:09:01.975" v="412" actId="14100"/>
          <ac:picMkLst>
            <pc:docMk/>
            <pc:sldMk cId="0" sldId="266"/>
            <ac:picMk id="6" creationId="{00000000-0000-0000-0000-000000000000}"/>
          </ac:picMkLst>
        </pc:picChg>
      </pc:sldChg>
      <pc:sldChg chg="modSp">
        <pc:chgData name="" userId="68d55cfc2ef16f01" providerId="LiveId" clId="{AB048E3E-4EF5-4C30-96D5-58E4E6C8D5D3}" dt="2024-12-13T04:11:36.525" v="468" actId="20577"/>
        <pc:sldMkLst>
          <pc:docMk/>
          <pc:sldMk cId="0" sldId="267"/>
        </pc:sldMkLst>
        <pc:spChg chg="mod">
          <ac:chgData name="" userId="68d55cfc2ef16f01" providerId="LiveId" clId="{AB048E3E-4EF5-4C30-96D5-58E4E6C8D5D3}" dt="2024-12-13T04:11:36.525" v="468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" userId="68d55cfc2ef16f01" providerId="LiveId" clId="{AB048E3E-4EF5-4C30-96D5-58E4E6C8D5D3}" dt="2024-12-13T04:14:30.807" v="519" actId="20577"/>
        <pc:sldMkLst>
          <pc:docMk/>
          <pc:sldMk cId="0" sldId="268"/>
        </pc:sldMkLst>
        <pc:spChg chg="mod">
          <ac:chgData name="" userId="68d55cfc2ef16f01" providerId="LiveId" clId="{AB048E3E-4EF5-4C30-96D5-58E4E6C8D5D3}" dt="2024-12-13T04:14:30.807" v="519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" userId="68d55cfc2ef16f01" providerId="LiveId" clId="{AB048E3E-4EF5-4C30-96D5-58E4E6C8D5D3}" dt="2024-12-13T04:15:35.752" v="545" actId="1076"/>
        <pc:sldMkLst>
          <pc:docMk/>
          <pc:sldMk cId="0" sldId="269"/>
        </pc:sldMkLst>
        <pc:spChg chg="mod">
          <ac:chgData name="" userId="68d55cfc2ef16f01" providerId="LiveId" clId="{AB048E3E-4EF5-4C30-96D5-58E4E6C8D5D3}" dt="2024-12-13T04:15:24.631" v="542" actId="14100"/>
          <ac:spMkLst>
            <pc:docMk/>
            <pc:sldMk cId="0" sldId="269"/>
            <ac:spMk id="3" creationId="{00000000-0000-0000-0000-000000000000}"/>
          </ac:spMkLst>
        </pc:spChg>
        <pc:picChg chg="mod">
          <ac:chgData name="" userId="68d55cfc2ef16f01" providerId="LiveId" clId="{AB048E3E-4EF5-4C30-96D5-58E4E6C8D5D3}" dt="2024-12-13T04:15:30.271" v="543" actId="1076"/>
          <ac:picMkLst>
            <pc:docMk/>
            <pc:sldMk cId="0" sldId="269"/>
            <ac:picMk id="6" creationId="{00000000-0000-0000-0000-000000000000}"/>
          </ac:picMkLst>
        </pc:picChg>
        <pc:picChg chg="mod">
          <ac:chgData name="" userId="68d55cfc2ef16f01" providerId="LiveId" clId="{AB048E3E-4EF5-4C30-96D5-58E4E6C8D5D3}" dt="2024-12-13T04:15:33.095" v="544" actId="1076"/>
          <ac:picMkLst>
            <pc:docMk/>
            <pc:sldMk cId="0" sldId="269"/>
            <ac:picMk id="7" creationId="{00000000-0000-0000-0000-000000000000}"/>
          </ac:picMkLst>
        </pc:picChg>
        <pc:picChg chg="mod">
          <ac:chgData name="" userId="68d55cfc2ef16f01" providerId="LiveId" clId="{AB048E3E-4EF5-4C30-96D5-58E4E6C8D5D3}" dt="2024-12-13T04:15:35.752" v="545" actId="1076"/>
          <ac:picMkLst>
            <pc:docMk/>
            <pc:sldMk cId="0" sldId="269"/>
            <ac:picMk id="8" creationId="{00000000-0000-0000-0000-000000000000}"/>
          </ac:picMkLst>
        </pc:picChg>
      </pc:sldChg>
      <pc:sldChg chg="modSp">
        <pc:chgData name="" userId="68d55cfc2ef16f01" providerId="LiveId" clId="{AB048E3E-4EF5-4C30-96D5-58E4E6C8D5D3}" dt="2024-12-13T04:15:49.943" v="546" actId="20577"/>
        <pc:sldMkLst>
          <pc:docMk/>
          <pc:sldMk cId="0" sldId="270"/>
        </pc:sldMkLst>
        <pc:spChg chg="mod">
          <ac:chgData name="" userId="68d55cfc2ef16f01" providerId="LiveId" clId="{AB048E3E-4EF5-4C30-96D5-58E4E6C8D5D3}" dt="2024-12-13T04:15:49.943" v="546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" userId="68d55cfc2ef16f01" providerId="LiveId" clId="{AB048E3E-4EF5-4C30-96D5-58E4E6C8D5D3}" dt="2024-12-13T04:16:11.860" v="554" actId="20577"/>
        <pc:sldMkLst>
          <pc:docMk/>
          <pc:sldMk cId="0" sldId="271"/>
        </pc:sldMkLst>
        <pc:spChg chg="mod">
          <ac:chgData name="" userId="68d55cfc2ef16f01" providerId="LiveId" clId="{AB048E3E-4EF5-4C30-96D5-58E4E6C8D5D3}" dt="2024-12-13T04:16:11.860" v="554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" userId="68d55cfc2ef16f01" providerId="LiveId" clId="{AB048E3E-4EF5-4C30-96D5-58E4E6C8D5D3}" dt="2024-12-13T04:16:35.727" v="557" actId="14100"/>
        <pc:sldMkLst>
          <pc:docMk/>
          <pc:sldMk cId="0" sldId="272"/>
        </pc:sldMkLst>
        <pc:spChg chg="mod">
          <ac:chgData name="" userId="68d55cfc2ef16f01" providerId="LiveId" clId="{AB048E3E-4EF5-4C30-96D5-58E4E6C8D5D3}" dt="2024-12-13T04:16:35.727" v="557" actId="14100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" userId="68d55cfc2ef16f01" providerId="LiveId" clId="{AB048E3E-4EF5-4C30-96D5-58E4E6C8D5D3}" dt="2024-12-13T04:16:50.064" v="559" actId="14100"/>
        <pc:sldMkLst>
          <pc:docMk/>
          <pc:sldMk cId="0" sldId="273"/>
        </pc:sldMkLst>
        <pc:spChg chg="mod">
          <ac:chgData name="" userId="68d55cfc2ef16f01" providerId="LiveId" clId="{AB048E3E-4EF5-4C30-96D5-58E4E6C8D5D3}" dt="2024-12-13T04:16:50.064" v="559" actId="14100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" userId="68d55cfc2ef16f01" providerId="LiveId" clId="{AB048E3E-4EF5-4C30-96D5-58E4E6C8D5D3}" dt="2024-12-13T04:19:32.434" v="737" actId="20577"/>
        <pc:sldMkLst>
          <pc:docMk/>
          <pc:sldMk cId="0" sldId="274"/>
        </pc:sldMkLst>
        <pc:spChg chg="mod">
          <ac:chgData name="" userId="68d55cfc2ef16f01" providerId="LiveId" clId="{AB048E3E-4EF5-4C30-96D5-58E4E6C8D5D3}" dt="2024-12-13T04:19:32.434" v="737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" userId="68d55cfc2ef16f01" providerId="LiveId" clId="{AB048E3E-4EF5-4C30-96D5-58E4E6C8D5D3}" dt="2024-12-13T04:17:42.914" v="567" actId="20577"/>
        <pc:sldMkLst>
          <pc:docMk/>
          <pc:sldMk cId="0" sldId="275"/>
        </pc:sldMkLst>
        <pc:spChg chg="mod">
          <ac:chgData name="" userId="68d55cfc2ef16f01" providerId="LiveId" clId="{AB048E3E-4EF5-4C30-96D5-58E4E6C8D5D3}" dt="2024-12-13T04:17:42.914" v="567" actId="20577"/>
          <ac:spMkLst>
            <pc:docMk/>
            <pc:sldMk cId="0" sldId="275"/>
            <ac:spMk id="3" creationId="{00000000-0000-0000-0000-000000000000}"/>
          </ac:spMkLst>
        </pc:spChg>
      </pc:sldChg>
      <pc:sldChg chg="addSp delSp modSp add del">
        <pc:chgData name="" userId="68d55cfc2ef16f01" providerId="LiveId" clId="{AB048E3E-4EF5-4C30-96D5-58E4E6C8D5D3}" dt="2024-12-13T04:30:54.993" v="755" actId="2696"/>
        <pc:sldMkLst>
          <pc:docMk/>
          <pc:sldMk cId="2265554759" sldId="276"/>
        </pc:sldMkLst>
        <pc:spChg chg="del">
          <ac:chgData name="" userId="68d55cfc2ef16f01" providerId="LiveId" clId="{AB048E3E-4EF5-4C30-96D5-58E4E6C8D5D3}" dt="2024-12-13T04:28:44.144" v="741"/>
          <ac:spMkLst>
            <pc:docMk/>
            <pc:sldMk cId="2265554759" sldId="276"/>
            <ac:spMk id="2" creationId="{9A6D1F5F-C737-4C5C-8D77-640593E0C15C}"/>
          </ac:spMkLst>
        </pc:spChg>
        <pc:spChg chg="del mod">
          <ac:chgData name="" userId="68d55cfc2ef16f01" providerId="LiveId" clId="{AB048E3E-4EF5-4C30-96D5-58E4E6C8D5D3}" dt="2024-12-13T04:29:20.151" v="744"/>
          <ac:spMkLst>
            <pc:docMk/>
            <pc:sldMk cId="2265554759" sldId="276"/>
            <ac:spMk id="3" creationId="{4F28B78F-5F32-46F8-B3D7-5F1257D7B16D}"/>
          </ac:spMkLst>
        </pc:spChg>
        <pc:picChg chg="add mod">
          <ac:chgData name="" userId="68d55cfc2ef16f01" providerId="LiveId" clId="{AB048E3E-4EF5-4C30-96D5-58E4E6C8D5D3}" dt="2024-12-13T04:29:54.799" v="754" actId="14100"/>
          <ac:picMkLst>
            <pc:docMk/>
            <pc:sldMk cId="2265554759" sldId="276"/>
            <ac:picMk id="4" creationId="{14BCDC30-1720-4763-A19C-66903C146A97}"/>
          </ac:picMkLst>
        </pc:picChg>
      </pc:sldChg>
      <pc:sldChg chg="addSp delSp modSp add del">
        <pc:chgData name="" userId="68d55cfc2ef16f01" providerId="LiveId" clId="{AB048E3E-4EF5-4C30-96D5-58E4E6C8D5D3}" dt="2024-12-13T04:32:56.189" v="774" actId="2696"/>
        <pc:sldMkLst>
          <pc:docMk/>
          <pc:sldMk cId="2731795939" sldId="276"/>
        </pc:sldMkLst>
        <pc:spChg chg="del">
          <ac:chgData name="" userId="68d55cfc2ef16f01" providerId="LiveId" clId="{AB048E3E-4EF5-4C30-96D5-58E4E6C8D5D3}" dt="2024-12-13T04:32:33.669" v="769"/>
          <ac:spMkLst>
            <pc:docMk/>
            <pc:sldMk cId="2731795939" sldId="276"/>
            <ac:spMk id="2" creationId="{2A19F291-9ED7-4793-823E-689F94D7D25A}"/>
          </ac:spMkLst>
        </pc:spChg>
        <pc:spChg chg="del">
          <ac:chgData name="" userId="68d55cfc2ef16f01" providerId="LiveId" clId="{AB048E3E-4EF5-4C30-96D5-58E4E6C8D5D3}" dt="2024-12-13T04:32:23.579" v="768"/>
          <ac:spMkLst>
            <pc:docMk/>
            <pc:sldMk cId="2731795939" sldId="276"/>
            <ac:spMk id="3" creationId="{FF5F2F22-F4F8-417A-8C2C-049A3663CF87}"/>
          </ac:spMkLst>
        </pc:spChg>
        <pc:picChg chg="add mod">
          <ac:chgData name="" userId="68d55cfc2ef16f01" providerId="LiveId" clId="{AB048E3E-4EF5-4C30-96D5-58E4E6C8D5D3}" dt="2024-12-13T04:32:50.159" v="773" actId="14100"/>
          <ac:picMkLst>
            <pc:docMk/>
            <pc:sldMk cId="2731795939" sldId="276"/>
            <ac:picMk id="4" creationId="{1C409D98-FAC3-4073-954D-521A0DCBCCFF}"/>
          </ac:picMkLst>
        </pc:picChg>
      </pc:sldChg>
      <pc:sldChg chg="addSp delSp modSp add">
        <pc:chgData name="" userId="68d55cfc2ef16f01" providerId="LiveId" clId="{AB048E3E-4EF5-4C30-96D5-58E4E6C8D5D3}" dt="2024-12-13T04:34:14.071" v="788" actId="14100"/>
        <pc:sldMkLst>
          <pc:docMk/>
          <pc:sldMk cId="3613298805" sldId="276"/>
        </pc:sldMkLst>
        <pc:spChg chg="del">
          <ac:chgData name="" userId="68d55cfc2ef16f01" providerId="LiveId" clId="{AB048E3E-4EF5-4C30-96D5-58E4E6C8D5D3}" dt="2024-12-13T04:33:25.538" v="781"/>
          <ac:spMkLst>
            <pc:docMk/>
            <pc:sldMk cId="3613298805" sldId="276"/>
            <ac:spMk id="2" creationId="{792D5F94-9AD5-4731-80D8-02B056447880}"/>
          </ac:spMkLst>
        </pc:spChg>
        <pc:spChg chg="del">
          <ac:chgData name="" userId="68d55cfc2ef16f01" providerId="LiveId" clId="{AB048E3E-4EF5-4C30-96D5-58E4E6C8D5D3}" dt="2024-12-13T04:33:13.667" v="776"/>
          <ac:spMkLst>
            <pc:docMk/>
            <pc:sldMk cId="3613298805" sldId="276"/>
            <ac:spMk id="3" creationId="{4BD730D0-6A31-49D6-B799-235D88EE13A7}"/>
          </ac:spMkLst>
        </pc:spChg>
        <pc:picChg chg="add mod">
          <ac:chgData name="" userId="68d55cfc2ef16f01" providerId="LiveId" clId="{AB048E3E-4EF5-4C30-96D5-58E4E6C8D5D3}" dt="2024-12-13T04:34:14.071" v="788" actId="14100"/>
          <ac:picMkLst>
            <pc:docMk/>
            <pc:sldMk cId="3613298805" sldId="276"/>
            <ac:picMk id="4" creationId="{592BB9D7-82C7-4C0F-87B1-0DAE88312A8E}"/>
          </ac:picMkLst>
        </pc:picChg>
      </pc:sldChg>
      <pc:sldChg chg="addSp delSp modSp add del">
        <pc:chgData name="" userId="68d55cfc2ef16f01" providerId="LiveId" clId="{AB048E3E-4EF5-4C30-96D5-58E4E6C8D5D3}" dt="2024-12-13T04:31:38.922" v="766" actId="2696"/>
        <pc:sldMkLst>
          <pc:docMk/>
          <pc:sldMk cId="3963357530" sldId="276"/>
        </pc:sldMkLst>
        <pc:spChg chg="del">
          <ac:chgData name="" userId="68d55cfc2ef16f01" providerId="LiveId" clId="{AB048E3E-4EF5-4C30-96D5-58E4E6C8D5D3}" dt="2024-12-13T04:31:11.908" v="761"/>
          <ac:spMkLst>
            <pc:docMk/>
            <pc:sldMk cId="3963357530" sldId="276"/>
            <ac:spMk id="2" creationId="{19E54BEA-5155-4006-9382-C3CEA0F47FCE}"/>
          </ac:spMkLst>
        </pc:spChg>
        <pc:spChg chg="del">
          <ac:chgData name="" userId="68d55cfc2ef16f01" providerId="LiveId" clId="{AB048E3E-4EF5-4C30-96D5-58E4E6C8D5D3}" dt="2024-12-13T04:31:01.753" v="757"/>
          <ac:spMkLst>
            <pc:docMk/>
            <pc:sldMk cId="3963357530" sldId="276"/>
            <ac:spMk id="3" creationId="{1AA1CF53-7B5A-418D-866F-3F4CE385D4DE}"/>
          </ac:spMkLst>
        </pc:spChg>
        <pc:picChg chg="add mod">
          <ac:chgData name="" userId="68d55cfc2ef16f01" providerId="LiveId" clId="{AB048E3E-4EF5-4C30-96D5-58E4E6C8D5D3}" dt="2024-12-13T04:31:25.097" v="765" actId="14100"/>
          <ac:picMkLst>
            <pc:docMk/>
            <pc:sldMk cId="3963357530" sldId="276"/>
            <ac:picMk id="4" creationId="{B0D3C6C4-2080-4D88-BF2E-6C7D88EEF3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6159B6-8888-44D5-9AE3-2CB80BAB866F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ECD-AB35-4315-B313-951699807E19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860" y="212035"/>
            <a:ext cx="9356035" cy="4147929"/>
          </a:xfrm>
        </p:spPr>
        <p:txBody>
          <a:bodyPr/>
          <a:lstStyle/>
          <a:p>
            <a:pPr algn="l"/>
            <a:r>
              <a:rPr lang="en-US" dirty="0"/>
              <a:t>USING LAMBDA FUNCTION WITH AMAZON S3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3:CREATE LAMBDA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888" y="1192696"/>
            <a:ext cx="9404722" cy="52125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function –function name—python 3.9—existing role –create function.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79" y="1861222"/>
            <a:ext cx="3004457" cy="19561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636" y="1861221"/>
            <a:ext cx="3347357" cy="1956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084" y="1861220"/>
            <a:ext cx="2816679" cy="1956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179" y="3825368"/>
            <a:ext cx="3004457" cy="25799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548" y="3817393"/>
            <a:ext cx="6123215" cy="25799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13" y="397566"/>
            <a:ext cx="10045147" cy="61887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trigger in lambda function.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 s3 bucket in new tab and create folder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8" y="828201"/>
            <a:ext cx="9107497" cy="2829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43" y="4308020"/>
            <a:ext cx="9315450" cy="644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3" y="4934006"/>
            <a:ext cx="9315450" cy="15264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384314"/>
            <a:ext cx="9404723" cy="58640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 folders to bucket.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02" y="798207"/>
            <a:ext cx="7562794" cy="1338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03" y="2137150"/>
            <a:ext cx="7562793" cy="2351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02" y="4488463"/>
            <a:ext cx="7562793" cy="17599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74" y="583097"/>
            <a:ext cx="10084904" cy="59870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 go to trigger in lambda function and add prefix and suffix.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1" y="963681"/>
            <a:ext cx="9739993" cy="2945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51" y="3909391"/>
            <a:ext cx="9739993" cy="26607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4" y="450574"/>
            <a:ext cx="11608905" cy="61544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 code in lambda function.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 go to s3 bucket upload files to s3 bucket.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28" y="2727899"/>
            <a:ext cx="9406943" cy="1402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3" y="920671"/>
            <a:ext cx="5968093" cy="1094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53" y="2710070"/>
            <a:ext cx="3697357" cy="29970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910" y="2710070"/>
            <a:ext cx="3332390" cy="2997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3300" y="2727899"/>
            <a:ext cx="3943053" cy="29970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626" y="5845727"/>
            <a:ext cx="10972800" cy="7592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397566"/>
            <a:ext cx="9404723" cy="58508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 go to lambda function deploy code.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51" y="845180"/>
            <a:ext cx="8294914" cy="3249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51" y="4313582"/>
            <a:ext cx="8294914" cy="19348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4:CLOUDWATCH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152940"/>
            <a:ext cx="9404723" cy="50954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 cloud watch and select log groups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93" y="1708466"/>
            <a:ext cx="2662681" cy="2377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574" y="1708467"/>
            <a:ext cx="5671930" cy="2377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92" y="4086153"/>
            <a:ext cx="8334612" cy="23191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357810"/>
            <a:ext cx="9757827" cy="63610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 go to s3 bucket add files to s3 bucket.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51" y="744903"/>
            <a:ext cx="8275214" cy="247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50" y="3220279"/>
            <a:ext cx="8275213" cy="23504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51" y="5590367"/>
            <a:ext cx="8275212" cy="9854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463826"/>
            <a:ext cx="9404723" cy="60297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Again go to lambda function and deploy code.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4" y="895002"/>
            <a:ext cx="7583616" cy="3832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4" y="4727358"/>
            <a:ext cx="7583616" cy="16668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503584"/>
            <a:ext cx="9404723" cy="57448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 cloud watch and click on the log streams and select the  log stream.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1" y="1430347"/>
            <a:ext cx="8880080" cy="48180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n-US" dirty="0"/>
              <a:t>WHAT IS S3?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5217"/>
            <a:ext cx="8596668" cy="47161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Amazon S3 (Simple Storage Service) is a scalable object storage service offered by Amazon Web Services (AWS).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It's designed to store and retrieve large amounts of data, such as documents, images, videos, backups, and other files.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S3 is widely used for its high durability, availability, and performance, making it a popular choice for cloud storage.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2" y="212036"/>
            <a:ext cx="9404722" cy="603636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Click on the log stream and select the records </a:t>
            </a:r>
            <a:r>
              <a:rPr lang="en-US"/>
              <a:t>in it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02" y="1126435"/>
            <a:ext cx="8957782" cy="47177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2BB9D7-82C7-4C0F-87B1-0DAE88312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679" y="1007165"/>
            <a:ext cx="9395792" cy="51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LAMBDA FUNCTION?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03512"/>
            <a:ext cx="9404723" cy="4644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AWS Lambda is a serverless computing service provided by Amazon Web Services (AWS) that allows you to run code without provisioning or managing servers.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lambda function in programming refers to a small, anonymous function that is defined using the lambda keyword.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Lambda functions are often used for short-lived tasks, such as when passing a function as an argument to another function.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IAM ROLE?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2" y="1325218"/>
            <a:ext cx="9404722" cy="4923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IAM Role (Identity and Access Management Role) in AWS is a set of permissions that define what actions are allowed and denied on AWS resources.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IAM roles are similar to IAM users, but they are designed to be assumed by entities, such as AWS services, other users, or applications, rather than being tied to a specific person.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1:TO CREATE S3 BUCKET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5130" y="1272210"/>
            <a:ext cx="9404723" cy="49761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Click on S3 service in AWS CONSOLE.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Click on create bucket in s3 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480945"/>
            <a:ext cx="9179560" cy="3575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30" y="145774"/>
            <a:ext cx="10442713" cy="64726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Click on create bucket  --bucket name –click on block all public access—bucket versioning—encryption type—bucket key.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069104"/>
            <a:ext cx="3878331" cy="2703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376" y="1069105"/>
            <a:ext cx="6261206" cy="2703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45" y="3772547"/>
            <a:ext cx="3348243" cy="2845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003" y="3772546"/>
            <a:ext cx="2808514" cy="28459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232" y="3772546"/>
            <a:ext cx="3943350" cy="28459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397566"/>
            <a:ext cx="9612531" cy="58508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Bucket is successfully created the below image shown.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15" y="3836504"/>
            <a:ext cx="8277934" cy="2411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15" y="990185"/>
            <a:ext cx="8133167" cy="26011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3230"/>
          </a:xfrm>
        </p:spPr>
        <p:txBody>
          <a:bodyPr/>
          <a:lstStyle/>
          <a:p>
            <a:r>
              <a:rPr lang="en-US" dirty="0"/>
              <a:t>STEP 2:IAM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205948"/>
            <a:ext cx="9404723" cy="50424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Click on the IAM Service in AWS CONSOLE.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IAM ROLE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29" y="2093844"/>
            <a:ext cx="8022180" cy="1533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29" y="3627013"/>
            <a:ext cx="8022180" cy="26213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477078"/>
            <a:ext cx="9952382" cy="59038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Click on the use case as lambda and attach policies and role details and the role has been created.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90" y="1219200"/>
            <a:ext cx="4814680" cy="1761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70" y="1219200"/>
            <a:ext cx="4572000" cy="1805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91" y="2980912"/>
            <a:ext cx="4814680" cy="2011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670" y="3007002"/>
            <a:ext cx="4572000" cy="1959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991" y="5044346"/>
            <a:ext cx="9386679" cy="133657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463</Words>
  <Application>Microsoft Office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Wingdings</vt:lpstr>
      <vt:lpstr>Wingdings 3</vt:lpstr>
      <vt:lpstr>Ion</vt:lpstr>
      <vt:lpstr>USING LAMBDA FUNCTION WITH AMAZON S3</vt:lpstr>
      <vt:lpstr>WHAT IS S3?</vt:lpstr>
      <vt:lpstr>WHAT IS LAMBDA FUNCTION?</vt:lpstr>
      <vt:lpstr>WHAT IS IAM ROLE?</vt:lpstr>
      <vt:lpstr>STEP 1:TO CREATE S3 BUCKET</vt:lpstr>
      <vt:lpstr>PowerPoint Presentation</vt:lpstr>
      <vt:lpstr>PowerPoint Presentation</vt:lpstr>
      <vt:lpstr>STEP 2:IAM ROLE</vt:lpstr>
      <vt:lpstr>PowerPoint Presentation</vt:lpstr>
      <vt:lpstr>STEP 3:CREATE LAMBDA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4:CLOUDWATCH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LAMBDA FUNCTION WITH AMAZON S3</dc:title>
  <dc:creator>lenovo l480</dc:creator>
  <cp:lastModifiedBy>lenovo l480</cp:lastModifiedBy>
  <cp:revision>8</cp:revision>
  <dcterms:created xsi:type="dcterms:W3CDTF">2024-12-12T07:23:00Z</dcterms:created>
  <dcterms:modified xsi:type="dcterms:W3CDTF">2024-12-13T04:34:36Z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765A4BEDC0FC467B8D7931F7461BFD3A_13</vt:lpwstr>
  </property>
  <property fmtid="{D5CDD505-2E9C-101B-9397-08002B2CF9AE}" pid="3" name="KSOProductBuildVer">
    <vt:lpwstr>1033-12.2.0.18607</vt:lpwstr>
  </property>
</Properties>
</file>