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04E6F-BF33-421C-880A-C15C37936147}" v="466" dt="2022-10-07T21:50:58.474"/>
    <p1510:client id="{A751619F-A3BC-4C75-B1A0-754DE72CCD53}" v="1" dt="2022-10-08T06:59:41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6" d="100"/>
          <a:sy n="66" d="100"/>
        </p:scale>
        <p:origin x="-696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0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0.png"/><Relationship Id="rId6" Type="http://schemas.openxmlformats.org/officeDocument/2006/relationships/image" Target="../media/image24.svg"/><Relationship Id="rId5" Type="http://schemas.openxmlformats.org/officeDocument/2006/relationships/image" Target="../media/image12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0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0.png"/><Relationship Id="rId6" Type="http://schemas.openxmlformats.org/officeDocument/2006/relationships/image" Target="../media/image24.svg"/><Relationship Id="rId5" Type="http://schemas.openxmlformats.org/officeDocument/2006/relationships/image" Target="../media/image12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979F9-CC82-4F99-B602-139F433A2E9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8CFA2C-517A-44D0-ACE8-47C0BE4555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Donor is often required to visit the donation centers.</a:t>
          </a:r>
        </a:p>
      </dgm:t>
    </dgm:pt>
    <dgm:pt modelId="{06CAA8D4-84A4-4FA4-842F-6C1D51BCDD8C}" type="parTrans" cxnId="{A16F7B8B-7836-477C-9BC1-92F9839B7076}">
      <dgm:prSet/>
      <dgm:spPr/>
      <dgm:t>
        <a:bodyPr/>
        <a:lstStyle/>
        <a:p>
          <a:endParaRPr lang="en-US"/>
        </a:p>
      </dgm:t>
    </dgm:pt>
    <dgm:pt modelId="{1AFD105E-FB50-4D09-A559-8904F15A5FE6}" type="sibTrans" cxnId="{A16F7B8B-7836-477C-9BC1-92F9839B70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C04EB8-6CBA-4A7D-BFAA-4AD4B33971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location preferences exist.</a:t>
          </a:r>
        </a:p>
      </dgm:t>
    </dgm:pt>
    <dgm:pt modelId="{405CE47F-E64F-43D3-933C-2A6081FB16B6}" type="parTrans" cxnId="{3F4FE8E2-AEFC-4832-A65C-616B72060A87}">
      <dgm:prSet/>
      <dgm:spPr/>
      <dgm:t>
        <a:bodyPr/>
        <a:lstStyle/>
        <a:p>
          <a:endParaRPr lang="en-US"/>
        </a:p>
      </dgm:t>
    </dgm:pt>
    <dgm:pt modelId="{C620A872-09D2-4BA7-A6B3-DC0CCDBE3D18}" type="sibTrans" cxnId="{3F4FE8E2-AEFC-4832-A65C-616B72060A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8E5E3F-1304-491B-9443-CE5BCF0077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exists no pickup and delivery system.</a:t>
          </a:r>
        </a:p>
      </dgm:t>
    </dgm:pt>
    <dgm:pt modelId="{8B4CFE89-BAA0-4522-99FE-2E553C1755C7}" type="parTrans" cxnId="{377684C9-C733-4003-BDD6-F05FB5FA7334}">
      <dgm:prSet/>
      <dgm:spPr/>
      <dgm:t>
        <a:bodyPr/>
        <a:lstStyle/>
        <a:p>
          <a:endParaRPr lang="en-US"/>
        </a:p>
      </dgm:t>
    </dgm:pt>
    <dgm:pt modelId="{775FF32F-F034-4D46-A2AE-609A87AAF547}" type="sibTrans" cxnId="{377684C9-C733-4003-BDD6-F05FB5FA73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6C88FA-5B67-462D-A421-ADCA3C7999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the existing system customer follow-up is difficult.</a:t>
          </a:r>
        </a:p>
      </dgm:t>
    </dgm:pt>
    <dgm:pt modelId="{51FE5F5B-A251-4CFF-BE85-8889C6169D66}" type="parTrans" cxnId="{E4FB2D7D-2A13-45FB-BD49-26C65B55A8FA}">
      <dgm:prSet/>
      <dgm:spPr/>
      <dgm:t>
        <a:bodyPr/>
        <a:lstStyle/>
        <a:p>
          <a:endParaRPr lang="en-US"/>
        </a:p>
      </dgm:t>
    </dgm:pt>
    <dgm:pt modelId="{68398525-389E-431A-832F-53597805B254}" type="sibTrans" cxnId="{E4FB2D7D-2A13-45FB-BD49-26C65B55A8FA}">
      <dgm:prSet/>
      <dgm:spPr/>
      <dgm:t>
        <a:bodyPr/>
        <a:lstStyle/>
        <a:p>
          <a:endParaRPr lang="en-US"/>
        </a:p>
      </dgm:t>
    </dgm:pt>
    <dgm:pt modelId="{F43500BD-F1B9-4A17-9AB4-7E94BE63B28F}" type="pres">
      <dgm:prSet presAssocID="{6C2979F9-CC82-4F99-B602-139F433A2E9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F6503D-7F29-4C42-A82C-7C92D94C0EB9}" type="pres">
      <dgm:prSet presAssocID="{6C2979F9-CC82-4F99-B602-139F433A2E90}" presName="container" presStyleCnt="0">
        <dgm:presLayoutVars>
          <dgm:dir/>
          <dgm:resizeHandles val="exact"/>
        </dgm:presLayoutVars>
      </dgm:prSet>
      <dgm:spPr/>
    </dgm:pt>
    <dgm:pt modelId="{7D4F78C7-0095-4FF1-A5A7-D682BB0E23B0}" type="pres">
      <dgm:prSet presAssocID="{B28CFA2C-517A-44D0-ACE8-47C0BE455536}" presName="compNode" presStyleCnt="0"/>
      <dgm:spPr/>
    </dgm:pt>
    <dgm:pt modelId="{5C62726C-1889-46C7-8DF8-DBE844683492}" type="pres">
      <dgm:prSet presAssocID="{B28CFA2C-517A-44D0-ACE8-47C0BE455536}" presName="iconBgRect" presStyleLbl="bgShp" presStyleIdx="0" presStyleCnt="4"/>
      <dgm:spPr/>
    </dgm:pt>
    <dgm:pt modelId="{7B02A1A9-3DA3-4FC3-8500-7CFC5A7D162B}" type="pres">
      <dgm:prSet presAssocID="{B28CFA2C-517A-44D0-ACE8-47C0BE455536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8184B83-F8B6-4B79-B65C-0A8C5B6EAFE4}" type="pres">
      <dgm:prSet presAssocID="{B28CFA2C-517A-44D0-ACE8-47C0BE455536}" presName="spaceRect" presStyleCnt="0"/>
      <dgm:spPr/>
    </dgm:pt>
    <dgm:pt modelId="{38D75277-F17E-44DF-9930-592D6663948A}" type="pres">
      <dgm:prSet presAssocID="{B28CFA2C-517A-44D0-ACE8-47C0BE455536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6B77220-6298-4A32-B7B5-ACB555680F3D}" type="pres">
      <dgm:prSet presAssocID="{1AFD105E-FB50-4D09-A559-8904F15A5FE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6793BDF-0C60-4F1E-BA69-A060ADD48E99}" type="pres">
      <dgm:prSet presAssocID="{5AC04EB8-6CBA-4A7D-BFAA-4AD4B33971A2}" presName="compNode" presStyleCnt="0"/>
      <dgm:spPr/>
    </dgm:pt>
    <dgm:pt modelId="{95FACF8A-3FFC-42E9-B198-8C39108E7D0D}" type="pres">
      <dgm:prSet presAssocID="{5AC04EB8-6CBA-4A7D-BFAA-4AD4B33971A2}" presName="iconBgRect" presStyleLbl="bgShp" presStyleIdx="1" presStyleCnt="4"/>
      <dgm:spPr/>
    </dgm:pt>
    <dgm:pt modelId="{8C5E4225-47A7-4390-B60D-F33F285B75BC}" type="pres">
      <dgm:prSet presAssocID="{5AC04EB8-6CBA-4A7D-BFAA-4AD4B33971A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0586342-809E-42E4-9326-6AE3CA535075}" type="pres">
      <dgm:prSet presAssocID="{5AC04EB8-6CBA-4A7D-BFAA-4AD4B33971A2}" presName="spaceRect" presStyleCnt="0"/>
      <dgm:spPr/>
    </dgm:pt>
    <dgm:pt modelId="{BCC45E1D-B1EC-463C-821F-FFC3C9120729}" type="pres">
      <dgm:prSet presAssocID="{5AC04EB8-6CBA-4A7D-BFAA-4AD4B33971A2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6B44FD3-797A-4D5E-9B52-4BF865991270}" type="pres">
      <dgm:prSet presAssocID="{C620A872-09D2-4BA7-A6B3-DC0CCDBE3D1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78B0AA9-0660-4C6E-ABC3-0CA743C353B9}" type="pres">
      <dgm:prSet presAssocID="{858E5E3F-1304-491B-9443-CE5BCF007766}" presName="compNode" presStyleCnt="0"/>
      <dgm:spPr/>
    </dgm:pt>
    <dgm:pt modelId="{2BB0D60E-EFC0-4118-B526-68EB27FB4BDE}" type="pres">
      <dgm:prSet presAssocID="{858E5E3F-1304-491B-9443-CE5BCF007766}" presName="iconBgRect" presStyleLbl="bgShp" presStyleIdx="2" presStyleCnt="4"/>
      <dgm:spPr/>
    </dgm:pt>
    <dgm:pt modelId="{2308CA84-646D-4499-9709-FBF56DDEB8AF}" type="pres">
      <dgm:prSet presAssocID="{858E5E3F-1304-491B-9443-CE5BCF007766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CB771933-0FB4-4E6E-A5F3-B746B85FF893}" type="pres">
      <dgm:prSet presAssocID="{858E5E3F-1304-491B-9443-CE5BCF007766}" presName="spaceRect" presStyleCnt="0"/>
      <dgm:spPr/>
    </dgm:pt>
    <dgm:pt modelId="{C157D40C-E1EB-4642-AC94-F747BDC571B8}" type="pres">
      <dgm:prSet presAssocID="{858E5E3F-1304-491B-9443-CE5BCF007766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45AC966-C1A5-4921-88C5-2805FD867CFC}" type="pres">
      <dgm:prSet presAssocID="{775FF32F-F034-4D46-A2AE-609A87AAF54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B5A0D79-5226-4818-AC5A-04E5BB3C6152}" type="pres">
      <dgm:prSet presAssocID="{536C88FA-5B67-462D-A421-ADCA3C7999A6}" presName="compNode" presStyleCnt="0"/>
      <dgm:spPr/>
    </dgm:pt>
    <dgm:pt modelId="{0271B7D4-6656-4D4C-9018-96C8DAF46A57}" type="pres">
      <dgm:prSet presAssocID="{536C88FA-5B67-462D-A421-ADCA3C7999A6}" presName="iconBgRect" presStyleLbl="bgShp" presStyleIdx="3" presStyleCnt="4"/>
      <dgm:spPr/>
    </dgm:pt>
    <dgm:pt modelId="{7A736061-034B-48EF-8068-929C0003EFCE}" type="pres">
      <dgm:prSet presAssocID="{536C88FA-5B67-462D-A421-ADCA3C7999A6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A56491E-11CB-4D18-B3D0-7E9592B424BB}" type="pres">
      <dgm:prSet presAssocID="{536C88FA-5B67-462D-A421-ADCA3C7999A6}" presName="spaceRect" presStyleCnt="0"/>
      <dgm:spPr/>
    </dgm:pt>
    <dgm:pt modelId="{4D2D689B-988C-42B3-8E45-1A68284E73D0}" type="pres">
      <dgm:prSet presAssocID="{536C88FA-5B67-462D-A421-ADCA3C7999A6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57F8A4-0027-4E08-9036-1BC46A761130}" type="presOf" srcId="{6C2979F9-CC82-4F99-B602-139F433A2E90}" destId="{F43500BD-F1B9-4A17-9AB4-7E94BE63B28F}" srcOrd="0" destOrd="0" presId="urn:microsoft.com/office/officeart/2018/2/layout/IconCircleList"/>
    <dgm:cxn modelId="{0525F655-1657-4BB6-9181-8A7AABAB731F}" type="presOf" srcId="{C620A872-09D2-4BA7-A6B3-DC0CCDBE3D18}" destId="{F6B44FD3-797A-4D5E-9B52-4BF865991270}" srcOrd="0" destOrd="0" presId="urn:microsoft.com/office/officeart/2018/2/layout/IconCircleList"/>
    <dgm:cxn modelId="{EEF336E2-58E2-4EC7-A077-7110887877DC}" type="presOf" srcId="{858E5E3F-1304-491B-9443-CE5BCF007766}" destId="{C157D40C-E1EB-4642-AC94-F747BDC571B8}" srcOrd="0" destOrd="0" presId="urn:microsoft.com/office/officeart/2018/2/layout/IconCircleList"/>
    <dgm:cxn modelId="{3F4FE8E2-AEFC-4832-A65C-616B72060A87}" srcId="{6C2979F9-CC82-4F99-B602-139F433A2E90}" destId="{5AC04EB8-6CBA-4A7D-BFAA-4AD4B33971A2}" srcOrd="1" destOrd="0" parTransId="{405CE47F-E64F-43D3-933C-2A6081FB16B6}" sibTransId="{C620A872-09D2-4BA7-A6B3-DC0CCDBE3D18}"/>
    <dgm:cxn modelId="{377684C9-C733-4003-BDD6-F05FB5FA7334}" srcId="{6C2979F9-CC82-4F99-B602-139F433A2E90}" destId="{858E5E3F-1304-491B-9443-CE5BCF007766}" srcOrd="2" destOrd="0" parTransId="{8B4CFE89-BAA0-4522-99FE-2E553C1755C7}" sibTransId="{775FF32F-F034-4D46-A2AE-609A87AAF547}"/>
    <dgm:cxn modelId="{13F49FCB-7B36-43DE-BACB-9E2EFCCB340C}" type="presOf" srcId="{775FF32F-F034-4D46-A2AE-609A87AAF547}" destId="{F45AC966-C1A5-4921-88C5-2805FD867CFC}" srcOrd="0" destOrd="0" presId="urn:microsoft.com/office/officeart/2018/2/layout/IconCircleList"/>
    <dgm:cxn modelId="{99D7E678-FF02-400E-8549-32232036FBBC}" type="presOf" srcId="{1AFD105E-FB50-4D09-A559-8904F15A5FE6}" destId="{D6B77220-6298-4A32-B7B5-ACB555680F3D}" srcOrd="0" destOrd="0" presId="urn:microsoft.com/office/officeart/2018/2/layout/IconCircleList"/>
    <dgm:cxn modelId="{71833DB9-683C-4C8A-99EA-92B91EFF7206}" type="presOf" srcId="{5AC04EB8-6CBA-4A7D-BFAA-4AD4B33971A2}" destId="{BCC45E1D-B1EC-463C-821F-FFC3C9120729}" srcOrd="0" destOrd="0" presId="urn:microsoft.com/office/officeart/2018/2/layout/IconCircleList"/>
    <dgm:cxn modelId="{E4FB2D7D-2A13-45FB-BD49-26C65B55A8FA}" srcId="{6C2979F9-CC82-4F99-B602-139F433A2E90}" destId="{536C88FA-5B67-462D-A421-ADCA3C7999A6}" srcOrd="3" destOrd="0" parTransId="{51FE5F5B-A251-4CFF-BE85-8889C6169D66}" sibTransId="{68398525-389E-431A-832F-53597805B254}"/>
    <dgm:cxn modelId="{A16F7B8B-7836-477C-9BC1-92F9839B7076}" srcId="{6C2979F9-CC82-4F99-B602-139F433A2E90}" destId="{B28CFA2C-517A-44D0-ACE8-47C0BE455536}" srcOrd="0" destOrd="0" parTransId="{06CAA8D4-84A4-4FA4-842F-6C1D51BCDD8C}" sibTransId="{1AFD105E-FB50-4D09-A559-8904F15A5FE6}"/>
    <dgm:cxn modelId="{A1084ECC-602D-4F77-A4D3-30DF742AFFF8}" type="presOf" srcId="{B28CFA2C-517A-44D0-ACE8-47C0BE455536}" destId="{38D75277-F17E-44DF-9930-592D6663948A}" srcOrd="0" destOrd="0" presId="urn:microsoft.com/office/officeart/2018/2/layout/IconCircleList"/>
    <dgm:cxn modelId="{8218C402-21FF-4ED4-A67A-4A34C0E6509A}" type="presOf" srcId="{536C88FA-5B67-462D-A421-ADCA3C7999A6}" destId="{4D2D689B-988C-42B3-8E45-1A68284E73D0}" srcOrd="0" destOrd="0" presId="urn:microsoft.com/office/officeart/2018/2/layout/IconCircleList"/>
    <dgm:cxn modelId="{EE1EC602-50BD-4DB6-9C31-610B4AC6F018}" type="presParOf" srcId="{F43500BD-F1B9-4A17-9AB4-7E94BE63B28F}" destId="{0BF6503D-7F29-4C42-A82C-7C92D94C0EB9}" srcOrd="0" destOrd="0" presId="urn:microsoft.com/office/officeart/2018/2/layout/IconCircleList"/>
    <dgm:cxn modelId="{4D973522-2EBF-4A27-8170-4179162344CA}" type="presParOf" srcId="{0BF6503D-7F29-4C42-A82C-7C92D94C0EB9}" destId="{7D4F78C7-0095-4FF1-A5A7-D682BB0E23B0}" srcOrd="0" destOrd="0" presId="urn:microsoft.com/office/officeart/2018/2/layout/IconCircleList"/>
    <dgm:cxn modelId="{625D2838-A56A-4AAA-984A-4324C38C346F}" type="presParOf" srcId="{7D4F78C7-0095-4FF1-A5A7-D682BB0E23B0}" destId="{5C62726C-1889-46C7-8DF8-DBE844683492}" srcOrd="0" destOrd="0" presId="urn:microsoft.com/office/officeart/2018/2/layout/IconCircleList"/>
    <dgm:cxn modelId="{1845C6F5-32EB-4C88-A93F-452B58542701}" type="presParOf" srcId="{7D4F78C7-0095-4FF1-A5A7-D682BB0E23B0}" destId="{7B02A1A9-3DA3-4FC3-8500-7CFC5A7D162B}" srcOrd="1" destOrd="0" presId="urn:microsoft.com/office/officeart/2018/2/layout/IconCircleList"/>
    <dgm:cxn modelId="{3CD226FF-FAAA-4CB1-8F30-8451E1A043EF}" type="presParOf" srcId="{7D4F78C7-0095-4FF1-A5A7-D682BB0E23B0}" destId="{D8184B83-F8B6-4B79-B65C-0A8C5B6EAFE4}" srcOrd="2" destOrd="0" presId="urn:microsoft.com/office/officeart/2018/2/layout/IconCircleList"/>
    <dgm:cxn modelId="{B3CC793D-7EBA-444A-805E-4FC656C14EDC}" type="presParOf" srcId="{7D4F78C7-0095-4FF1-A5A7-D682BB0E23B0}" destId="{38D75277-F17E-44DF-9930-592D6663948A}" srcOrd="3" destOrd="0" presId="urn:microsoft.com/office/officeart/2018/2/layout/IconCircleList"/>
    <dgm:cxn modelId="{9FE761D0-EA8F-44E4-9601-B0C3D4FB24DB}" type="presParOf" srcId="{0BF6503D-7F29-4C42-A82C-7C92D94C0EB9}" destId="{D6B77220-6298-4A32-B7B5-ACB555680F3D}" srcOrd="1" destOrd="0" presId="urn:microsoft.com/office/officeart/2018/2/layout/IconCircleList"/>
    <dgm:cxn modelId="{34C9BE79-7653-4278-8FAC-F897FD386C53}" type="presParOf" srcId="{0BF6503D-7F29-4C42-A82C-7C92D94C0EB9}" destId="{B6793BDF-0C60-4F1E-BA69-A060ADD48E99}" srcOrd="2" destOrd="0" presId="urn:microsoft.com/office/officeart/2018/2/layout/IconCircleList"/>
    <dgm:cxn modelId="{AD46B62A-B8CE-4FEE-9149-661D613A1064}" type="presParOf" srcId="{B6793BDF-0C60-4F1E-BA69-A060ADD48E99}" destId="{95FACF8A-3FFC-42E9-B198-8C39108E7D0D}" srcOrd="0" destOrd="0" presId="urn:microsoft.com/office/officeart/2018/2/layout/IconCircleList"/>
    <dgm:cxn modelId="{B9C04837-97ED-46C3-9FDF-D68CD0A61404}" type="presParOf" srcId="{B6793BDF-0C60-4F1E-BA69-A060ADD48E99}" destId="{8C5E4225-47A7-4390-B60D-F33F285B75BC}" srcOrd="1" destOrd="0" presId="urn:microsoft.com/office/officeart/2018/2/layout/IconCircleList"/>
    <dgm:cxn modelId="{5C57EF59-D400-4F1B-9F16-0E2BBBE7A89B}" type="presParOf" srcId="{B6793BDF-0C60-4F1E-BA69-A060ADD48E99}" destId="{C0586342-809E-42E4-9326-6AE3CA535075}" srcOrd="2" destOrd="0" presId="urn:microsoft.com/office/officeart/2018/2/layout/IconCircleList"/>
    <dgm:cxn modelId="{892A82B4-9AC9-41F2-AA65-B76B72AF21AD}" type="presParOf" srcId="{B6793BDF-0C60-4F1E-BA69-A060ADD48E99}" destId="{BCC45E1D-B1EC-463C-821F-FFC3C9120729}" srcOrd="3" destOrd="0" presId="urn:microsoft.com/office/officeart/2018/2/layout/IconCircleList"/>
    <dgm:cxn modelId="{FEDDE232-C343-4522-9E95-376C20223B16}" type="presParOf" srcId="{0BF6503D-7F29-4C42-A82C-7C92D94C0EB9}" destId="{F6B44FD3-797A-4D5E-9B52-4BF865991270}" srcOrd="3" destOrd="0" presId="urn:microsoft.com/office/officeart/2018/2/layout/IconCircleList"/>
    <dgm:cxn modelId="{D8640252-9DCB-42C5-9A1E-F31B28BA35C4}" type="presParOf" srcId="{0BF6503D-7F29-4C42-A82C-7C92D94C0EB9}" destId="{F78B0AA9-0660-4C6E-ABC3-0CA743C353B9}" srcOrd="4" destOrd="0" presId="urn:microsoft.com/office/officeart/2018/2/layout/IconCircleList"/>
    <dgm:cxn modelId="{E67ADF1A-DF2E-4117-AB21-7A966208863E}" type="presParOf" srcId="{F78B0AA9-0660-4C6E-ABC3-0CA743C353B9}" destId="{2BB0D60E-EFC0-4118-B526-68EB27FB4BDE}" srcOrd="0" destOrd="0" presId="urn:microsoft.com/office/officeart/2018/2/layout/IconCircleList"/>
    <dgm:cxn modelId="{5655CFD6-EE6C-4B24-9363-CA14F353AD60}" type="presParOf" srcId="{F78B0AA9-0660-4C6E-ABC3-0CA743C353B9}" destId="{2308CA84-646D-4499-9709-FBF56DDEB8AF}" srcOrd="1" destOrd="0" presId="urn:microsoft.com/office/officeart/2018/2/layout/IconCircleList"/>
    <dgm:cxn modelId="{A6AFC243-2355-4B30-90AB-F25F0B0A8321}" type="presParOf" srcId="{F78B0AA9-0660-4C6E-ABC3-0CA743C353B9}" destId="{CB771933-0FB4-4E6E-A5F3-B746B85FF893}" srcOrd="2" destOrd="0" presId="urn:microsoft.com/office/officeart/2018/2/layout/IconCircleList"/>
    <dgm:cxn modelId="{D55F6B56-6C76-4594-BAB9-06882C54165F}" type="presParOf" srcId="{F78B0AA9-0660-4C6E-ABC3-0CA743C353B9}" destId="{C157D40C-E1EB-4642-AC94-F747BDC571B8}" srcOrd="3" destOrd="0" presId="urn:microsoft.com/office/officeart/2018/2/layout/IconCircleList"/>
    <dgm:cxn modelId="{39BF039A-BF9B-4F4C-BB33-CE107BE39C81}" type="presParOf" srcId="{0BF6503D-7F29-4C42-A82C-7C92D94C0EB9}" destId="{F45AC966-C1A5-4921-88C5-2805FD867CFC}" srcOrd="5" destOrd="0" presId="urn:microsoft.com/office/officeart/2018/2/layout/IconCircleList"/>
    <dgm:cxn modelId="{E08DD1F0-814E-4463-9FC6-C36CD9CBB80B}" type="presParOf" srcId="{0BF6503D-7F29-4C42-A82C-7C92D94C0EB9}" destId="{2B5A0D79-5226-4818-AC5A-04E5BB3C6152}" srcOrd="6" destOrd="0" presId="urn:microsoft.com/office/officeart/2018/2/layout/IconCircleList"/>
    <dgm:cxn modelId="{214B77A1-27EB-47DF-AB9A-B2AA4F854E96}" type="presParOf" srcId="{2B5A0D79-5226-4818-AC5A-04E5BB3C6152}" destId="{0271B7D4-6656-4D4C-9018-96C8DAF46A57}" srcOrd="0" destOrd="0" presId="urn:microsoft.com/office/officeart/2018/2/layout/IconCircleList"/>
    <dgm:cxn modelId="{8E6BA2FF-5138-4B4E-82E8-FBA7361C2D39}" type="presParOf" srcId="{2B5A0D79-5226-4818-AC5A-04E5BB3C6152}" destId="{7A736061-034B-48EF-8068-929C0003EFCE}" srcOrd="1" destOrd="0" presId="urn:microsoft.com/office/officeart/2018/2/layout/IconCircleList"/>
    <dgm:cxn modelId="{62752B06-5C0D-4720-BBD9-76A83120FF6A}" type="presParOf" srcId="{2B5A0D79-5226-4818-AC5A-04E5BB3C6152}" destId="{8A56491E-11CB-4D18-B3D0-7E9592B424BB}" srcOrd="2" destOrd="0" presId="urn:microsoft.com/office/officeart/2018/2/layout/IconCircleList"/>
    <dgm:cxn modelId="{22583F02-2F3E-45F6-83F5-3A1B4768788E}" type="presParOf" srcId="{2B5A0D79-5226-4818-AC5A-04E5BB3C6152}" destId="{4D2D689B-988C-42B3-8E45-1A68284E73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D35364-C9F0-4A3A-A298-47A9A777C7B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FC35D3-3B28-42F1-A7D5-2AC98A354D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funding feature</a:t>
          </a:r>
        </a:p>
      </dgm:t>
    </dgm:pt>
    <dgm:pt modelId="{8A4015AA-7882-48E9-943F-94FD31691EAA}" type="parTrans" cxnId="{CD6E0798-A683-4C91-963A-0D8C1FE95160}">
      <dgm:prSet/>
      <dgm:spPr/>
      <dgm:t>
        <a:bodyPr/>
        <a:lstStyle/>
        <a:p>
          <a:endParaRPr lang="en-US"/>
        </a:p>
      </dgm:t>
    </dgm:pt>
    <dgm:pt modelId="{0073B6EE-C68A-414E-83A6-FFFEDF72DAA3}" type="sibTrans" cxnId="{CD6E0798-A683-4C91-963A-0D8C1FE951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F28B42-9221-4F96-BC29-ADC44A67FB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to use</a:t>
          </a:r>
        </a:p>
      </dgm:t>
    </dgm:pt>
    <dgm:pt modelId="{AA70EFE8-2662-4915-8DC9-7D5DE0DC89D1}" type="parTrans" cxnId="{EE56108A-74FF-45A6-8D66-7E16B428DE7C}">
      <dgm:prSet/>
      <dgm:spPr/>
      <dgm:t>
        <a:bodyPr/>
        <a:lstStyle/>
        <a:p>
          <a:endParaRPr lang="en-US"/>
        </a:p>
      </dgm:t>
    </dgm:pt>
    <dgm:pt modelId="{6267F2B8-5EF0-4348-B4FF-0D234928F15A}" type="sibTrans" cxnId="{EE56108A-74FF-45A6-8D66-7E16B428DE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B457EE-3000-44F4-9987-41F54B525B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Notification regarding new request</a:t>
          </a:r>
        </a:p>
      </dgm:t>
    </dgm:pt>
    <dgm:pt modelId="{B0631E76-C5BD-4583-8B20-016C5501E195}" type="parTrans" cxnId="{5A10DC64-1CB1-4C82-ABED-5198A55A7FB8}">
      <dgm:prSet/>
      <dgm:spPr/>
      <dgm:t>
        <a:bodyPr/>
        <a:lstStyle/>
        <a:p>
          <a:endParaRPr lang="en-US"/>
        </a:p>
      </dgm:t>
    </dgm:pt>
    <dgm:pt modelId="{F92DB02B-3F92-4CA1-901F-FE01A96CC8DB}" type="sibTrans" cxnId="{5A10DC64-1CB1-4C82-ABED-5198A55A7F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47F821-E6D1-4DE9-9D49-C6B297CCBB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secure</a:t>
          </a:r>
        </a:p>
      </dgm:t>
    </dgm:pt>
    <dgm:pt modelId="{A61CC963-BA70-410B-BFFE-B32AA6FE4958}" type="parTrans" cxnId="{0BF82B86-02E7-4767-8B5E-E119B598CE94}">
      <dgm:prSet/>
      <dgm:spPr/>
      <dgm:t>
        <a:bodyPr/>
        <a:lstStyle/>
        <a:p>
          <a:endParaRPr lang="en-US"/>
        </a:p>
      </dgm:t>
    </dgm:pt>
    <dgm:pt modelId="{DFB7336F-EBE2-46C8-A134-3AE390A374E2}" type="sibTrans" cxnId="{0BF82B86-02E7-4767-8B5E-E119B598CE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8DD8C8-3B91-42A1-81CA-493BAB0E1C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delivery service </a:t>
          </a:r>
        </a:p>
      </dgm:t>
    </dgm:pt>
    <dgm:pt modelId="{03EE96F7-6160-4740-93DD-65EFAD048F3C}" type="parTrans" cxnId="{71C6C9B6-6E56-429C-8A5D-C72CC6B40C2D}">
      <dgm:prSet/>
      <dgm:spPr/>
      <dgm:t>
        <a:bodyPr/>
        <a:lstStyle/>
        <a:p>
          <a:endParaRPr lang="en-US"/>
        </a:p>
      </dgm:t>
    </dgm:pt>
    <dgm:pt modelId="{0D39E288-B730-4C63-B088-0DDDAEB2DFAB}" type="sibTrans" cxnId="{71C6C9B6-6E56-429C-8A5D-C72CC6B40C2D}">
      <dgm:prSet/>
      <dgm:spPr/>
      <dgm:t>
        <a:bodyPr/>
        <a:lstStyle/>
        <a:p>
          <a:endParaRPr lang="en-US"/>
        </a:p>
      </dgm:t>
    </dgm:pt>
    <dgm:pt modelId="{4E38E2B8-ABE4-4BEE-B301-16677D3E314C}" type="pres">
      <dgm:prSet presAssocID="{47D35364-C9F0-4A3A-A298-47A9A777C7B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79AD1-ACE9-4D33-8491-7D6E0788D438}" type="pres">
      <dgm:prSet presAssocID="{47D35364-C9F0-4A3A-A298-47A9A777C7BD}" presName="container" presStyleCnt="0">
        <dgm:presLayoutVars>
          <dgm:dir/>
          <dgm:resizeHandles val="exact"/>
        </dgm:presLayoutVars>
      </dgm:prSet>
      <dgm:spPr/>
    </dgm:pt>
    <dgm:pt modelId="{1CB258F6-E91D-405E-8EC6-255B3F7BC656}" type="pres">
      <dgm:prSet presAssocID="{2CFC35D3-3B28-42F1-A7D5-2AC98A354D07}" presName="compNode" presStyleCnt="0"/>
      <dgm:spPr/>
    </dgm:pt>
    <dgm:pt modelId="{4AF280B8-5870-4C7B-B2E1-87B944EC7EDE}" type="pres">
      <dgm:prSet presAssocID="{2CFC35D3-3B28-42F1-A7D5-2AC98A354D07}" presName="iconBgRect" presStyleLbl="bgShp" presStyleIdx="0" presStyleCnt="5"/>
      <dgm:spPr/>
    </dgm:pt>
    <dgm:pt modelId="{BA962F4B-32DC-47A6-8E23-EDDE94623EDE}" type="pres">
      <dgm:prSet presAssocID="{2CFC35D3-3B28-42F1-A7D5-2AC98A354D07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2BA4AE5-49C6-4086-9C81-9D9ADBB71553}" type="pres">
      <dgm:prSet presAssocID="{2CFC35D3-3B28-42F1-A7D5-2AC98A354D07}" presName="spaceRect" presStyleCnt="0"/>
      <dgm:spPr/>
    </dgm:pt>
    <dgm:pt modelId="{4BB218FF-B4BE-41BB-AA16-DDCF4E90DC4B}" type="pres">
      <dgm:prSet presAssocID="{2CFC35D3-3B28-42F1-A7D5-2AC98A354D07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432CEFD-3071-4AC6-B047-D25FA139DE06}" type="pres">
      <dgm:prSet presAssocID="{0073B6EE-C68A-414E-83A6-FFFEDF72DAA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80FC81C-089E-482D-B22B-5A64AE4386F2}" type="pres">
      <dgm:prSet presAssocID="{31F28B42-9221-4F96-BC29-ADC44A67FB42}" presName="compNode" presStyleCnt="0"/>
      <dgm:spPr/>
    </dgm:pt>
    <dgm:pt modelId="{88014FF6-3F3B-4D90-AC2D-EEBAFCBEDBF1}" type="pres">
      <dgm:prSet presAssocID="{31F28B42-9221-4F96-BC29-ADC44A67FB42}" presName="iconBgRect" presStyleLbl="bgShp" presStyleIdx="1" presStyleCnt="5"/>
      <dgm:spPr/>
    </dgm:pt>
    <dgm:pt modelId="{C335E641-7EC4-499C-AA6E-7141AC2CF094}" type="pres">
      <dgm:prSet presAssocID="{31F28B42-9221-4F96-BC29-ADC44A67FB42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50BD9FC-B0E0-4226-9C2C-72639994F590}" type="pres">
      <dgm:prSet presAssocID="{31F28B42-9221-4F96-BC29-ADC44A67FB42}" presName="spaceRect" presStyleCnt="0"/>
      <dgm:spPr/>
    </dgm:pt>
    <dgm:pt modelId="{3D97A971-69E2-4C7C-AEDD-E8F82084AB4E}" type="pres">
      <dgm:prSet presAssocID="{31F28B42-9221-4F96-BC29-ADC44A67FB42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2117B89-1584-4BFD-A317-8A6F4EBBBCDC}" type="pres">
      <dgm:prSet presAssocID="{6267F2B8-5EF0-4348-B4FF-0D234928F15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7F884C7-8EA5-4E1F-8954-9D678E48ACD9}" type="pres">
      <dgm:prSet presAssocID="{CEB457EE-3000-44F4-9987-41F54B525BB7}" presName="compNode" presStyleCnt="0"/>
      <dgm:spPr/>
    </dgm:pt>
    <dgm:pt modelId="{588E5C25-D862-4569-9627-2BC1A9BD51C9}" type="pres">
      <dgm:prSet presAssocID="{CEB457EE-3000-44F4-9987-41F54B525BB7}" presName="iconBgRect" presStyleLbl="bgShp" presStyleIdx="2" presStyleCnt="5"/>
      <dgm:spPr/>
    </dgm:pt>
    <dgm:pt modelId="{267D184E-0A45-4ED6-BAB0-2A282DEE7BEF}" type="pres">
      <dgm:prSet presAssocID="{CEB457EE-3000-44F4-9987-41F54B525BB7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1960937-9BE3-41D7-AECF-F8ECA27AFBF2}" type="pres">
      <dgm:prSet presAssocID="{CEB457EE-3000-44F4-9987-41F54B525BB7}" presName="spaceRect" presStyleCnt="0"/>
      <dgm:spPr/>
    </dgm:pt>
    <dgm:pt modelId="{B2DBB9FE-5D8B-4323-8BC8-202127B619D1}" type="pres">
      <dgm:prSet presAssocID="{CEB457EE-3000-44F4-9987-41F54B525BB7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FF7CA98-8570-4D48-A1A3-F7C2FF4B1A30}" type="pres">
      <dgm:prSet presAssocID="{F92DB02B-3F92-4CA1-901F-FE01A96CC8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7AE6B47-97FB-41FC-A1D7-159CAAEF613B}" type="pres">
      <dgm:prSet presAssocID="{F947F821-E6D1-4DE9-9D49-C6B297CCBBBF}" presName="compNode" presStyleCnt="0"/>
      <dgm:spPr/>
    </dgm:pt>
    <dgm:pt modelId="{1873064E-5721-4FAA-8524-18A5E8017F25}" type="pres">
      <dgm:prSet presAssocID="{F947F821-E6D1-4DE9-9D49-C6B297CCBBBF}" presName="iconBgRect" presStyleLbl="bgShp" presStyleIdx="3" presStyleCnt="5"/>
      <dgm:spPr/>
    </dgm:pt>
    <dgm:pt modelId="{948E634C-0D6D-4D4F-8E67-6D9C8434DF2C}" type="pres">
      <dgm:prSet presAssocID="{F947F821-E6D1-4DE9-9D49-C6B297CCBBBF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9CF7944-FFD9-41B6-8C66-639A37C82E03}" type="pres">
      <dgm:prSet presAssocID="{F947F821-E6D1-4DE9-9D49-C6B297CCBBBF}" presName="spaceRect" presStyleCnt="0"/>
      <dgm:spPr/>
    </dgm:pt>
    <dgm:pt modelId="{991FC06D-67B3-4EF5-8BE2-84A672A5C3B1}" type="pres">
      <dgm:prSet presAssocID="{F947F821-E6D1-4DE9-9D49-C6B297CCBBBF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C0CBD2D-32BA-4F07-A4F1-406F6F0E6E1C}" type="pres">
      <dgm:prSet presAssocID="{DFB7336F-EBE2-46C8-A134-3AE390A374E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1310F20-AFB0-4734-919A-9DA2BC1210ED}" type="pres">
      <dgm:prSet presAssocID="{C98DD8C8-3B91-42A1-81CA-493BAB0E1C33}" presName="compNode" presStyleCnt="0"/>
      <dgm:spPr/>
    </dgm:pt>
    <dgm:pt modelId="{27E89A20-538F-44EC-9E2A-1B4169C765B5}" type="pres">
      <dgm:prSet presAssocID="{C98DD8C8-3B91-42A1-81CA-493BAB0E1C33}" presName="iconBgRect" presStyleLbl="bgShp" presStyleIdx="4" presStyleCnt="5"/>
      <dgm:spPr/>
    </dgm:pt>
    <dgm:pt modelId="{436C4E9F-DC42-4940-AE0B-CDD42C6182C9}" type="pres">
      <dgm:prSet presAssocID="{C98DD8C8-3B91-42A1-81CA-493BAB0E1C33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A25D3F79-C237-4BA2-87F6-D63D30E39AD0}" type="pres">
      <dgm:prSet presAssocID="{C98DD8C8-3B91-42A1-81CA-493BAB0E1C33}" presName="spaceRect" presStyleCnt="0"/>
      <dgm:spPr/>
    </dgm:pt>
    <dgm:pt modelId="{EEDED823-3A21-42FC-B39D-A242974585AB}" type="pres">
      <dgm:prSet presAssocID="{C98DD8C8-3B91-42A1-81CA-493BAB0E1C33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766546-8500-4149-9FA6-B0620EA79F6A}" type="presOf" srcId="{CEB457EE-3000-44F4-9987-41F54B525BB7}" destId="{B2DBB9FE-5D8B-4323-8BC8-202127B619D1}" srcOrd="0" destOrd="0" presId="urn:microsoft.com/office/officeart/2018/2/layout/IconCircleList"/>
    <dgm:cxn modelId="{EAB1D907-06F0-4A47-9981-8E313E23A3A6}" type="presOf" srcId="{31F28B42-9221-4F96-BC29-ADC44A67FB42}" destId="{3D97A971-69E2-4C7C-AEDD-E8F82084AB4E}" srcOrd="0" destOrd="0" presId="urn:microsoft.com/office/officeart/2018/2/layout/IconCircleList"/>
    <dgm:cxn modelId="{7D17B528-60E9-4635-921D-3BF633AA46BE}" type="presOf" srcId="{F947F821-E6D1-4DE9-9D49-C6B297CCBBBF}" destId="{991FC06D-67B3-4EF5-8BE2-84A672A5C3B1}" srcOrd="0" destOrd="0" presId="urn:microsoft.com/office/officeart/2018/2/layout/IconCircleList"/>
    <dgm:cxn modelId="{CB7EBE93-D7CC-4C24-A310-45E8E0CB08DC}" type="presOf" srcId="{2CFC35D3-3B28-42F1-A7D5-2AC98A354D07}" destId="{4BB218FF-B4BE-41BB-AA16-DDCF4E90DC4B}" srcOrd="0" destOrd="0" presId="urn:microsoft.com/office/officeart/2018/2/layout/IconCircleList"/>
    <dgm:cxn modelId="{0BF82B86-02E7-4767-8B5E-E119B598CE94}" srcId="{47D35364-C9F0-4A3A-A298-47A9A777C7BD}" destId="{F947F821-E6D1-4DE9-9D49-C6B297CCBBBF}" srcOrd="3" destOrd="0" parTransId="{A61CC963-BA70-410B-BFFE-B32AA6FE4958}" sibTransId="{DFB7336F-EBE2-46C8-A134-3AE390A374E2}"/>
    <dgm:cxn modelId="{5CB2EEFF-8129-4991-B970-6718C1016B0B}" type="presOf" srcId="{DFB7336F-EBE2-46C8-A134-3AE390A374E2}" destId="{BC0CBD2D-32BA-4F07-A4F1-406F6F0E6E1C}" srcOrd="0" destOrd="0" presId="urn:microsoft.com/office/officeart/2018/2/layout/IconCircleList"/>
    <dgm:cxn modelId="{20CACA63-8D97-4CB6-AB87-294A8831C05E}" type="presOf" srcId="{F92DB02B-3F92-4CA1-901F-FE01A96CC8DB}" destId="{4FF7CA98-8570-4D48-A1A3-F7C2FF4B1A30}" srcOrd="0" destOrd="0" presId="urn:microsoft.com/office/officeart/2018/2/layout/IconCircleList"/>
    <dgm:cxn modelId="{CD6E0798-A683-4C91-963A-0D8C1FE95160}" srcId="{47D35364-C9F0-4A3A-A298-47A9A777C7BD}" destId="{2CFC35D3-3B28-42F1-A7D5-2AC98A354D07}" srcOrd="0" destOrd="0" parTransId="{8A4015AA-7882-48E9-943F-94FD31691EAA}" sibTransId="{0073B6EE-C68A-414E-83A6-FFFEDF72DAA3}"/>
    <dgm:cxn modelId="{8231EE52-FCD7-49E2-A3C8-6AEABF1B2EB3}" type="presOf" srcId="{47D35364-C9F0-4A3A-A298-47A9A777C7BD}" destId="{4E38E2B8-ABE4-4BEE-B301-16677D3E314C}" srcOrd="0" destOrd="0" presId="urn:microsoft.com/office/officeart/2018/2/layout/IconCircleList"/>
    <dgm:cxn modelId="{EE56108A-74FF-45A6-8D66-7E16B428DE7C}" srcId="{47D35364-C9F0-4A3A-A298-47A9A777C7BD}" destId="{31F28B42-9221-4F96-BC29-ADC44A67FB42}" srcOrd="1" destOrd="0" parTransId="{AA70EFE8-2662-4915-8DC9-7D5DE0DC89D1}" sibTransId="{6267F2B8-5EF0-4348-B4FF-0D234928F15A}"/>
    <dgm:cxn modelId="{0D894E50-4343-4682-A36F-21A12453B39E}" type="presOf" srcId="{C98DD8C8-3B91-42A1-81CA-493BAB0E1C33}" destId="{EEDED823-3A21-42FC-B39D-A242974585AB}" srcOrd="0" destOrd="0" presId="urn:microsoft.com/office/officeart/2018/2/layout/IconCircleList"/>
    <dgm:cxn modelId="{5A10DC64-1CB1-4C82-ABED-5198A55A7FB8}" srcId="{47D35364-C9F0-4A3A-A298-47A9A777C7BD}" destId="{CEB457EE-3000-44F4-9987-41F54B525BB7}" srcOrd="2" destOrd="0" parTransId="{B0631E76-C5BD-4583-8B20-016C5501E195}" sibTransId="{F92DB02B-3F92-4CA1-901F-FE01A96CC8DB}"/>
    <dgm:cxn modelId="{71C6C9B6-6E56-429C-8A5D-C72CC6B40C2D}" srcId="{47D35364-C9F0-4A3A-A298-47A9A777C7BD}" destId="{C98DD8C8-3B91-42A1-81CA-493BAB0E1C33}" srcOrd="4" destOrd="0" parTransId="{03EE96F7-6160-4740-93DD-65EFAD048F3C}" sibTransId="{0D39E288-B730-4C63-B088-0DDDAEB2DFAB}"/>
    <dgm:cxn modelId="{65C7330D-6CD7-410D-A09B-F54C9417C03C}" type="presOf" srcId="{6267F2B8-5EF0-4348-B4FF-0D234928F15A}" destId="{02117B89-1584-4BFD-A317-8A6F4EBBBCDC}" srcOrd="0" destOrd="0" presId="urn:microsoft.com/office/officeart/2018/2/layout/IconCircleList"/>
    <dgm:cxn modelId="{BB282D5B-A5D0-4A1C-8B7D-16CD294EFA08}" type="presOf" srcId="{0073B6EE-C68A-414E-83A6-FFFEDF72DAA3}" destId="{A432CEFD-3071-4AC6-B047-D25FA139DE06}" srcOrd="0" destOrd="0" presId="urn:microsoft.com/office/officeart/2018/2/layout/IconCircleList"/>
    <dgm:cxn modelId="{9145C93A-0F36-41C1-BBB6-0B755A25D881}" type="presParOf" srcId="{4E38E2B8-ABE4-4BEE-B301-16677D3E314C}" destId="{6BF79AD1-ACE9-4D33-8491-7D6E0788D438}" srcOrd="0" destOrd="0" presId="urn:microsoft.com/office/officeart/2018/2/layout/IconCircleList"/>
    <dgm:cxn modelId="{8F041E3B-ABA1-4128-AE7A-19046D5D5663}" type="presParOf" srcId="{6BF79AD1-ACE9-4D33-8491-7D6E0788D438}" destId="{1CB258F6-E91D-405E-8EC6-255B3F7BC656}" srcOrd="0" destOrd="0" presId="urn:microsoft.com/office/officeart/2018/2/layout/IconCircleList"/>
    <dgm:cxn modelId="{EBB72DF0-EC81-448C-9A0F-DFEB8DF5851C}" type="presParOf" srcId="{1CB258F6-E91D-405E-8EC6-255B3F7BC656}" destId="{4AF280B8-5870-4C7B-B2E1-87B944EC7EDE}" srcOrd="0" destOrd="0" presId="urn:microsoft.com/office/officeart/2018/2/layout/IconCircleList"/>
    <dgm:cxn modelId="{CF773670-498F-48F7-8A8D-0CF972125396}" type="presParOf" srcId="{1CB258F6-E91D-405E-8EC6-255B3F7BC656}" destId="{BA962F4B-32DC-47A6-8E23-EDDE94623EDE}" srcOrd="1" destOrd="0" presId="urn:microsoft.com/office/officeart/2018/2/layout/IconCircleList"/>
    <dgm:cxn modelId="{6E9758B1-F3C7-44A3-A192-41375CC71B0E}" type="presParOf" srcId="{1CB258F6-E91D-405E-8EC6-255B3F7BC656}" destId="{A2BA4AE5-49C6-4086-9C81-9D9ADBB71553}" srcOrd="2" destOrd="0" presId="urn:microsoft.com/office/officeart/2018/2/layout/IconCircleList"/>
    <dgm:cxn modelId="{704FD2B5-DB6C-4175-8247-E64349834CF5}" type="presParOf" srcId="{1CB258F6-E91D-405E-8EC6-255B3F7BC656}" destId="{4BB218FF-B4BE-41BB-AA16-DDCF4E90DC4B}" srcOrd="3" destOrd="0" presId="urn:microsoft.com/office/officeart/2018/2/layout/IconCircleList"/>
    <dgm:cxn modelId="{0F1BD6A5-0946-4963-AD31-AF18D072BA9A}" type="presParOf" srcId="{6BF79AD1-ACE9-4D33-8491-7D6E0788D438}" destId="{A432CEFD-3071-4AC6-B047-D25FA139DE06}" srcOrd="1" destOrd="0" presId="urn:microsoft.com/office/officeart/2018/2/layout/IconCircleList"/>
    <dgm:cxn modelId="{5BB1F61C-1E85-4DFB-852A-C5CB76E0CACB}" type="presParOf" srcId="{6BF79AD1-ACE9-4D33-8491-7D6E0788D438}" destId="{680FC81C-089E-482D-B22B-5A64AE4386F2}" srcOrd="2" destOrd="0" presId="urn:microsoft.com/office/officeart/2018/2/layout/IconCircleList"/>
    <dgm:cxn modelId="{03BC35A1-2BFB-4AB9-98D7-BFC70905B8E4}" type="presParOf" srcId="{680FC81C-089E-482D-B22B-5A64AE4386F2}" destId="{88014FF6-3F3B-4D90-AC2D-EEBAFCBEDBF1}" srcOrd="0" destOrd="0" presId="urn:microsoft.com/office/officeart/2018/2/layout/IconCircleList"/>
    <dgm:cxn modelId="{801C59EA-FC76-43BF-8956-2905CFD34EB7}" type="presParOf" srcId="{680FC81C-089E-482D-B22B-5A64AE4386F2}" destId="{C335E641-7EC4-499C-AA6E-7141AC2CF094}" srcOrd="1" destOrd="0" presId="urn:microsoft.com/office/officeart/2018/2/layout/IconCircleList"/>
    <dgm:cxn modelId="{F39C6A40-C2C7-4029-A0E5-5394E4FBDEC8}" type="presParOf" srcId="{680FC81C-089E-482D-B22B-5A64AE4386F2}" destId="{B50BD9FC-B0E0-4226-9C2C-72639994F590}" srcOrd="2" destOrd="0" presId="urn:microsoft.com/office/officeart/2018/2/layout/IconCircleList"/>
    <dgm:cxn modelId="{C4904FD0-3CCE-4D57-8E07-D9706D2CAB8C}" type="presParOf" srcId="{680FC81C-089E-482D-B22B-5A64AE4386F2}" destId="{3D97A971-69E2-4C7C-AEDD-E8F82084AB4E}" srcOrd="3" destOrd="0" presId="urn:microsoft.com/office/officeart/2018/2/layout/IconCircleList"/>
    <dgm:cxn modelId="{83EBF1C5-21A4-4B70-8C4A-33B4752C2846}" type="presParOf" srcId="{6BF79AD1-ACE9-4D33-8491-7D6E0788D438}" destId="{02117B89-1584-4BFD-A317-8A6F4EBBBCDC}" srcOrd="3" destOrd="0" presId="urn:microsoft.com/office/officeart/2018/2/layout/IconCircleList"/>
    <dgm:cxn modelId="{62C1CD24-FC51-48D2-B6A4-00A95D0C9F64}" type="presParOf" srcId="{6BF79AD1-ACE9-4D33-8491-7D6E0788D438}" destId="{17F884C7-8EA5-4E1F-8954-9D678E48ACD9}" srcOrd="4" destOrd="0" presId="urn:microsoft.com/office/officeart/2018/2/layout/IconCircleList"/>
    <dgm:cxn modelId="{C8751272-1F58-487E-BEBB-097DB0FB39E0}" type="presParOf" srcId="{17F884C7-8EA5-4E1F-8954-9D678E48ACD9}" destId="{588E5C25-D862-4569-9627-2BC1A9BD51C9}" srcOrd="0" destOrd="0" presId="urn:microsoft.com/office/officeart/2018/2/layout/IconCircleList"/>
    <dgm:cxn modelId="{C052412E-7A17-45F0-AADF-2AFB034B7FCB}" type="presParOf" srcId="{17F884C7-8EA5-4E1F-8954-9D678E48ACD9}" destId="{267D184E-0A45-4ED6-BAB0-2A282DEE7BEF}" srcOrd="1" destOrd="0" presId="urn:microsoft.com/office/officeart/2018/2/layout/IconCircleList"/>
    <dgm:cxn modelId="{B7FE935D-AC1B-4AA5-AFC7-8BE3CA8A592D}" type="presParOf" srcId="{17F884C7-8EA5-4E1F-8954-9D678E48ACD9}" destId="{51960937-9BE3-41D7-AECF-F8ECA27AFBF2}" srcOrd="2" destOrd="0" presId="urn:microsoft.com/office/officeart/2018/2/layout/IconCircleList"/>
    <dgm:cxn modelId="{589FF23D-58A0-4A95-82BD-BDC25B55CFF7}" type="presParOf" srcId="{17F884C7-8EA5-4E1F-8954-9D678E48ACD9}" destId="{B2DBB9FE-5D8B-4323-8BC8-202127B619D1}" srcOrd="3" destOrd="0" presId="urn:microsoft.com/office/officeart/2018/2/layout/IconCircleList"/>
    <dgm:cxn modelId="{63096B0E-8F29-4936-9CBF-81B6C6E835FC}" type="presParOf" srcId="{6BF79AD1-ACE9-4D33-8491-7D6E0788D438}" destId="{4FF7CA98-8570-4D48-A1A3-F7C2FF4B1A30}" srcOrd="5" destOrd="0" presId="urn:microsoft.com/office/officeart/2018/2/layout/IconCircleList"/>
    <dgm:cxn modelId="{18E4801A-B9FC-488F-9D94-637FBBF51B85}" type="presParOf" srcId="{6BF79AD1-ACE9-4D33-8491-7D6E0788D438}" destId="{57AE6B47-97FB-41FC-A1D7-159CAAEF613B}" srcOrd="6" destOrd="0" presId="urn:microsoft.com/office/officeart/2018/2/layout/IconCircleList"/>
    <dgm:cxn modelId="{7A4C7B1A-2DAD-4A77-92AD-8C9E34DAA495}" type="presParOf" srcId="{57AE6B47-97FB-41FC-A1D7-159CAAEF613B}" destId="{1873064E-5721-4FAA-8524-18A5E8017F25}" srcOrd="0" destOrd="0" presId="urn:microsoft.com/office/officeart/2018/2/layout/IconCircleList"/>
    <dgm:cxn modelId="{32444DFB-DB89-45A4-964F-1FCF1C84E885}" type="presParOf" srcId="{57AE6B47-97FB-41FC-A1D7-159CAAEF613B}" destId="{948E634C-0D6D-4D4F-8E67-6D9C8434DF2C}" srcOrd="1" destOrd="0" presId="urn:microsoft.com/office/officeart/2018/2/layout/IconCircleList"/>
    <dgm:cxn modelId="{CE72D9C7-B111-492D-8386-F42C39DD3E42}" type="presParOf" srcId="{57AE6B47-97FB-41FC-A1D7-159CAAEF613B}" destId="{F9CF7944-FFD9-41B6-8C66-639A37C82E03}" srcOrd="2" destOrd="0" presId="urn:microsoft.com/office/officeart/2018/2/layout/IconCircleList"/>
    <dgm:cxn modelId="{0FF7FA36-9C14-4BC8-9C83-A0CA76C4A8EF}" type="presParOf" srcId="{57AE6B47-97FB-41FC-A1D7-159CAAEF613B}" destId="{991FC06D-67B3-4EF5-8BE2-84A672A5C3B1}" srcOrd="3" destOrd="0" presId="urn:microsoft.com/office/officeart/2018/2/layout/IconCircleList"/>
    <dgm:cxn modelId="{E322CDD4-4848-4188-8F55-6D54FADB9E23}" type="presParOf" srcId="{6BF79AD1-ACE9-4D33-8491-7D6E0788D438}" destId="{BC0CBD2D-32BA-4F07-A4F1-406F6F0E6E1C}" srcOrd="7" destOrd="0" presId="urn:microsoft.com/office/officeart/2018/2/layout/IconCircleList"/>
    <dgm:cxn modelId="{BBEB2A27-9723-42A0-9260-ADBAB67CD5F4}" type="presParOf" srcId="{6BF79AD1-ACE9-4D33-8491-7D6E0788D438}" destId="{91310F20-AFB0-4734-919A-9DA2BC1210ED}" srcOrd="8" destOrd="0" presId="urn:microsoft.com/office/officeart/2018/2/layout/IconCircleList"/>
    <dgm:cxn modelId="{8E374996-D19B-47A7-B682-9E07C7C26DD2}" type="presParOf" srcId="{91310F20-AFB0-4734-919A-9DA2BC1210ED}" destId="{27E89A20-538F-44EC-9E2A-1B4169C765B5}" srcOrd="0" destOrd="0" presId="urn:microsoft.com/office/officeart/2018/2/layout/IconCircleList"/>
    <dgm:cxn modelId="{EBBEEF13-9AC1-49D7-90BF-54E4734B3AC4}" type="presParOf" srcId="{91310F20-AFB0-4734-919A-9DA2BC1210ED}" destId="{436C4E9F-DC42-4940-AE0B-CDD42C6182C9}" srcOrd="1" destOrd="0" presId="urn:microsoft.com/office/officeart/2018/2/layout/IconCircleList"/>
    <dgm:cxn modelId="{2DB8F3F2-4351-433C-BF5A-4438F2E919AB}" type="presParOf" srcId="{91310F20-AFB0-4734-919A-9DA2BC1210ED}" destId="{A25D3F79-C237-4BA2-87F6-D63D30E39AD0}" srcOrd="2" destOrd="0" presId="urn:microsoft.com/office/officeart/2018/2/layout/IconCircleList"/>
    <dgm:cxn modelId="{911E0D22-F96E-478B-90DB-1200E875B64F}" type="presParOf" srcId="{91310F20-AFB0-4734-919A-9DA2BC1210ED}" destId="{EEDED823-3A21-42FC-B39D-A242974585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C1AFE4-E062-4F3E-8B25-01E0F89CDD1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CC5BE3-7160-4DDF-8279-C7F3443E48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give easy to control and clarity for the customer due to a strict reporting system.</a:t>
          </a:r>
        </a:p>
      </dgm:t>
    </dgm:pt>
    <dgm:pt modelId="{DA484E11-3935-4024-A881-56339C5E8B59}" type="parTrans" cxnId="{551D1B1E-A76F-4E9F-800D-52587F176761}">
      <dgm:prSet/>
      <dgm:spPr/>
      <dgm:t>
        <a:bodyPr/>
        <a:lstStyle/>
        <a:p>
          <a:endParaRPr lang="en-US"/>
        </a:p>
      </dgm:t>
    </dgm:pt>
    <dgm:pt modelId="{05077204-0AB8-4D24-9F67-E17B38A166B9}" type="sibTrans" cxnId="{551D1B1E-A76F-4E9F-800D-52587F1767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478678-8ACF-4BBC-9161-C928A10CEB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Technology is well understood .  It work well for small and low budget project.</a:t>
          </a:r>
        </a:p>
      </dgm:t>
    </dgm:pt>
    <dgm:pt modelId="{DC21BE4D-026F-4D53-9070-79F0DEB80F67}" type="parTrans" cxnId="{3DE0EBA0-8630-487C-A9C1-C63BA87D8EF7}">
      <dgm:prSet/>
      <dgm:spPr/>
      <dgm:t>
        <a:bodyPr/>
        <a:lstStyle/>
        <a:p>
          <a:endParaRPr lang="en-US"/>
        </a:p>
      </dgm:t>
    </dgm:pt>
    <dgm:pt modelId="{96D63857-4C28-4AB6-8E49-9634414E3FEC}" type="sibTrans" cxnId="{3DE0EBA0-8630-487C-A9C1-C63BA87D8E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4C8AB2-E5B1-488B-845D-83BEDEF8AF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 definition is stable.  </a:t>
          </a:r>
        </a:p>
      </dgm:t>
    </dgm:pt>
    <dgm:pt modelId="{B496E845-A3E0-4622-96C3-F61824E5BC91}" type="parTrans" cxnId="{DE987A0E-9FF6-40C2-8941-4C6797922192}">
      <dgm:prSet/>
      <dgm:spPr/>
      <dgm:t>
        <a:bodyPr/>
        <a:lstStyle/>
        <a:p>
          <a:endParaRPr lang="en-US"/>
        </a:p>
      </dgm:t>
    </dgm:pt>
    <dgm:pt modelId="{B2C24DD2-E778-4D47-B040-7FFB1A13ABE8}" type="sibTrans" cxnId="{DE987A0E-9FF6-40C2-8941-4C67979221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FFE4B4-E5F0-41A2-8F6D-D14D8F59F4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Requirement are very well understood.</a:t>
          </a:r>
        </a:p>
      </dgm:t>
    </dgm:pt>
    <dgm:pt modelId="{2D57EAAF-1FA7-462F-BB04-71887D083F3B}" type="parTrans" cxnId="{41701991-A9C5-4CC5-A7B6-577306F32BEC}">
      <dgm:prSet/>
      <dgm:spPr/>
      <dgm:t>
        <a:bodyPr/>
        <a:lstStyle/>
        <a:p>
          <a:endParaRPr lang="en-US"/>
        </a:p>
      </dgm:t>
    </dgm:pt>
    <dgm:pt modelId="{FEBEB3C6-08DC-4212-B8CA-E13740BA5668}" type="sibTrans" cxnId="{41701991-A9C5-4CC5-A7B6-577306F32BEC}">
      <dgm:prSet/>
      <dgm:spPr/>
      <dgm:t>
        <a:bodyPr/>
        <a:lstStyle/>
        <a:p>
          <a:endParaRPr lang="en-US"/>
        </a:p>
      </dgm:t>
    </dgm:pt>
    <dgm:pt modelId="{F66BF8B1-2800-4CFF-8D73-EFF6B0F0F658}" type="pres">
      <dgm:prSet presAssocID="{59C1AFE4-E062-4F3E-8B25-01E0F89CDD1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2E1E2D-48A8-4236-9EBF-E9BA509B19EE}" type="pres">
      <dgm:prSet presAssocID="{59C1AFE4-E062-4F3E-8B25-01E0F89CDD18}" presName="container" presStyleCnt="0">
        <dgm:presLayoutVars>
          <dgm:dir/>
          <dgm:resizeHandles val="exact"/>
        </dgm:presLayoutVars>
      </dgm:prSet>
      <dgm:spPr/>
    </dgm:pt>
    <dgm:pt modelId="{904E2AE1-0086-4012-9ED7-1552D36E3D0C}" type="pres">
      <dgm:prSet presAssocID="{C6CC5BE3-7160-4DDF-8279-C7F3443E48B7}" presName="compNode" presStyleCnt="0"/>
      <dgm:spPr/>
    </dgm:pt>
    <dgm:pt modelId="{61C88331-4C39-4B2D-BD6B-2D115F2E6156}" type="pres">
      <dgm:prSet presAssocID="{C6CC5BE3-7160-4DDF-8279-C7F3443E48B7}" presName="iconBgRect" presStyleLbl="bgShp" presStyleIdx="0" presStyleCnt="4"/>
      <dgm:spPr/>
    </dgm:pt>
    <dgm:pt modelId="{3EBF9468-2E4E-48BF-9262-9FDC8F8877F6}" type="pres">
      <dgm:prSet presAssocID="{C6CC5BE3-7160-4DDF-8279-C7F3443E48B7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2A0A6007-9F3C-44D2-B9CB-8E706392F479}" type="pres">
      <dgm:prSet presAssocID="{C6CC5BE3-7160-4DDF-8279-C7F3443E48B7}" presName="spaceRect" presStyleCnt="0"/>
      <dgm:spPr/>
    </dgm:pt>
    <dgm:pt modelId="{202A4535-6E2E-4B99-BB44-2A6A406492BD}" type="pres">
      <dgm:prSet presAssocID="{C6CC5BE3-7160-4DDF-8279-C7F3443E48B7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05AC60F-9D61-46EB-9840-57CDE51D1F78}" type="pres">
      <dgm:prSet presAssocID="{05077204-0AB8-4D24-9F67-E17B38A166B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4774D20-D4C5-485A-84AA-681672414E59}" type="pres">
      <dgm:prSet presAssocID="{B1478678-8ACF-4BBC-9161-C928A10CEB61}" presName="compNode" presStyleCnt="0"/>
      <dgm:spPr/>
    </dgm:pt>
    <dgm:pt modelId="{397FCDDB-1419-4B35-A189-4F00DEE5649F}" type="pres">
      <dgm:prSet presAssocID="{B1478678-8ACF-4BBC-9161-C928A10CEB61}" presName="iconBgRect" presStyleLbl="bgShp" presStyleIdx="1" presStyleCnt="4"/>
      <dgm:spPr/>
    </dgm:pt>
    <dgm:pt modelId="{72AA6A61-2F46-4C91-B396-1463B56FD346}" type="pres">
      <dgm:prSet presAssocID="{B1478678-8ACF-4BBC-9161-C928A10CEB61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47122B5-AA0A-4F60-8A51-FA461B605C7A}" type="pres">
      <dgm:prSet presAssocID="{B1478678-8ACF-4BBC-9161-C928A10CEB61}" presName="spaceRect" presStyleCnt="0"/>
      <dgm:spPr/>
    </dgm:pt>
    <dgm:pt modelId="{1EF9F956-CA2B-4B96-B2FD-5FCEEC73C2B1}" type="pres">
      <dgm:prSet presAssocID="{B1478678-8ACF-4BBC-9161-C928A10CEB61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278402E-CE89-4FAB-A636-A8C2CDB9FDD9}" type="pres">
      <dgm:prSet presAssocID="{96D63857-4C28-4AB6-8E49-9634414E3FE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F238D0-47A8-486A-949B-75A4A8677A2C}" type="pres">
      <dgm:prSet presAssocID="{5A4C8AB2-E5B1-488B-845D-83BEDEF8AF0A}" presName="compNode" presStyleCnt="0"/>
      <dgm:spPr/>
    </dgm:pt>
    <dgm:pt modelId="{7D8B9FD2-ECD4-4D83-84A3-C6AD944E0020}" type="pres">
      <dgm:prSet presAssocID="{5A4C8AB2-E5B1-488B-845D-83BEDEF8AF0A}" presName="iconBgRect" presStyleLbl="bgShp" presStyleIdx="2" presStyleCnt="4"/>
      <dgm:spPr/>
    </dgm:pt>
    <dgm:pt modelId="{F9DA34D6-BA41-410E-8C53-FE47481660E7}" type="pres">
      <dgm:prSet presAssocID="{5A4C8AB2-E5B1-488B-845D-83BEDEF8AF0A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768FB9-173E-4000-AC5C-C66EF7C61EC5}" type="pres">
      <dgm:prSet presAssocID="{5A4C8AB2-E5B1-488B-845D-83BEDEF8AF0A}" presName="spaceRect" presStyleCnt="0"/>
      <dgm:spPr/>
    </dgm:pt>
    <dgm:pt modelId="{330C4172-2E57-4832-8CFD-41B6F398382B}" type="pres">
      <dgm:prSet presAssocID="{5A4C8AB2-E5B1-488B-845D-83BEDEF8AF0A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4351599-D27E-4E2A-BF6A-8792751ACF8E}" type="pres">
      <dgm:prSet presAssocID="{B2C24DD2-E778-4D47-B040-7FFB1A13ABE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0D37DAD-0187-46F9-8C01-A31676BA77D7}" type="pres">
      <dgm:prSet presAssocID="{AEFFE4B4-E5F0-41A2-8F6D-D14D8F59F4CB}" presName="compNode" presStyleCnt="0"/>
      <dgm:spPr/>
    </dgm:pt>
    <dgm:pt modelId="{CBA4547C-70C5-4CD6-A570-57C87C2477BF}" type="pres">
      <dgm:prSet presAssocID="{AEFFE4B4-E5F0-41A2-8F6D-D14D8F59F4CB}" presName="iconBgRect" presStyleLbl="bgShp" presStyleIdx="3" presStyleCnt="4"/>
      <dgm:spPr/>
    </dgm:pt>
    <dgm:pt modelId="{71871C7B-B30E-4E27-8C42-4AB12236FACC}" type="pres">
      <dgm:prSet presAssocID="{AEFFE4B4-E5F0-41A2-8F6D-D14D8F59F4CB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D07C3855-966F-4FAF-9066-5588466771ED}" type="pres">
      <dgm:prSet presAssocID="{AEFFE4B4-E5F0-41A2-8F6D-D14D8F59F4CB}" presName="spaceRect" presStyleCnt="0"/>
      <dgm:spPr/>
    </dgm:pt>
    <dgm:pt modelId="{0AF430FE-3910-453F-8262-23F79E470007}" type="pres">
      <dgm:prSet presAssocID="{AEFFE4B4-E5F0-41A2-8F6D-D14D8F59F4C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5B4B8-1E28-4BF9-8A9A-4B3C3B8F680A}" type="presOf" srcId="{05077204-0AB8-4D24-9F67-E17B38A166B9}" destId="{E05AC60F-9D61-46EB-9840-57CDE51D1F78}" srcOrd="0" destOrd="0" presId="urn:microsoft.com/office/officeart/2018/2/layout/IconCircleList"/>
    <dgm:cxn modelId="{50D38F06-ABE0-4F25-8DE5-A0037FFC7855}" type="presOf" srcId="{B1478678-8ACF-4BBC-9161-C928A10CEB61}" destId="{1EF9F956-CA2B-4B96-B2FD-5FCEEC73C2B1}" srcOrd="0" destOrd="0" presId="urn:microsoft.com/office/officeart/2018/2/layout/IconCircleList"/>
    <dgm:cxn modelId="{3B20AC0C-C351-4EAF-81EC-030B493918B3}" type="presOf" srcId="{AEFFE4B4-E5F0-41A2-8F6D-D14D8F59F4CB}" destId="{0AF430FE-3910-453F-8262-23F79E470007}" srcOrd="0" destOrd="0" presId="urn:microsoft.com/office/officeart/2018/2/layout/IconCircleList"/>
    <dgm:cxn modelId="{3DE0EBA0-8630-487C-A9C1-C63BA87D8EF7}" srcId="{59C1AFE4-E062-4F3E-8B25-01E0F89CDD18}" destId="{B1478678-8ACF-4BBC-9161-C928A10CEB61}" srcOrd="1" destOrd="0" parTransId="{DC21BE4D-026F-4D53-9070-79F0DEB80F67}" sibTransId="{96D63857-4C28-4AB6-8E49-9634414E3FEC}"/>
    <dgm:cxn modelId="{551D1B1E-A76F-4E9F-800D-52587F176761}" srcId="{59C1AFE4-E062-4F3E-8B25-01E0F89CDD18}" destId="{C6CC5BE3-7160-4DDF-8279-C7F3443E48B7}" srcOrd="0" destOrd="0" parTransId="{DA484E11-3935-4024-A881-56339C5E8B59}" sibTransId="{05077204-0AB8-4D24-9F67-E17B38A166B9}"/>
    <dgm:cxn modelId="{9F641DAA-9E4C-4BEB-9EFD-DAFB8451B519}" type="presOf" srcId="{C6CC5BE3-7160-4DDF-8279-C7F3443E48B7}" destId="{202A4535-6E2E-4B99-BB44-2A6A406492BD}" srcOrd="0" destOrd="0" presId="urn:microsoft.com/office/officeart/2018/2/layout/IconCircleList"/>
    <dgm:cxn modelId="{5F069BF6-F105-4A47-B487-19168CAC0EC8}" type="presOf" srcId="{96D63857-4C28-4AB6-8E49-9634414E3FEC}" destId="{7278402E-CE89-4FAB-A636-A8C2CDB9FDD9}" srcOrd="0" destOrd="0" presId="urn:microsoft.com/office/officeart/2018/2/layout/IconCircleList"/>
    <dgm:cxn modelId="{CE937E29-C718-4EAB-9669-A7A99ECBBFFC}" type="presOf" srcId="{B2C24DD2-E778-4D47-B040-7FFB1A13ABE8}" destId="{54351599-D27E-4E2A-BF6A-8792751ACF8E}" srcOrd="0" destOrd="0" presId="urn:microsoft.com/office/officeart/2018/2/layout/IconCircleList"/>
    <dgm:cxn modelId="{DE987A0E-9FF6-40C2-8941-4C6797922192}" srcId="{59C1AFE4-E062-4F3E-8B25-01E0F89CDD18}" destId="{5A4C8AB2-E5B1-488B-845D-83BEDEF8AF0A}" srcOrd="2" destOrd="0" parTransId="{B496E845-A3E0-4622-96C3-F61824E5BC91}" sibTransId="{B2C24DD2-E778-4D47-B040-7FFB1A13ABE8}"/>
    <dgm:cxn modelId="{41701991-A9C5-4CC5-A7B6-577306F32BEC}" srcId="{59C1AFE4-E062-4F3E-8B25-01E0F89CDD18}" destId="{AEFFE4B4-E5F0-41A2-8F6D-D14D8F59F4CB}" srcOrd="3" destOrd="0" parTransId="{2D57EAAF-1FA7-462F-BB04-71887D083F3B}" sibTransId="{FEBEB3C6-08DC-4212-B8CA-E13740BA5668}"/>
    <dgm:cxn modelId="{497AA41F-7F3A-4DBD-A610-72FFD4957673}" type="presOf" srcId="{59C1AFE4-E062-4F3E-8B25-01E0F89CDD18}" destId="{F66BF8B1-2800-4CFF-8D73-EFF6B0F0F658}" srcOrd="0" destOrd="0" presId="urn:microsoft.com/office/officeart/2018/2/layout/IconCircleList"/>
    <dgm:cxn modelId="{706C3E17-26EE-4645-8DD4-93E703BBE0A5}" type="presOf" srcId="{5A4C8AB2-E5B1-488B-845D-83BEDEF8AF0A}" destId="{330C4172-2E57-4832-8CFD-41B6F398382B}" srcOrd="0" destOrd="0" presId="urn:microsoft.com/office/officeart/2018/2/layout/IconCircleList"/>
    <dgm:cxn modelId="{E2A336A5-B36A-457B-BC45-CE888A3E74BD}" type="presParOf" srcId="{F66BF8B1-2800-4CFF-8D73-EFF6B0F0F658}" destId="{312E1E2D-48A8-4236-9EBF-E9BA509B19EE}" srcOrd="0" destOrd="0" presId="urn:microsoft.com/office/officeart/2018/2/layout/IconCircleList"/>
    <dgm:cxn modelId="{96A52908-004D-425E-B7C3-0DCD9C206983}" type="presParOf" srcId="{312E1E2D-48A8-4236-9EBF-E9BA509B19EE}" destId="{904E2AE1-0086-4012-9ED7-1552D36E3D0C}" srcOrd="0" destOrd="0" presId="urn:microsoft.com/office/officeart/2018/2/layout/IconCircleList"/>
    <dgm:cxn modelId="{6DEB4216-4C9D-4B86-B8CE-493009AFA55D}" type="presParOf" srcId="{904E2AE1-0086-4012-9ED7-1552D36E3D0C}" destId="{61C88331-4C39-4B2D-BD6B-2D115F2E6156}" srcOrd="0" destOrd="0" presId="urn:microsoft.com/office/officeart/2018/2/layout/IconCircleList"/>
    <dgm:cxn modelId="{2EA31004-5E92-4F2D-A3A1-E49028107DA9}" type="presParOf" srcId="{904E2AE1-0086-4012-9ED7-1552D36E3D0C}" destId="{3EBF9468-2E4E-48BF-9262-9FDC8F8877F6}" srcOrd="1" destOrd="0" presId="urn:microsoft.com/office/officeart/2018/2/layout/IconCircleList"/>
    <dgm:cxn modelId="{D074BC79-0F7A-4EC9-92F1-4644E845305B}" type="presParOf" srcId="{904E2AE1-0086-4012-9ED7-1552D36E3D0C}" destId="{2A0A6007-9F3C-44D2-B9CB-8E706392F479}" srcOrd="2" destOrd="0" presId="urn:microsoft.com/office/officeart/2018/2/layout/IconCircleList"/>
    <dgm:cxn modelId="{2943D739-CF66-43F5-9A36-3FBFDF0730F6}" type="presParOf" srcId="{904E2AE1-0086-4012-9ED7-1552D36E3D0C}" destId="{202A4535-6E2E-4B99-BB44-2A6A406492BD}" srcOrd="3" destOrd="0" presId="urn:microsoft.com/office/officeart/2018/2/layout/IconCircleList"/>
    <dgm:cxn modelId="{3DF1191F-CBE3-4EA5-8631-4EA8A728C5F3}" type="presParOf" srcId="{312E1E2D-48A8-4236-9EBF-E9BA509B19EE}" destId="{E05AC60F-9D61-46EB-9840-57CDE51D1F78}" srcOrd="1" destOrd="0" presId="urn:microsoft.com/office/officeart/2018/2/layout/IconCircleList"/>
    <dgm:cxn modelId="{157B050E-0C23-4D60-8358-F6D2FFD766DE}" type="presParOf" srcId="{312E1E2D-48A8-4236-9EBF-E9BA509B19EE}" destId="{74774D20-D4C5-485A-84AA-681672414E59}" srcOrd="2" destOrd="0" presId="urn:microsoft.com/office/officeart/2018/2/layout/IconCircleList"/>
    <dgm:cxn modelId="{E8AA252C-9360-41C5-ACC0-5F6B0CDCB0A7}" type="presParOf" srcId="{74774D20-D4C5-485A-84AA-681672414E59}" destId="{397FCDDB-1419-4B35-A189-4F00DEE5649F}" srcOrd="0" destOrd="0" presId="urn:microsoft.com/office/officeart/2018/2/layout/IconCircleList"/>
    <dgm:cxn modelId="{EECAEDE7-5620-4D4A-8CBC-9D5F6E324D22}" type="presParOf" srcId="{74774D20-D4C5-485A-84AA-681672414E59}" destId="{72AA6A61-2F46-4C91-B396-1463B56FD346}" srcOrd="1" destOrd="0" presId="urn:microsoft.com/office/officeart/2018/2/layout/IconCircleList"/>
    <dgm:cxn modelId="{2F163594-6D0C-4305-978E-506AE2FE4D23}" type="presParOf" srcId="{74774D20-D4C5-485A-84AA-681672414E59}" destId="{947122B5-AA0A-4F60-8A51-FA461B605C7A}" srcOrd="2" destOrd="0" presId="urn:microsoft.com/office/officeart/2018/2/layout/IconCircleList"/>
    <dgm:cxn modelId="{82402E3E-7A6E-47A8-BB1E-BA20212CD9C5}" type="presParOf" srcId="{74774D20-D4C5-485A-84AA-681672414E59}" destId="{1EF9F956-CA2B-4B96-B2FD-5FCEEC73C2B1}" srcOrd="3" destOrd="0" presId="urn:microsoft.com/office/officeart/2018/2/layout/IconCircleList"/>
    <dgm:cxn modelId="{84774E58-9D24-4BEB-8854-09F290D24218}" type="presParOf" srcId="{312E1E2D-48A8-4236-9EBF-E9BA509B19EE}" destId="{7278402E-CE89-4FAB-A636-A8C2CDB9FDD9}" srcOrd="3" destOrd="0" presId="urn:microsoft.com/office/officeart/2018/2/layout/IconCircleList"/>
    <dgm:cxn modelId="{39A972C0-5528-4CDC-84DE-E071B5D4439A}" type="presParOf" srcId="{312E1E2D-48A8-4236-9EBF-E9BA509B19EE}" destId="{5BF238D0-47A8-486A-949B-75A4A8677A2C}" srcOrd="4" destOrd="0" presId="urn:microsoft.com/office/officeart/2018/2/layout/IconCircleList"/>
    <dgm:cxn modelId="{C7981B4C-C2BD-4913-9231-D3B32FCAB1B2}" type="presParOf" srcId="{5BF238D0-47A8-486A-949B-75A4A8677A2C}" destId="{7D8B9FD2-ECD4-4D83-84A3-C6AD944E0020}" srcOrd="0" destOrd="0" presId="urn:microsoft.com/office/officeart/2018/2/layout/IconCircleList"/>
    <dgm:cxn modelId="{28C0DCF3-48F3-47CE-9687-B3D73001314D}" type="presParOf" srcId="{5BF238D0-47A8-486A-949B-75A4A8677A2C}" destId="{F9DA34D6-BA41-410E-8C53-FE47481660E7}" srcOrd="1" destOrd="0" presId="urn:microsoft.com/office/officeart/2018/2/layout/IconCircleList"/>
    <dgm:cxn modelId="{2C05334F-7DB3-4C98-AB65-9FB85A306F5D}" type="presParOf" srcId="{5BF238D0-47A8-486A-949B-75A4A8677A2C}" destId="{E7768FB9-173E-4000-AC5C-C66EF7C61EC5}" srcOrd="2" destOrd="0" presId="urn:microsoft.com/office/officeart/2018/2/layout/IconCircleList"/>
    <dgm:cxn modelId="{44F80884-14FB-45D1-B979-B64B6E11F3FC}" type="presParOf" srcId="{5BF238D0-47A8-486A-949B-75A4A8677A2C}" destId="{330C4172-2E57-4832-8CFD-41B6F398382B}" srcOrd="3" destOrd="0" presId="urn:microsoft.com/office/officeart/2018/2/layout/IconCircleList"/>
    <dgm:cxn modelId="{BD92914F-C401-4742-AB7E-80053B18094C}" type="presParOf" srcId="{312E1E2D-48A8-4236-9EBF-E9BA509B19EE}" destId="{54351599-D27E-4E2A-BF6A-8792751ACF8E}" srcOrd="5" destOrd="0" presId="urn:microsoft.com/office/officeart/2018/2/layout/IconCircleList"/>
    <dgm:cxn modelId="{301EF28B-ECF1-42FC-BE7C-168D2FE23A48}" type="presParOf" srcId="{312E1E2D-48A8-4236-9EBF-E9BA509B19EE}" destId="{B0D37DAD-0187-46F9-8C01-A31676BA77D7}" srcOrd="6" destOrd="0" presId="urn:microsoft.com/office/officeart/2018/2/layout/IconCircleList"/>
    <dgm:cxn modelId="{73FE26D4-A7EC-408F-B84E-67B9B61B75A7}" type="presParOf" srcId="{B0D37DAD-0187-46F9-8C01-A31676BA77D7}" destId="{CBA4547C-70C5-4CD6-A570-57C87C2477BF}" srcOrd="0" destOrd="0" presId="urn:microsoft.com/office/officeart/2018/2/layout/IconCircleList"/>
    <dgm:cxn modelId="{7A98A361-1586-4C50-AB7B-916716D9E2FE}" type="presParOf" srcId="{B0D37DAD-0187-46F9-8C01-A31676BA77D7}" destId="{71871C7B-B30E-4E27-8C42-4AB12236FACC}" srcOrd="1" destOrd="0" presId="urn:microsoft.com/office/officeart/2018/2/layout/IconCircleList"/>
    <dgm:cxn modelId="{5F0FAE25-633B-4261-A87E-E4BA3C2D961D}" type="presParOf" srcId="{B0D37DAD-0187-46F9-8C01-A31676BA77D7}" destId="{D07C3855-966F-4FAF-9066-5588466771ED}" srcOrd="2" destOrd="0" presId="urn:microsoft.com/office/officeart/2018/2/layout/IconCircleList"/>
    <dgm:cxn modelId="{381367F2-F6DF-4558-BDC5-E723B672982F}" type="presParOf" srcId="{B0D37DAD-0187-46F9-8C01-A31676BA77D7}" destId="{0AF430FE-3910-453F-8262-23F79E47000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2726C-1889-46C7-8DF8-DBE844683492}">
      <dsp:nvSpPr>
        <dsp:cNvPr id="0" name=""/>
        <dsp:cNvSpPr/>
      </dsp:nvSpPr>
      <dsp:spPr>
        <a:xfrm>
          <a:off x="273270" y="112933"/>
          <a:ext cx="1367365" cy="13673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2A1A9-3DA3-4FC3-8500-7CFC5A7D162B}">
      <dsp:nvSpPr>
        <dsp:cNvPr id="0" name=""/>
        <dsp:cNvSpPr/>
      </dsp:nvSpPr>
      <dsp:spPr>
        <a:xfrm>
          <a:off x="560417" y="400080"/>
          <a:ext cx="793071" cy="79307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75277-F17E-44DF-9930-592D6663948A}">
      <dsp:nvSpPr>
        <dsp:cNvPr id="0" name=""/>
        <dsp:cNvSpPr/>
      </dsp:nvSpPr>
      <dsp:spPr>
        <a:xfrm>
          <a:off x="1933642" y="112933"/>
          <a:ext cx="3223075" cy="136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Donor is often required to visit the donation centers.</a:t>
          </a:r>
        </a:p>
      </dsp:txBody>
      <dsp:txXfrm>
        <a:off x="1933642" y="112933"/>
        <a:ext cx="3223075" cy="1367365"/>
      </dsp:txXfrm>
    </dsp:sp>
    <dsp:sp modelId="{95FACF8A-3FFC-42E9-B198-8C39108E7D0D}">
      <dsp:nvSpPr>
        <dsp:cNvPr id="0" name=""/>
        <dsp:cNvSpPr/>
      </dsp:nvSpPr>
      <dsp:spPr>
        <a:xfrm>
          <a:off x="5718314" y="112933"/>
          <a:ext cx="1367365" cy="13673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E4225-47A7-4390-B60D-F33F285B75BC}">
      <dsp:nvSpPr>
        <dsp:cNvPr id="0" name=""/>
        <dsp:cNvSpPr/>
      </dsp:nvSpPr>
      <dsp:spPr>
        <a:xfrm>
          <a:off x="6005461" y="400080"/>
          <a:ext cx="793071" cy="79307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45E1D-B1EC-463C-821F-FFC3C9120729}">
      <dsp:nvSpPr>
        <dsp:cNvPr id="0" name=""/>
        <dsp:cNvSpPr/>
      </dsp:nvSpPr>
      <dsp:spPr>
        <a:xfrm>
          <a:off x="7378687" y="112933"/>
          <a:ext cx="3223075" cy="136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No location preferences exist.</a:t>
          </a:r>
        </a:p>
      </dsp:txBody>
      <dsp:txXfrm>
        <a:off x="7378687" y="112933"/>
        <a:ext cx="3223075" cy="1367365"/>
      </dsp:txXfrm>
    </dsp:sp>
    <dsp:sp modelId="{2BB0D60E-EFC0-4118-B526-68EB27FB4BDE}">
      <dsp:nvSpPr>
        <dsp:cNvPr id="0" name=""/>
        <dsp:cNvSpPr/>
      </dsp:nvSpPr>
      <dsp:spPr>
        <a:xfrm>
          <a:off x="273270" y="2086686"/>
          <a:ext cx="1367365" cy="13673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8CA84-646D-4499-9709-FBF56DDEB8AF}">
      <dsp:nvSpPr>
        <dsp:cNvPr id="0" name=""/>
        <dsp:cNvSpPr/>
      </dsp:nvSpPr>
      <dsp:spPr>
        <a:xfrm>
          <a:off x="560417" y="2373833"/>
          <a:ext cx="793071" cy="79307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7D40C-E1EB-4642-AC94-F747BDC571B8}">
      <dsp:nvSpPr>
        <dsp:cNvPr id="0" name=""/>
        <dsp:cNvSpPr/>
      </dsp:nvSpPr>
      <dsp:spPr>
        <a:xfrm>
          <a:off x="1933642" y="2086686"/>
          <a:ext cx="3223075" cy="136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There exists no pickup and delivery system.</a:t>
          </a:r>
        </a:p>
      </dsp:txBody>
      <dsp:txXfrm>
        <a:off x="1933642" y="2086686"/>
        <a:ext cx="3223075" cy="1367365"/>
      </dsp:txXfrm>
    </dsp:sp>
    <dsp:sp modelId="{0271B7D4-6656-4D4C-9018-96C8DAF46A57}">
      <dsp:nvSpPr>
        <dsp:cNvPr id="0" name=""/>
        <dsp:cNvSpPr/>
      </dsp:nvSpPr>
      <dsp:spPr>
        <a:xfrm>
          <a:off x="5718314" y="2086686"/>
          <a:ext cx="1367365" cy="13673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36061-034B-48EF-8068-929C0003EFCE}">
      <dsp:nvSpPr>
        <dsp:cNvPr id="0" name=""/>
        <dsp:cNvSpPr/>
      </dsp:nvSpPr>
      <dsp:spPr>
        <a:xfrm>
          <a:off x="6005461" y="2373833"/>
          <a:ext cx="793071" cy="79307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D689B-988C-42B3-8E45-1A68284E73D0}">
      <dsp:nvSpPr>
        <dsp:cNvPr id="0" name=""/>
        <dsp:cNvSpPr/>
      </dsp:nvSpPr>
      <dsp:spPr>
        <a:xfrm>
          <a:off x="7378687" y="2086686"/>
          <a:ext cx="3223075" cy="136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In the existing system customer follow-up is difficult.</a:t>
          </a:r>
        </a:p>
      </dsp:txBody>
      <dsp:txXfrm>
        <a:off x="7378687" y="2086686"/>
        <a:ext cx="3223075" cy="1367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280B8-5870-4C7B-B2E1-87B944EC7EDE}">
      <dsp:nvSpPr>
        <dsp:cNvPr id="0" name=""/>
        <dsp:cNvSpPr/>
      </dsp:nvSpPr>
      <dsp:spPr>
        <a:xfrm>
          <a:off x="279780" y="911934"/>
          <a:ext cx="920393" cy="92039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62F4B-32DC-47A6-8E23-EDDE94623EDE}">
      <dsp:nvSpPr>
        <dsp:cNvPr id="0" name=""/>
        <dsp:cNvSpPr/>
      </dsp:nvSpPr>
      <dsp:spPr>
        <a:xfrm>
          <a:off x="473062" y="1105217"/>
          <a:ext cx="533828" cy="53382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218FF-B4BE-41BB-AA16-DDCF4E90DC4B}">
      <dsp:nvSpPr>
        <dsp:cNvPr id="0" name=""/>
        <dsp:cNvSpPr/>
      </dsp:nvSpPr>
      <dsp:spPr>
        <a:xfrm>
          <a:off x="1397400" y="911934"/>
          <a:ext cx="2169498" cy="92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Provide funding feature</a:t>
          </a:r>
        </a:p>
      </dsp:txBody>
      <dsp:txXfrm>
        <a:off x="1397400" y="911934"/>
        <a:ext cx="2169498" cy="920393"/>
      </dsp:txXfrm>
    </dsp:sp>
    <dsp:sp modelId="{88014FF6-3F3B-4D90-AC2D-EEBAFCBEDBF1}">
      <dsp:nvSpPr>
        <dsp:cNvPr id="0" name=""/>
        <dsp:cNvSpPr/>
      </dsp:nvSpPr>
      <dsp:spPr>
        <a:xfrm>
          <a:off x="3944918" y="911934"/>
          <a:ext cx="920393" cy="92039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5E641-7EC4-499C-AA6E-7141AC2CF094}">
      <dsp:nvSpPr>
        <dsp:cNvPr id="0" name=""/>
        <dsp:cNvSpPr/>
      </dsp:nvSpPr>
      <dsp:spPr>
        <a:xfrm>
          <a:off x="4138201" y="1105217"/>
          <a:ext cx="533828" cy="53382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7A971-69E2-4C7C-AEDD-E8F82084AB4E}">
      <dsp:nvSpPr>
        <dsp:cNvPr id="0" name=""/>
        <dsp:cNvSpPr/>
      </dsp:nvSpPr>
      <dsp:spPr>
        <a:xfrm>
          <a:off x="5062539" y="911934"/>
          <a:ext cx="2169498" cy="92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Easy to use</a:t>
          </a:r>
        </a:p>
      </dsp:txBody>
      <dsp:txXfrm>
        <a:off x="5062539" y="911934"/>
        <a:ext cx="2169498" cy="920393"/>
      </dsp:txXfrm>
    </dsp:sp>
    <dsp:sp modelId="{588E5C25-D862-4569-9627-2BC1A9BD51C9}">
      <dsp:nvSpPr>
        <dsp:cNvPr id="0" name=""/>
        <dsp:cNvSpPr/>
      </dsp:nvSpPr>
      <dsp:spPr>
        <a:xfrm>
          <a:off x="7610057" y="911934"/>
          <a:ext cx="920393" cy="92039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D184E-0A45-4ED6-BAB0-2A282DEE7BEF}">
      <dsp:nvSpPr>
        <dsp:cNvPr id="0" name=""/>
        <dsp:cNvSpPr/>
      </dsp:nvSpPr>
      <dsp:spPr>
        <a:xfrm>
          <a:off x="7803339" y="1105217"/>
          <a:ext cx="533828" cy="53382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BB9FE-5D8B-4323-8BC8-202127B619D1}">
      <dsp:nvSpPr>
        <dsp:cNvPr id="0" name=""/>
        <dsp:cNvSpPr/>
      </dsp:nvSpPr>
      <dsp:spPr>
        <a:xfrm>
          <a:off x="8727677" y="911934"/>
          <a:ext cx="2169498" cy="92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Notification regarding new request</a:t>
          </a:r>
        </a:p>
      </dsp:txBody>
      <dsp:txXfrm>
        <a:off x="8727677" y="911934"/>
        <a:ext cx="2169498" cy="920393"/>
      </dsp:txXfrm>
    </dsp:sp>
    <dsp:sp modelId="{1873064E-5721-4FAA-8524-18A5E8017F25}">
      <dsp:nvSpPr>
        <dsp:cNvPr id="0" name=""/>
        <dsp:cNvSpPr/>
      </dsp:nvSpPr>
      <dsp:spPr>
        <a:xfrm>
          <a:off x="279780" y="2582920"/>
          <a:ext cx="920393" cy="92039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E634C-0D6D-4D4F-8E67-6D9C8434DF2C}">
      <dsp:nvSpPr>
        <dsp:cNvPr id="0" name=""/>
        <dsp:cNvSpPr/>
      </dsp:nvSpPr>
      <dsp:spPr>
        <a:xfrm>
          <a:off x="473062" y="2776202"/>
          <a:ext cx="533828" cy="53382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FC06D-67B3-4EF5-8BE2-84A672A5C3B1}">
      <dsp:nvSpPr>
        <dsp:cNvPr id="0" name=""/>
        <dsp:cNvSpPr/>
      </dsp:nvSpPr>
      <dsp:spPr>
        <a:xfrm>
          <a:off x="1397400" y="2582920"/>
          <a:ext cx="2169498" cy="92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secure</a:t>
          </a:r>
        </a:p>
      </dsp:txBody>
      <dsp:txXfrm>
        <a:off x="1397400" y="2582920"/>
        <a:ext cx="2169498" cy="920393"/>
      </dsp:txXfrm>
    </dsp:sp>
    <dsp:sp modelId="{27E89A20-538F-44EC-9E2A-1B4169C765B5}">
      <dsp:nvSpPr>
        <dsp:cNvPr id="0" name=""/>
        <dsp:cNvSpPr/>
      </dsp:nvSpPr>
      <dsp:spPr>
        <a:xfrm>
          <a:off x="3944918" y="2582920"/>
          <a:ext cx="920393" cy="92039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C4E9F-DC42-4940-AE0B-CDD42C6182C9}">
      <dsp:nvSpPr>
        <dsp:cNvPr id="0" name=""/>
        <dsp:cNvSpPr/>
      </dsp:nvSpPr>
      <dsp:spPr>
        <a:xfrm>
          <a:off x="4138201" y="2776202"/>
          <a:ext cx="533828" cy="53382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ED823-3A21-42FC-B39D-A242974585AB}">
      <dsp:nvSpPr>
        <dsp:cNvPr id="0" name=""/>
        <dsp:cNvSpPr/>
      </dsp:nvSpPr>
      <dsp:spPr>
        <a:xfrm>
          <a:off x="5062539" y="2582920"/>
          <a:ext cx="2169498" cy="92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Provide delivery service </a:t>
          </a:r>
        </a:p>
      </dsp:txBody>
      <dsp:txXfrm>
        <a:off x="5062539" y="2582920"/>
        <a:ext cx="2169498" cy="920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88331-4C39-4B2D-BD6B-2D115F2E6156}">
      <dsp:nvSpPr>
        <dsp:cNvPr id="0" name=""/>
        <dsp:cNvSpPr/>
      </dsp:nvSpPr>
      <dsp:spPr>
        <a:xfrm>
          <a:off x="265958" y="295705"/>
          <a:ext cx="1363591" cy="13635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F9468-2E4E-48BF-9262-9FDC8F8877F6}">
      <dsp:nvSpPr>
        <dsp:cNvPr id="0" name=""/>
        <dsp:cNvSpPr/>
      </dsp:nvSpPr>
      <dsp:spPr>
        <a:xfrm>
          <a:off x="552312" y="582059"/>
          <a:ext cx="790882" cy="79088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A4535-6E2E-4B99-BB44-2A6A406492BD}">
      <dsp:nvSpPr>
        <dsp:cNvPr id="0" name=""/>
        <dsp:cNvSpPr/>
      </dsp:nvSpPr>
      <dsp:spPr>
        <a:xfrm>
          <a:off x="1921747" y="295705"/>
          <a:ext cx="3214179" cy="1363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It give easy to control and clarity for the customer due to a strict reporting system.</a:t>
          </a:r>
        </a:p>
      </dsp:txBody>
      <dsp:txXfrm>
        <a:off x="1921747" y="295705"/>
        <a:ext cx="3214179" cy="1363591"/>
      </dsp:txXfrm>
    </dsp:sp>
    <dsp:sp modelId="{397FCDDB-1419-4B35-A189-4F00DEE5649F}">
      <dsp:nvSpPr>
        <dsp:cNvPr id="0" name=""/>
        <dsp:cNvSpPr/>
      </dsp:nvSpPr>
      <dsp:spPr>
        <a:xfrm>
          <a:off x="5695973" y="295705"/>
          <a:ext cx="1363591" cy="13635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A6A61-2F46-4C91-B396-1463B56FD346}">
      <dsp:nvSpPr>
        <dsp:cNvPr id="0" name=""/>
        <dsp:cNvSpPr/>
      </dsp:nvSpPr>
      <dsp:spPr>
        <a:xfrm>
          <a:off x="5982327" y="582059"/>
          <a:ext cx="790882" cy="79088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9F956-CA2B-4B96-B2FD-5FCEEC73C2B1}">
      <dsp:nvSpPr>
        <dsp:cNvPr id="0" name=""/>
        <dsp:cNvSpPr/>
      </dsp:nvSpPr>
      <dsp:spPr>
        <a:xfrm>
          <a:off x="7351762" y="295705"/>
          <a:ext cx="3214179" cy="1363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Technology is well understood .  It work well for small and low budget project.</a:t>
          </a:r>
        </a:p>
      </dsp:txBody>
      <dsp:txXfrm>
        <a:off x="7351762" y="295705"/>
        <a:ext cx="3214179" cy="1363591"/>
      </dsp:txXfrm>
    </dsp:sp>
    <dsp:sp modelId="{7D8B9FD2-ECD4-4D83-84A3-C6AD944E0020}">
      <dsp:nvSpPr>
        <dsp:cNvPr id="0" name=""/>
        <dsp:cNvSpPr/>
      </dsp:nvSpPr>
      <dsp:spPr>
        <a:xfrm>
          <a:off x="265958" y="2339009"/>
          <a:ext cx="1363591" cy="13635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A34D6-BA41-410E-8C53-FE47481660E7}">
      <dsp:nvSpPr>
        <dsp:cNvPr id="0" name=""/>
        <dsp:cNvSpPr/>
      </dsp:nvSpPr>
      <dsp:spPr>
        <a:xfrm>
          <a:off x="552312" y="2625363"/>
          <a:ext cx="790882" cy="79088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C4172-2E57-4832-8CFD-41B6F398382B}">
      <dsp:nvSpPr>
        <dsp:cNvPr id="0" name=""/>
        <dsp:cNvSpPr/>
      </dsp:nvSpPr>
      <dsp:spPr>
        <a:xfrm>
          <a:off x="1921747" y="2339009"/>
          <a:ext cx="3214179" cy="1363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Product definition is stable.  </a:t>
          </a:r>
        </a:p>
      </dsp:txBody>
      <dsp:txXfrm>
        <a:off x="1921747" y="2339009"/>
        <a:ext cx="3214179" cy="1363591"/>
      </dsp:txXfrm>
    </dsp:sp>
    <dsp:sp modelId="{CBA4547C-70C5-4CD6-A570-57C87C2477BF}">
      <dsp:nvSpPr>
        <dsp:cNvPr id="0" name=""/>
        <dsp:cNvSpPr/>
      </dsp:nvSpPr>
      <dsp:spPr>
        <a:xfrm>
          <a:off x="5695973" y="2339009"/>
          <a:ext cx="1363591" cy="13635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71C7B-B30E-4E27-8C42-4AB12236FACC}">
      <dsp:nvSpPr>
        <dsp:cNvPr id="0" name=""/>
        <dsp:cNvSpPr/>
      </dsp:nvSpPr>
      <dsp:spPr>
        <a:xfrm>
          <a:off x="5982327" y="2625363"/>
          <a:ext cx="790882" cy="790882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430FE-3910-453F-8262-23F79E470007}">
      <dsp:nvSpPr>
        <dsp:cNvPr id="0" name=""/>
        <dsp:cNvSpPr/>
      </dsp:nvSpPr>
      <dsp:spPr>
        <a:xfrm>
          <a:off x="7351762" y="2339009"/>
          <a:ext cx="3214179" cy="1363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Requirement are very well understood.</a:t>
          </a:r>
        </a:p>
      </dsp:txBody>
      <dsp:txXfrm>
        <a:off x="7351762" y="2339009"/>
        <a:ext cx="3214179" cy="1363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7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8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0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6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7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9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xmlns="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08-Oct-22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750EC4DE-F284-4544-AAF6-428F8EF2D3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32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DA61C1F0-A277-4B62-82D2-FBE805E409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F0512BFB-6618-49CF-88ED-4900583180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86A6268-2941-4E74-AE5F-8CC7FB7A7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A8BF747D-E4A5-425D-A0CC-D75559A85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7656" y="1297020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377EEE43-07DA-416C-BA88-38EC03D9B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595" y="-487900"/>
            <a:ext cx="9596463" cy="4199147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  <a:cs typeface="Angsana New"/>
              </a:rPr>
              <a:t>SOCIAL BOX </a:t>
            </a:r>
            <a:r>
              <a:rPr lang="en-US" sz="6000" b="1">
                <a:solidFill>
                  <a:srgbClr val="FFFFFF"/>
                </a:solidFill>
                <a:cs typeface="Angsana New"/>
              </a:rPr>
              <a:t>FOUNDATION </a:t>
            </a:r>
            <a:r>
              <a:rPr lang="en-US" sz="6000" b="1" dirty="0">
                <a:solidFill>
                  <a:srgbClr val="FFFFFF"/>
                </a:solidFill>
                <a:cs typeface="Angsana New"/>
              </a:rPr>
              <a:t/>
            </a:r>
            <a:br>
              <a:rPr lang="en-US" sz="6000" b="1" dirty="0">
                <a:solidFill>
                  <a:srgbClr val="FFFFFF"/>
                </a:solidFill>
                <a:cs typeface="Angsana New"/>
              </a:rPr>
            </a:b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256981"/>
            <a:ext cx="11925594" cy="359670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" A small donation can make a huge difference."</a:t>
            </a:r>
            <a:endParaRPr lang="en-US" sz="2800" b="1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sz="22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US" sz="22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US" sz="22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US" sz="22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Group Member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-Disha Jain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-Aayesha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sipai</a:t>
            </a:r>
            <a:endParaRPr lang="en-US" dirty="0" err="1">
              <a:solidFill>
                <a:schemeClr val="bg1"/>
              </a:solidFill>
            </a:endParaRPr>
          </a:p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C97EDAC-272B-41CC-86DA-8AC840ADE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8122A7-2CB3-A7CF-7CCC-75578228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9" y="239025"/>
            <a:ext cx="4477110" cy="1328827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smtClean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SFD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030" y="253882"/>
            <a:ext cx="3072970" cy="6604118"/>
          </a:xfrm>
        </p:spPr>
      </p:pic>
    </p:spTree>
    <p:extLst>
      <p:ext uri="{BB962C8B-B14F-4D97-AF65-F5344CB8AC3E}">
        <p14:creationId xmlns:p14="http://schemas.microsoft.com/office/powerpoint/2010/main" val="369386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23" y="2638791"/>
            <a:ext cx="4032739" cy="1325563"/>
          </a:xfrm>
        </p:spPr>
        <p:txBody>
          <a:bodyPr/>
          <a:lstStyle/>
          <a:p>
            <a:r>
              <a:rPr lang="en-US" dirty="0" smtClean="0"/>
              <a:t>DFD Level 0</a:t>
            </a:r>
            <a:endParaRPr lang="en-US" dirty="0"/>
          </a:p>
        </p:txBody>
      </p:sp>
      <p:pic>
        <p:nvPicPr>
          <p:cNvPr id="1026" name="Picture 2" descr="C:\Users\Dell\Downloads\dfd_page-0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70" y="525357"/>
            <a:ext cx="6225199" cy="581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4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30" y="2393723"/>
            <a:ext cx="3704770" cy="117679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DFD LEVEL 1</a:t>
            </a:r>
            <a:endParaRPr lang="en-US" sz="4400" dirty="0"/>
          </a:p>
        </p:txBody>
      </p:sp>
      <p:pic>
        <p:nvPicPr>
          <p:cNvPr id="2050" name="Picture 2" descr="C:\Users\Dell\Downloads\dfd level 1_page-0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17" y="600077"/>
            <a:ext cx="5890576" cy="562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22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2738437"/>
            <a:ext cx="25781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E-R Diagram</a:t>
            </a:r>
            <a:endParaRPr lang="en-US" sz="3200" dirty="0"/>
          </a:p>
        </p:txBody>
      </p:sp>
      <p:pic>
        <p:nvPicPr>
          <p:cNvPr id="3074" name="Picture 2" descr="C:\Users\Dell\Downloads\sfd_merged_page-00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1" y="650199"/>
            <a:ext cx="4549775" cy="55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32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5257"/>
            <a:ext cx="109728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Data Dictionary: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94899"/>
              </p:ext>
            </p:extLst>
          </p:nvPr>
        </p:nvGraphicFramePr>
        <p:xfrm>
          <a:off x="812800" y="2318658"/>
          <a:ext cx="99568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360"/>
                <a:gridCol w="1991360"/>
                <a:gridCol w="1991360"/>
                <a:gridCol w="1991360"/>
                <a:gridCol w="1991360"/>
              </a:tblGrid>
              <a:tr h="736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Field_name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121920" marR="121920"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r>
                        <a:rPr lang="en-US" baseline="0" dirty="0" smtClean="0"/>
                        <a:t> id of admin</a:t>
                      </a:r>
                      <a:endParaRPr lang="en-US" dirty="0"/>
                    </a:p>
                  </a:txBody>
                  <a:tcPr marL="121920" marR="121920"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Pass. Of admin</a:t>
                      </a:r>
                      <a:endParaRPr lang="en-US" dirty="0"/>
                    </a:p>
                  </a:txBody>
                  <a:tcPr marL="121920" marR="121920"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Full name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username of</a:t>
                      </a:r>
                      <a:r>
                        <a:rPr lang="en-US" baseline="0" dirty="0" smtClean="0"/>
                        <a:t> admin</a:t>
                      </a:r>
                      <a:endParaRPr lang="en-US" dirty="0"/>
                    </a:p>
                  </a:txBody>
                  <a:tcPr marL="121920" marR="121920"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id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 id of</a:t>
                      </a:r>
                      <a:r>
                        <a:rPr lang="en-US" baseline="0" dirty="0" smtClean="0"/>
                        <a:t> admin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1535669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Admin: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43" y="289151"/>
            <a:ext cx="10515600" cy="1325563"/>
          </a:xfrm>
        </p:spPr>
        <p:txBody>
          <a:bodyPr/>
          <a:lstStyle/>
          <a:p>
            <a:r>
              <a:rPr lang="en-US" dirty="0" smtClean="0"/>
              <a:t>Donor: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723301"/>
              </p:ext>
            </p:extLst>
          </p:nvPr>
        </p:nvGraphicFramePr>
        <p:xfrm>
          <a:off x="1045029" y="1669143"/>
          <a:ext cx="10363200" cy="4625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40"/>
                <a:gridCol w="2072640"/>
                <a:gridCol w="2072640"/>
                <a:gridCol w="2072640"/>
                <a:gridCol w="2072640"/>
              </a:tblGrid>
              <a:tr h="497387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_name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Descirption</a:t>
                      </a:r>
                      <a:endParaRPr lang="en-US" dirty="0"/>
                    </a:p>
                  </a:txBody>
                  <a:tcPr marL="121920" marR="121920"/>
                </a:tc>
              </a:tr>
              <a:tr h="7445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 of donor</a:t>
                      </a:r>
                      <a:endParaRPr lang="en-US" dirty="0"/>
                    </a:p>
                  </a:txBody>
                  <a:tcPr marL="121920" marR="121920"/>
                </a:tc>
              </a:tr>
              <a:tr h="74453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Pass.of</a:t>
                      </a:r>
                      <a:r>
                        <a:rPr lang="en-US" baseline="0" dirty="0" smtClean="0"/>
                        <a:t> donor</a:t>
                      </a:r>
                      <a:endParaRPr lang="en-US" dirty="0"/>
                    </a:p>
                  </a:txBody>
                  <a:tcPr marL="121920" marR="121920"/>
                </a:tc>
              </a:tr>
              <a:tr h="744530">
                <a:tc>
                  <a:txBody>
                    <a:bodyPr/>
                    <a:lstStyle/>
                    <a:p>
                      <a:r>
                        <a:rPr lang="en-US" dirty="0" smtClean="0"/>
                        <a:t>Full name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 of donor</a:t>
                      </a:r>
                      <a:endParaRPr lang="en-US" dirty="0"/>
                    </a:p>
                  </a:txBody>
                  <a:tcPr marL="121920" marR="121920"/>
                </a:tc>
              </a:tr>
              <a:tr h="7445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Email_id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 of</a:t>
                      </a:r>
                      <a:r>
                        <a:rPr lang="en-US" baseline="0" dirty="0" smtClean="0"/>
                        <a:t> donor</a:t>
                      </a:r>
                      <a:endParaRPr lang="en-US" dirty="0"/>
                    </a:p>
                  </a:txBody>
                  <a:tcPr marL="121920" marR="121920"/>
                </a:tc>
              </a:tr>
              <a:tr h="74453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no.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r>
                        <a:rPr lang="en-US" baseline="0" dirty="0" smtClean="0"/>
                        <a:t> no of donor </a:t>
                      </a:r>
                      <a:endParaRPr lang="en-US" dirty="0"/>
                    </a:p>
                  </a:txBody>
                  <a:tcPr marL="121920" marR="121920"/>
                </a:tc>
              </a:tr>
              <a:tr h="405668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Add. Of</a:t>
                      </a:r>
                      <a:r>
                        <a:rPr lang="en-US" baseline="0" dirty="0" smtClean="0"/>
                        <a:t> donor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7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1379"/>
            <a:ext cx="10515600" cy="1325563"/>
          </a:xfrm>
        </p:spPr>
        <p:txBody>
          <a:bodyPr/>
          <a:lstStyle/>
          <a:p>
            <a:r>
              <a:rPr lang="en-US" dirty="0" smtClean="0"/>
              <a:t>NGO: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73386"/>
              </p:ext>
            </p:extLst>
          </p:nvPr>
        </p:nvGraphicFramePr>
        <p:xfrm>
          <a:off x="899886" y="1687288"/>
          <a:ext cx="10363200" cy="457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40"/>
                <a:gridCol w="2072640"/>
                <a:gridCol w="2072640"/>
                <a:gridCol w="2072640"/>
                <a:gridCol w="2072640"/>
              </a:tblGrid>
              <a:tr h="6531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Field_name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Descirption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121920" marR="121920"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N_id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 of </a:t>
                      </a:r>
                      <a:r>
                        <a:rPr lang="en-US" dirty="0" err="1" smtClean="0"/>
                        <a:t>ngo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Pass.of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ngo</a:t>
                      </a:r>
                      <a:endParaRPr lang="en-US" dirty="0" smtClean="0"/>
                    </a:p>
                  </a:txBody>
                  <a:tcPr marL="121920" marR="121920"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Add. Of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ngo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rPr lang="en-US" dirty="0" smtClean="0"/>
                        <a:t>Phone no.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r>
                        <a:rPr lang="en-US" baseline="0" dirty="0" smtClean="0"/>
                        <a:t> no of  </a:t>
                      </a:r>
                      <a:r>
                        <a:rPr lang="en-US" baseline="0" dirty="0" err="1" smtClean="0"/>
                        <a:t>ngo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rPr lang="en-US" dirty="0" smtClean="0"/>
                        <a:t>Email id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eMail</a:t>
                      </a:r>
                      <a:r>
                        <a:rPr lang="en-US" dirty="0" smtClean="0"/>
                        <a:t> id of </a:t>
                      </a:r>
                      <a:r>
                        <a:rPr lang="en-US" dirty="0" err="1" smtClean="0"/>
                        <a:t>ngo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r>
                        <a:rPr lang="en-US" baseline="0" dirty="0" smtClean="0"/>
                        <a:t> of item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 </a:t>
                      </a:r>
                      <a:r>
                        <a:rPr lang="en-US" dirty="0" err="1" smtClean="0"/>
                        <a:t>detial</a:t>
                      </a:r>
                      <a:r>
                        <a:rPr lang="en-US" dirty="0" smtClean="0"/>
                        <a:t> of </a:t>
                      </a:r>
                      <a:r>
                        <a:rPr lang="en-US" dirty="0" err="1" smtClean="0"/>
                        <a:t>ngo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4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6" y="471714"/>
            <a:ext cx="10972800" cy="1219200"/>
          </a:xfrm>
        </p:spPr>
        <p:txBody>
          <a:bodyPr/>
          <a:lstStyle/>
          <a:p>
            <a:r>
              <a:rPr lang="en-US" dirty="0" smtClean="0"/>
              <a:t>Donated item: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99036"/>
              </p:ext>
            </p:extLst>
          </p:nvPr>
        </p:nvGraphicFramePr>
        <p:xfrm>
          <a:off x="1088572" y="1781629"/>
          <a:ext cx="9652000" cy="377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440"/>
                <a:gridCol w="1869440"/>
                <a:gridCol w="1869440"/>
                <a:gridCol w="1869440"/>
                <a:gridCol w="2174240"/>
              </a:tblGrid>
              <a:tr h="6053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Field_name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Descirption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121920" marR="121920"/>
                </a:tc>
              </a:tr>
              <a:tr h="605367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Detial</a:t>
                      </a:r>
                      <a:r>
                        <a:rPr lang="en-US" dirty="0" smtClean="0"/>
                        <a:t> of</a:t>
                      </a:r>
                      <a:r>
                        <a:rPr lang="en-US" baseline="0" dirty="0" smtClean="0"/>
                        <a:t> clothes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05367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donated item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05367">
                <a:tc>
                  <a:txBody>
                    <a:bodyPr/>
                    <a:lstStyle/>
                    <a:p>
                      <a:r>
                        <a:rPr lang="en-US" dirty="0" smtClean="0"/>
                        <a:t>Cloth material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 of</a:t>
                      </a:r>
                      <a:r>
                        <a:rPr lang="en-US" baseline="0" dirty="0" smtClean="0"/>
                        <a:t> clothes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05367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donated clothes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053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donar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52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Delivery person: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67123"/>
              </p:ext>
            </p:extLst>
          </p:nvPr>
        </p:nvGraphicFramePr>
        <p:xfrm>
          <a:off x="1103086" y="1651000"/>
          <a:ext cx="9753600" cy="4390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/>
                <a:gridCol w="1930400"/>
                <a:gridCol w="1930400"/>
                <a:gridCol w="1930400"/>
                <a:gridCol w="2032000"/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 smtClean="0"/>
                        <a:t>Field_name0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Descirption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121920" marR="121920"/>
                </a:tc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dp_id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 of </a:t>
                      </a:r>
                      <a:r>
                        <a:rPr lang="en-US" dirty="0" err="1" smtClean="0"/>
                        <a:t>dp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30079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Pass. Of </a:t>
                      </a:r>
                      <a:r>
                        <a:rPr lang="en-US" dirty="0" err="1" smtClean="0"/>
                        <a:t>dp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30079">
                <a:tc>
                  <a:txBody>
                    <a:bodyPr/>
                    <a:lstStyle/>
                    <a:p>
                      <a:r>
                        <a:rPr lang="en-US" dirty="0" smtClean="0"/>
                        <a:t>Full name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Dp</a:t>
                      </a:r>
                      <a:r>
                        <a:rPr lang="en-US" dirty="0" smtClean="0"/>
                        <a:t> user name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30079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Add. Of </a:t>
                      </a:r>
                      <a:r>
                        <a:rPr lang="en-US" dirty="0" err="1" smtClean="0"/>
                        <a:t>dp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30079">
                <a:tc>
                  <a:txBody>
                    <a:bodyPr/>
                    <a:lstStyle/>
                    <a:p>
                      <a:r>
                        <a:rPr lang="en-US" dirty="0" smtClean="0"/>
                        <a:t>Phone no.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no. of </a:t>
                      </a:r>
                      <a:r>
                        <a:rPr lang="en-US" dirty="0" err="1" smtClean="0"/>
                        <a:t>dp</a:t>
                      </a:r>
                      <a:endParaRPr lang="en-US" dirty="0"/>
                    </a:p>
                  </a:txBody>
                  <a:tcPr marL="121920" marR="121920"/>
                </a:tc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 smtClean="0"/>
                        <a:t>Item 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 for item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6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780"/>
            <a:ext cx="10515600" cy="1325563"/>
          </a:xfrm>
        </p:spPr>
        <p:txBody>
          <a:bodyPr/>
          <a:lstStyle/>
          <a:p>
            <a:r>
              <a:rPr lang="en-US" dirty="0" smtClean="0"/>
              <a:t>Feedback: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39033"/>
              </p:ext>
            </p:extLst>
          </p:nvPr>
        </p:nvGraphicFramePr>
        <p:xfrm>
          <a:off x="609600" y="1600200"/>
          <a:ext cx="10464800" cy="447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960"/>
                <a:gridCol w="2092960"/>
                <a:gridCol w="2092960"/>
                <a:gridCol w="2092960"/>
                <a:gridCol w="2092960"/>
              </a:tblGrid>
              <a:tr h="6386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Field_name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 type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386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Feed_id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 od</a:t>
                      </a:r>
                      <a:r>
                        <a:rPr lang="en-US" baseline="0" dirty="0" smtClean="0"/>
                        <a:t> feed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386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Feed_date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of feedback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386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Feed_desc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 </a:t>
                      </a:r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Desceiption</a:t>
                      </a:r>
                      <a:r>
                        <a:rPr lang="en-US" dirty="0" smtClean="0"/>
                        <a:t> of feedback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386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of</a:t>
                      </a:r>
                      <a:r>
                        <a:rPr lang="en-US" baseline="0" dirty="0" smtClean="0"/>
                        <a:t> donor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386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N_id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Foreign</a:t>
                      </a:r>
                      <a:r>
                        <a:rPr lang="en-US" baseline="0" dirty="0" smtClean="0"/>
                        <a:t> key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of </a:t>
                      </a:r>
                      <a:r>
                        <a:rPr lang="en-US" dirty="0" err="1" smtClean="0"/>
                        <a:t>ngo</a:t>
                      </a:r>
                      <a:endParaRPr lang="en-US" dirty="0"/>
                    </a:p>
                  </a:txBody>
                  <a:tcPr marL="121920" marR="121920"/>
                </a:tc>
              </a:tr>
              <a:tr h="6386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Dp_id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Foreign</a:t>
                      </a:r>
                      <a:r>
                        <a:rPr lang="en-US" baseline="0" dirty="0" smtClean="0"/>
                        <a:t> key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of delivery person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8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ame 32">
            <a:extLst>
              <a:ext uri="{FF2B5EF4-FFF2-40B4-BE49-F238E27FC236}">
                <a16:creationId xmlns:a16="http://schemas.microsoft.com/office/drawing/2014/main" xmlns="" id="{DD7EAFE6-2BB9-41FB-9CF4-588CFC708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8C37C960-91F5-4F61-B2CD-8A0379207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9524929-325F-4CC4-89F2-74EDDDC6BB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A01A3C5-DDEA-4FB8-B9F0-A1D2A061C4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151FC7BE-4DC6-4061-98EB-C48DCFFF6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3D4CA8B8-30A6-49D9-99C0-3ADAF9741C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7656" y="1297020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022809AF-EB43-4FA3-93FF-87D535C718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ame 46">
            <a:extLst>
              <a:ext uri="{FF2B5EF4-FFF2-40B4-BE49-F238E27FC236}">
                <a16:creationId xmlns:a16="http://schemas.microsoft.com/office/drawing/2014/main" xmlns="" id="{61478748-3624-4238-BC0F-73EE151C52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AEF5A-3FEE-42E3-5D77-B6DC20C3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930"/>
            <a:ext cx="10287000" cy="8060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cap="all">
                <a:solidFill>
                  <a:schemeClr val="bg1"/>
                </a:solidFill>
                <a:ea typeface="+mj-lt"/>
                <a:cs typeface="+mj-lt"/>
              </a:rPr>
              <a:t>Project description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C1D3A74-9F39-16D7-E288-1F7D2C4FF923}"/>
              </a:ext>
            </a:extLst>
          </p:cNvPr>
          <p:cNvSpPr txBox="1"/>
          <p:nvPr/>
        </p:nvSpPr>
        <p:spPr>
          <a:xfrm>
            <a:off x="698742" y="4034288"/>
            <a:ext cx="112258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</a:rPr>
              <a:t>The project social box foundation (SBF) allow the admin to handle all the activities online.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9F5662-9F48-EBF0-7BBE-0252E75E1041}"/>
              </a:ext>
            </a:extLst>
          </p:cNvPr>
          <p:cNvSpPr txBox="1"/>
          <p:nvPr/>
        </p:nvSpPr>
        <p:spPr>
          <a:xfrm>
            <a:off x="698740" y="2294626"/>
            <a:ext cx="1121146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</a:rPr>
              <a:t>SBF provide user to request  for donating old clothes and money for needed people. We want people to  donate their clothes to goodwill instead of  throwing them in the trash.</a:t>
            </a:r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0E2D41-6B61-1724-B0C2-0F286FE216CE}"/>
              </a:ext>
            </a:extLst>
          </p:cNvPr>
          <p:cNvSpPr txBox="1"/>
          <p:nvPr/>
        </p:nvSpPr>
        <p:spPr>
          <a:xfrm>
            <a:off x="698740" y="5170098"/>
            <a:ext cx="108376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</a:rPr>
              <a:t>admin can check the request daily and can review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20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Warehouse: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4694"/>
              </p:ext>
            </p:extLst>
          </p:nvPr>
        </p:nvGraphicFramePr>
        <p:xfrm>
          <a:off x="1016000" y="1905000"/>
          <a:ext cx="9956800" cy="386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360"/>
                <a:gridCol w="1991360"/>
                <a:gridCol w="1991360"/>
                <a:gridCol w="1991360"/>
                <a:gridCol w="1991360"/>
              </a:tblGrid>
              <a:tr h="8169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Field_name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type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121920" marR="121920"/>
                </a:tc>
              </a:tr>
              <a:tr h="1410032">
                <a:tc>
                  <a:txBody>
                    <a:bodyPr/>
                    <a:lstStyle/>
                    <a:p>
                      <a:r>
                        <a:rPr lang="en-US" dirty="0" smtClean="0"/>
                        <a:t>Warehouse_  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warehouse id</a:t>
                      </a:r>
                      <a:endParaRPr lang="en-US" dirty="0"/>
                    </a:p>
                  </a:txBody>
                  <a:tcPr marL="121920" marR="121920"/>
                </a:tc>
              </a:tr>
              <a:tr h="816923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Add. Of warehouse </a:t>
                      </a:r>
                      <a:endParaRPr lang="en-US" dirty="0"/>
                    </a:p>
                  </a:txBody>
                  <a:tcPr marL="121920" marR="121920"/>
                </a:tc>
              </a:tr>
              <a:tr h="816923">
                <a:tc>
                  <a:txBody>
                    <a:bodyPr/>
                    <a:lstStyle/>
                    <a:p>
                      <a:r>
                        <a:rPr lang="en-US" dirty="0" smtClean="0"/>
                        <a:t>Phone no.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r>
                        <a:rPr lang="en-US" baseline="0" dirty="0" smtClean="0"/>
                        <a:t> no of ware house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3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915" y="550408"/>
            <a:ext cx="10515600" cy="1325563"/>
          </a:xfrm>
        </p:spPr>
        <p:txBody>
          <a:bodyPr/>
          <a:lstStyle/>
          <a:p>
            <a:r>
              <a:rPr lang="en-US" dirty="0" smtClean="0"/>
              <a:t>HOME PAGE: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7" b="5579"/>
          <a:stretch/>
        </p:blipFill>
        <p:spPr>
          <a:xfrm>
            <a:off x="1030515" y="1640115"/>
            <a:ext cx="10058400" cy="45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04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-</a:t>
            </a:r>
            <a:r>
              <a:rPr lang="en-US" dirty="0" err="1"/>
              <a:t>A</a:t>
            </a:r>
            <a:r>
              <a:rPr lang="en-US" dirty="0" err="1" smtClean="0"/>
              <a:t>ayesha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ipai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/>
              <a:t>D</a:t>
            </a:r>
            <a:r>
              <a:rPr lang="en-US" dirty="0" err="1" smtClean="0"/>
              <a:t>isha</a:t>
            </a: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ain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5451C-644F-A65F-4D3B-D52DAA33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7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CURRENT SYSTEM AND IT'S DRAWBACK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CC3EA651-774A-055F-AF74-2C5BC59E6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73048"/>
              </p:ext>
            </p:extLst>
          </p:nvPr>
        </p:nvGraphicFramePr>
        <p:xfrm>
          <a:off x="406881" y="2581222"/>
          <a:ext cx="10875033" cy="3566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20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91638-90DB-C612-8BEC-E4BF9F1B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ea typeface="+mj-lt"/>
                <a:cs typeface="+mj-lt"/>
              </a:rPr>
              <a:t>Proposed system</a:t>
            </a:r>
            <a:endParaRPr lang="en-US" sz="60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4A90E4-A797-5962-3C37-4C8EF436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76" y="1819224"/>
            <a:ext cx="10817524" cy="43577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The social box foundation is designed for donating clothes.</a:t>
            </a:r>
            <a:endParaRPr lang="en-US" sz="320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People can donate clothes from their home through internet</a:t>
            </a:r>
            <a:endParaRPr lang="en-US" sz="320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It is computerized process that is easy to use and quick.</a:t>
            </a:r>
            <a:endParaRPr lang="en-US" sz="320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It is useful for the NGO and needy people.</a:t>
            </a:r>
            <a:endParaRPr lang="en-US" sz="320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endParaRPr lang="en-US" dirty="0">
              <a:solidFill>
                <a:srgbClr val="201449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4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D3022-B3B8-A245-420E-FA058C09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FEATURES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EC9BA64-0421-6F49-A6DA-694DEEAE7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675153"/>
              </p:ext>
            </p:extLst>
          </p:nvPr>
        </p:nvGraphicFramePr>
        <p:xfrm>
          <a:off x="838200" y="1790469"/>
          <a:ext cx="11176957" cy="4415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604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F594F7-D72A-67E1-E8D8-75A383B1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SOFTWARE SPECIFICATION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E28D3D-23D4-87BD-9215-341C04FA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129"/>
            <a:ext cx="10515600" cy="41708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2860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1.Client :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Browser : any browser</a:t>
            </a:r>
            <a:endParaRPr lang="en-US">
              <a:solidFill>
                <a:schemeClr val="tx1"/>
              </a:solidFill>
            </a:endParaRPr>
          </a:p>
          <a:p>
            <a:pPr marL="228600" indent="0">
              <a:buClr>
                <a:srgbClr val="E4DEF6"/>
              </a:buClr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2.Server :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Web browser : Google Chrome or any browser  Programming language : PHP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Database server : MY SQL  Web server : Apache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Operating system : Window server 2000 or equivalent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Other tool : MS PowerPoint 2016, MS Word 2016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endParaRPr lang="en-US" dirty="0">
              <a:solidFill>
                <a:srgbClr val="201449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5ED9B-D735-9F77-28B0-FDA47451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HARDWARE SPECIFICATION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410618-3D56-3A4D-663C-3AB7F0EDA9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1. Client :</a:t>
            </a:r>
            <a:endParaRPr lang="en-US" sz="3200" dirty="0">
              <a:solidFill>
                <a:schemeClr val="tx1"/>
              </a:solidFill>
            </a:endParaRPr>
          </a:p>
          <a:p>
            <a:pPr marL="228600" indent="0">
              <a:buClr>
                <a:srgbClr val="E4DEF6"/>
              </a:buClr>
              <a:buNone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•Processor : 1.5GHz processor Speed</a:t>
            </a:r>
            <a:endParaRPr lang="en-US" sz="3200">
              <a:solidFill>
                <a:schemeClr val="tx1"/>
              </a:solidFill>
            </a:endParaRPr>
          </a:p>
          <a:p>
            <a:pPr marL="228600" indent="0">
              <a:buClr>
                <a:srgbClr val="E4DEF6"/>
              </a:buClr>
              <a:buNone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•RAM : 512MB</a:t>
            </a:r>
            <a:endParaRPr lang="en-US" sz="3200">
              <a:solidFill>
                <a:schemeClr val="tx1"/>
              </a:solidFill>
            </a:endParaRPr>
          </a:p>
          <a:p>
            <a:pPr marL="228600" indent="0">
              <a:buClr>
                <a:srgbClr val="E4DEF6"/>
              </a:buClr>
              <a:buNone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•Hard disk : 40GB</a:t>
            </a:r>
            <a:endParaRPr lang="en-US" sz="320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endParaRPr lang="en-US" dirty="0">
              <a:solidFill>
                <a:srgbClr val="201449">
                  <a:alpha val="70000"/>
                </a:srgb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5C79BCC-8E20-F9ED-C487-52543B4CA6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2. Server :</a:t>
            </a:r>
            <a:endParaRPr lang="en-US" sz="3200" dirty="0">
              <a:solidFill>
                <a:schemeClr val="tx1"/>
              </a:solidFill>
            </a:endParaRPr>
          </a:p>
          <a:p>
            <a:pPr marL="228600" indent="0">
              <a:buClr>
                <a:srgbClr val="E4DEF6"/>
              </a:buClr>
              <a:buNone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•Processor : 2.0GHz processor Speed</a:t>
            </a:r>
            <a:endParaRPr lang="en-US" sz="3200" dirty="0">
              <a:solidFill>
                <a:schemeClr val="tx1"/>
              </a:solidFill>
            </a:endParaRPr>
          </a:p>
          <a:p>
            <a:pPr marL="228600" indent="0">
              <a:buClr>
                <a:srgbClr val="E4DEF6"/>
              </a:buClr>
              <a:buNone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•RAM : 2GB</a:t>
            </a:r>
            <a:endParaRPr lang="en-US" sz="3200" dirty="0">
              <a:solidFill>
                <a:schemeClr val="tx1"/>
              </a:solidFill>
            </a:endParaRPr>
          </a:p>
          <a:p>
            <a:pPr marL="228600" indent="0">
              <a:buClr>
                <a:srgbClr val="E4DEF6"/>
              </a:buClr>
              <a:buNone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•Hard disk : 120GB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rgbClr val="E4DEF6"/>
              </a:buClr>
            </a:pPr>
            <a:endParaRPr lang="en-US" dirty="0">
              <a:solidFill>
                <a:srgbClr val="201449">
                  <a:alpha val="70000"/>
                </a:srgb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F2C57B-15EC-8C9A-8672-5E4C001C4C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28813"/>
            <a:ext cx="5157788" cy="1068387"/>
          </a:xfrm>
        </p:spPr>
        <p:txBody>
          <a:bodyPr>
            <a:normAutofit/>
          </a:bodyPr>
          <a:lstStyle/>
          <a:p>
            <a:endParaRPr lang="en-US" sz="3600" dirty="0">
              <a:ea typeface="+mn-lt"/>
              <a:cs typeface="+mn-lt"/>
            </a:endParaRPr>
          </a:p>
          <a:p>
            <a:endParaRPr lang="en-US" sz="3600" dirty="0">
              <a:solidFill>
                <a:srgbClr val="201449">
                  <a:alpha val="70000"/>
                </a:srgbClr>
              </a:solidFill>
            </a:endParaRPr>
          </a:p>
          <a:p>
            <a:endParaRPr lang="en-US" dirty="0">
              <a:solidFill>
                <a:srgbClr val="201449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5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xmlns="" id="{DD7EAFE6-2BB9-41FB-9CF4-588CFC708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C37C960-91F5-4F61-B2CD-8A0379207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9524929-325F-4CC4-89F2-74EDDDC6BB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0D17641-B7BA-4826-BC7C-92172791C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151FC7BE-4DC6-4061-98EB-C48DCFFF6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3D4CA8B8-30A6-49D9-99C0-3ADAF9741C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22809AF-EB43-4FA3-93FF-87D535C718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52651-8EFF-37D9-9EBA-E4488EA2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58" y="178093"/>
            <a:ext cx="10272623" cy="10647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a typeface="+mj-lt"/>
                <a:cs typeface="+mj-lt"/>
              </a:rPr>
              <a:t>Waterfall Model</a:t>
            </a:r>
            <a:endParaRPr lang="en-US" sz="6600" b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162A32-6BED-7E27-4662-1CD101B8D958}"/>
              </a:ext>
            </a:extLst>
          </p:cNvPr>
          <p:cNvSpPr/>
          <p:nvPr/>
        </p:nvSpPr>
        <p:spPr>
          <a:xfrm>
            <a:off x="2875" y="1347159"/>
            <a:ext cx="2285999" cy="11789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a typeface="+mn-lt"/>
                <a:cs typeface="+mn-lt"/>
              </a:rPr>
              <a:t>Requirement</a:t>
            </a:r>
            <a:endParaRPr lang="en-US" sz="2400" b="1"/>
          </a:p>
          <a:p>
            <a:pPr algn="ctr"/>
            <a:r>
              <a:rPr lang="en-US" sz="2400" b="1" dirty="0">
                <a:ea typeface="+mn-lt"/>
                <a:cs typeface="+mn-lt"/>
              </a:rPr>
              <a:t> collection</a:t>
            </a:r>
            <a:endParaRPr lang="en-US" sz="2400" b="1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7CFC17F-87CA-E9D2-B49D-CF65B6827691}"/>
              </a:ext>
            </a:extLst>
          </p:cNvPr>
          <p:cNvSpPr/>
          <p:nvPr/>
        </p:nvSpPr>
        <p:spPr>
          <a:xfrm>
            <a:off x="2287977" y="2194525"/>
            <a:ext cx="2099093" cy="107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a typeface="+mn-lt"/>
                <a:cs typeface="+mn-lt"/>
              </a:rPr>
              <a:t>Design</a:t>
            </a:r>
            <a:endParaRPr lang="en-US" sz="2800" b="1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FEF434D-F49F-5A4A-8193-A7B82F07C0CE}"/>
              </a:ext>
            </a:extLst>
          </p:cNvPr>
          <p:cNvSpPr/>
          <p:nvPr/>
        </p:nvSpPr>
        <p:spPr>
          <a:xfrm>
            <a:off x="4386172" y="2883738"/>
            <a:ext cx="1955319" cy="1178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a typeface="+mn-lt"/>
                <a:cs typeface="+mn-lt"/>
              </a:rPr>
              <a:t>Coding</a:t>
            </a:r>
            <a:endParaRPr lang="en-US" sz="2800" b="1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56EE8D0-B83C-1178-5494-BE441C43A832}"/>
              </a:ext>
            </a:extLst>
          </p:cNvPr>
          <p:cNvSpPr/>
          <p:nvPr/>
        </p:nvSpPr>
        <p:spPr>
          <a:xfrm rot="-10800000" flipV="1">
            <a:off x="6340595" y="3673594"/>
            <a:ext cx="2055962" cy="1193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a typeface="+mn-lt"/>
                <a:cs typeface="+mn-lt"/>
              </a:rPr>
              <a:t>Testing</a:t>
            </a:r>
            <a:endParaRPr lang="en-US" sz="2800" b="1" dirty="0"/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B8CA20-BDA4-2289-3F9A-A9955CE956B0}"/>
              </a:ext>
            </a:extLst>
          </p:cNvPr>
          <p:cNvSpPr/>
          <p:nvPr/>
        </p:nvSpPr>
        <p:spPr>
          <a:xfrm>
            <a:off x="8366904" y="4592847"/>
            <a:ext cx="1897810" cy="11214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ea typeface="+mn-lt"/>
                <a:cs typeface="+mn-lt"/>
              </a:rPr>
              <a:t>Deployment</a:t>
            </a:r>
            <a:endParaRPr lang="en-US" sz="2000" b="1" dirty="0"/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22822F9-ADC3-45AA-9A42-F3B165E59F23}"/>
              </a:ext>
            </a:extLst>
          </p:cNvPr>
          <p:cNvSpPr/>
          <p:nvPr/>
        </p:nvSpPr>
        <p:spPr>
          <a:xfrm>
            <a:off x="10048156" y="5540855"/>
            <a:ext cx="2142226" cy="120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maintenance </a:t>
            </a:r>
          </a:p>
        </p:txBody>
      </p:sp>
    </p:spTree>
    <p:extLst>
      <p:ext uri="{BB962C8B-B14F-4D97-AF65-F5344CB8AC3E}">
        <p14:creationId xmlns:p14="http://schemas.microsoft.com/office/powerpoint/2010/main" val="386750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5E706-E248-4C55-50EB-C43127A4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Why we are using this  model?</a:t>
            </a:r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51717DF2-1534-16D0-BCD9-2E49898C14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050" y="2178657"/>
          <a:ext cx="108319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7622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669</Words>
  <Application>Microsoft Office PowerPoint</Application>
  <PresentationFormat>Custom</PresentationFormat>
  <Paragraphs>291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LuminousVTI</vt:lpstr>
      <vt:lpstr>SOCIAL BOX FOUNDATION  </vt:lpstr>
      <vt:lpstr>Project description</vt:lpstr>
      <vt:lpstr>CURRENT SYSTEM AND IT'S DRAWBACK</vt:lpstr>
      <vt:lpstr>Proposed system </vt:lpstr>
      <vt:lpstr>FEATURES</vt:lpstr>
      <vt:lpstr>SOFTWARE SPECIFICATION</vt:lpstr>
      <vt:lpstr>HARDWARE SPECIFICATION</vt:lpstr>
      <vt:lpstr>Waterfall Model</vt:lpstr>
      <vt:lpstr>Why we are using this  model?</vt:lpstr>
      <vt:lpstr>SFD</vt:lpstr>
      <vt:lpstr>DFD Level 0</vt:lpstr>
      <vt:lpstr>DFD LEVEL 1</vt:lpstr>
      <vt:lpstr>E-R Diagram</vt:lpstr>
      <vt:lpstr>Data Dictionary:</vt:lpstr>
      <vt:lpstr>Donor:</vt:lpstr>
      <vt:lpstr>NGO:</vt:lpstr>
      <vt:lpstr>Donated item:</vt:lpstr>
      <vt:lpstr>Delivery person:</vt:lpstr>
      <vt:lpstr>Feedback:</vt:lpstr>
      <vt:lpstr>Warehouse:</vt:lpstr>
      <vt:lpstr>HOME PAGE: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405</cp:revision>
  <dcterms:created xsi:type="dcterms:W3CDTF">2013-07-15T20:26:40Z</dcterms:created>
  <dcterms:modified xsi:type="dcterms:W3CDTF">2022-10-08T07:27:21Z</dcterms:modified>
</cp:coreProperties>
</file>