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7.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12.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Lst>
  <p:notesMasterIdLst>
    <p:notesMasterId r:id="rId35"/>
  </p:notesMasterIdLst>
  <p:sldIdLst>
    <p:sldId id="256" r:id="rId36"/>
    <p:sldId id="257" r:id="rId37"/>
    <p:sldId id="258" r:id="rId38"/>
    <p:sldId id="259" r:id="rId39"/>
    <p:sldId id="260" r:id="rId40"/>
    <p:sldId id="261" r:id="rId41"/>
    <p:sldId id="262" r:id="rId42"/>
    <p:sldId id="263" r:id="rId43"/>
    <p:sldId id="264" r:id="rId44"/>
    <p:sldId id="265" r:id="rId45"/>
    <p:sldId id="266" r:id="rId46"/>
    <p:sldId id="267" r:id="rId47"/>
    <p:sldId id="268" r:id="rId48"/>
    <p:sldId id="269" r:id="rId49"/>
    <p:sldId id="270" r:id="rId50"/>
    <p:sldId id="271" r:id="rId51"/>
    <p:sldId id="272" r:id="rId52"/>
    <p:sldId id="273" r:id="rId53"/>
    <p:sldId id="274" r:id="rId5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notesMaster" Target="notesMasters/notesMaster1.xml"/><Relationship Id="rId36" Type="http://schemas.openxmlformats.org/officeDocument/2006/relationships/slide" Target="slides/slide1.xml"/><Relationship Id="rId37" Type="http://schemas.openxmlformats.org/officeDocument/2006/relationships/slide" Target="slides/slide2.xml"/><Relationship Id="rId38" Type="http://schemas.openxmlformats.org/officeDocument/2006/relationships/slide" Target="slides/slide3.xml"/><Relationship Id="rId39" Type="http://schemas.openxmlformats.org/officeDocument/2006/relationships/slide" Target="slides/slide4.xml"/><Relationship Id="rId40" Type="http://schemas.openxmlformats.org/officeDocument/2006/relationships/slide" Target="slides/slide5.xml"/><Relationship Id="rId41" Type="http://schemas.openxmlformats.org/officeDocument/2006/relationships/slide" Target="slides/slide6.xml"/><Relationship Id="rId42" Type="http://schemas.openxmlformats.org/officeDocument/2006/relationships/slide" Target="slides/slide7.xml"/><Relationship Id="rId43" Type="http://schemas.openxmlformats.org/officeDocument/2006/relationships/slide" Target="slides/slide8.xml"/><Relationship Id="rId44" Type="http://schemas.openxmlformats.org/officeDocument/2006/relationships/slide" Target="slides/slide9.xml"/><Relationship Id="rId45" Type="http://schemas.openxmlformats.org/officeDocument/2006/relationships/slide" Target="slides/slide10.xml"/><Relationship Id="rId46" Type="http://schemas.openxmlformats.org/officeDocument/2006/relationships/slide" Target="slides/slide11.xml"/><Relationship Id="rId47" Type="http://schemas.openxmlformats.org/officeDocument/2006/relationships/slide" Target="slides/slide12.xml"/><Relationship Id="rId48" Type="http://schemas.openxmlformats.org/officeDocument/2006/relationships/slide" Target="slides/slide13.xml"/><Relationship Id="rId49" Type="http://schemas.openxmlformats.org/officeDocument/2006/relationships/slide" Target="slides/slide14.xml"/><Relationship Id="rId50" Type="http://schemas.openxmlformats.org/officeDocument/2006/relationships/slide" Target="slides/slide15.xml"/><Relationship Id="rId51" Type="http://schemas.openxmlformats.org/officeDocument/2006/relationships/slide" Target="slides/slide16.xml"/><Relationship Id="rId52" Type="http://schemas.openxmlformats.org/officeDocument/2006/relationships/slide" Target="slides/slide17.xml"/><Relationship Id="rId53" Type="http://schemas.openxmlformats.org/officeDocument/2006/relationships/slide" Target="slides/slide18.xml"/><Relationship Id="rId54" Type="http://schemas.openxmlformats.org/officeDocument/2006/relationships/slide" Target="slides/slide19.xml"/><Relationship Id="rId5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en-US" sz="1800" spc="-1" strike="noStrike">
                <a:solidFill>
                  <a:schemeClr val="dk1"/>
                </a:solidFill>
                <a:latin typeface="Calibri Light"/>
              </a:rPr>
              <a:t>Click to move the slide</a:t>
            </a:r>
            <a:endParaRPr b="0" lang="en-US" sz="1800" spc="-1" strike="noStrike">
              <a:solidFill>
                <a:schemeClr val="dk1"/>
              </a:solidFill>
              <a:latin typeface="Calibri Light"/>
            </a:endParaRPr>
          </a:p>
        </p:txBody>
      </p:sp>
      <p:sp>
        <p:nvSpPr>
          <p:cNvPr id="20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20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208" name="PlaceHolder 4"/>
          <p:cNvSpPr>
            <a:spLocks noGrp="1"/>
          </p:cNvSpPr>
          <p:nvPr>
            <p:ph type="dt" idx="100"/>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09" name="PlaceHolder 5"/>
          <p:cNvSpPr>
            <a:spLocks noGrp="1"/>
          </p:cNvSpPr>
          <p:nvPr>
            <p:ph type="ftr" idx="101"/>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10" name="PlaceHolder 6"/>
          <p:cNvSpPr>
            <a:spLocks noGrp="1"/>
          </p:cNvSpPr>
          <p:nvPr>
            <p:ph type="sldNum" idx="102"/>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D5764478-B401-4C37-8CFA-CFA33320D029}"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685800" y="1143000"/>
            <a:ext cx="5486040" cy="3085920"/>
          </a:xfrm>
          <a:prstGeom prst="rect">
            <a:avLst/>
          </a:prstGeom>
          <a:ln w="0">
            <a:noFill/>
          </a:ln>
        </p:spPr>
      </p:sp>
      <p:sp>
        <p:nvSpPr>
          <p:cNvPr id="25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We designed this template so that each member of the project team has a set of slides with its own theme where he/she can present their research. Members, here’s how you add a new slide to just your set: </a:t>
            </a:r>
            <a:endParaRPr b="0" lang="en-IN" sz="2000" spc="-1" strike="noStrike">
              <a:solidFill>
                <a:srgbClr val="000000"/>
              </a:solidFill>
              <a:latin typeface="Arial"/>
            </a:endParaRPr>
          </a:p>
          <a:p>
            <a:pPr marL="216000" indent="0">
              <a:lnSpc>
                <a:spcPct val="100000"/>
              </a:lnSpc>
              <a:buNone/>
            </a:pPr>
            <a:br>
              <a:rPr sz="2000"/>
            </a:br>
            <a:endParaRPr b="0" lang="en-IN" sz="2000" spc="-1" strike="noStrike">
              <a:solidFill>
                <a:srgbClr val="000000"/>
              </a:solidFill>
              <a:latin typeface="Arial"/>
            </a:endParaRPr>
          </a:p>
          <a:p>
            <a:pPr indent="0">
              <a:lnSpc>
                <a:spcPct val="100000"/>
              </a:lnSpc>
              <a:buNone/>
              <a:tabLst>
                <a:tab algn="l" pos="0"/>
              </a:tabLst>
            </a:pPr>
            <a:r>
              <a:rPr b="0" lang="en-US" sz="2000" spc="-1" strike="noStrike">
                <a:solidFill>
                  <a:srgbClr val="000000"/>
                </a:solidFill>
                <a:latin typeface="Arial"/>
              </a:rPr>
              <a:t>Mark where you want to add the slide: Select an existing one in the Thumbnails pane, click the New Slide button, then choose a layout. </a:t>
            </a:r>
            <a:endParaRPr b="0" lang="en-IN" sz="2000" spc="-1" strike="noStrike">
              <a:solidFill>
                <a:srgbClr val="000000"/>
              </a:solidFill>
              <a:latin typeface="Arial"/>
            </a:endParaRPr>
          </a:p>
          <a:p>
            <a:pPr indent="0">
              <a:lnSpc>
                <a:spcPct val="100000"/>
              </a:lnSpc>
              <a:buNone/>
              <a:tabLst>
                <a:tab algn="l" pos="0"/>
              </a:tabLst>
            </a:pPr>
            <a:br>
              <a:rPr sz="2000"/>
            </a:br>
            <a:endParaRPr b="0" lang="en-IN" sz="2000" spc="-1" strike="noStrike">
              <a:solidFill>
                <a:srgbClr val="000000"/>
              </a:solidFill>
              <a:latin typeface="Arial"/>
            </a:endParaRPr>
          </a:p>
          <a:p>
            <a:pPr indent="0">
              <a:lnSpc>
                <a:spcPct val="100000"/>
              </a:lnSpc>
              <a:buNone/>
              <a:tabLst>
                <a:tab algn="l" pos="0"/>
              </a:tabLst>
            </a:pPr>
            <a:r>
              <a:rPr b="0" lang="en-US" sz="2000" spc="-1" strike="noStrike">
                <a:solidFill>
                  <a:srgbClr val="000000"/>
                </a:solidFill>
                <a:latin typeface="Arial"/>
              </a:rPr>
              <a:t>The new slide gets the same theme as the previous one you selected. </a:t>
            </a:r>
            <a:endParaRPr b="0" lang="en-IN" sz="2000" spc="-1" strike="noStrike">
              <a:solidFill>
                <a:srgbClr val="000000"/>
              </a:solidFill>
              <a:latin typeface="Arial"/>
            </a:endParaRPr>
          </a:p>
          <a:p>
            <a:pPr indent="0">
              <a:lnSpc>
                <a:spcPct val="100000"/>
              </a:lnSpc>
              <a:buNone/>
              <a:tabLst>
                <a:tab algn="l" pos="0"/>
              </a:tabLst>
            </a:pPr>
            <a:br>
              <a:rPr sz="2000"/>
            </a:br>
            <a:endParaRPr b="0" lang="en-IN" sz="2000" spc="-1" strike="noStrike">
              <a:solidFill>
                <a:srgbClr val="000000"/>
              </a:solidFill>
              <a:latin typeface="Arial"/>
            </a:endParaRPr>
          </a:p>
          <a:p>
            <a:pPr indent="0">
              <a:lnSpc>
                <a:spcPct val="100000"/>
              </a:lnSpc>
              <a:buNone/>
              <a:tabLst>
                <a:tab algn="l" pos="0"/>
              </a:tabLst>
            </a:pPr>
            <a:r>
              <a:rPr b="1" lang="en-US" sz="2000" spc="-1" strike="noStrike">
                <a:solidFill>
                  <a:srgbClr val="000000"/>
                </a:solidFill>
                <a:latin typeface="Arial"/>
              </a:rPr>
              <a:t>Careful! </a:t>
            </a:r>
            <a:r>
              <a:rPr b="0" lang="en-US" sz="2000" spc="-1" strike="noStrike">
                <a:solidFill>
                  <a:srgbClr val="000000"/>
                </a:solidFill>
                <a:latin typeface="Arial"/>
              </a:rPr>
              <a:t>Don’t annoy your fellow presenters by accidentally changing their themes. That can happen if you choose a theme Variant from the Design tab, which changes all of the slides in your presentation to that look. </a:t>
            </a:r>
            <a:endParaRPr b="0" lang="en-IN" sz="2000" spc="-1" strike="noStrike">
              <a:solidFill>
                <a:srgbClr val="000000"/>
              </a:solidFill>
              <a:latin typeface="Arial"/>
            </a:endParaRPr>
          </a:p>
        </p:txBody>
      </p:sp>
      <p:sp>
        <p:nvSpPr>
          <p:cNvPr id="256" name="PlaceHolder 3"/>
          <p:cNvSpPr>
            <a:spLocks noGrp="1"/>
          </p:cNvSpPr>
          <p:nvPr>
            <p:ph type="sldNum" idx="103"/>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n-US" sz="1200" spc="-1" strike="noStrike">
                <a:solidFill>
                  <a:schemeClr val="dk1"/>
                </a:solidFill>
                <a:latin typeface="+mn-lt"/>
                <a:ea typeface="+mn-ea"/>
              </a:defRPr>
            </a:lvl1pPr>
          </a:lstStyle>
          <a:p>
            <a:pPr indent="0" algn="r" defTabSz="457200">
              <a:lnSpc>
                <a:spcPct val="100000"/>
              </a:lnSpc>
              <a:buNone/>
            </a:pPr>
            <a:fld id="{BE672201-B42D-48FC-BD87-9CC59FD7B640}" type="slidenum">
              <a:rPr b="0" lang="en-US"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685800" y="1143000"/>
            <a:ext cx="5486040" cy="3085920"/>
          </a:xfrm>
          <a:prstGeom prst="rect">
            <a:avLst/>
          </a:prstGeom>
          <a:ln w="0">
            <a:noFill/>
          </a:ln>
        </p:spPr>
      </p:sp>
      <p:sp>
        <p:nvSpPr>
          <p:cNvPr id="27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277" name="PlaceHolder 3"/>
          <p:cNvSpPr>
            <a:spLocks noGrp="1"/>
          </p:cNvSpPr>
          <p:nvPr>
            <p:ph type="sldNum" idx="110"/>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n-US" sz="1200" spc="-1" strike="noStrike">
                <a:solidFill>
                  <a:schemeClr val="dk1"/>
                </a:solidFill>
                <a:latin typeface="+mn-lt"/>
                <a:ea typeface="+mn-ea"/>
              </a:defRPr>
            </a:lvl1pPr>
          </a:lstStyle>
          <a:p>
            <a:pPr indent="0" algn="r" defTabSz="457200">
              <a:lnSpc>
                <a:spcPct val="100000"/>
              </a:lnSpc>
              <a:buNone/>
            </a:pPr>
            <a:fld id="{5EA19074-BCB5-4928-BEAE-A365085E3D56}" type="slidenum">
              <a:rPr b="0" lang="en-US"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685800" y="1143000"/>
            <a:ext cx="5486040" cy="3085920"/>
          </a:xfrm>
          <a:prstGeom prst="rect">
            <a:avLst/>
          </a:prstGeom>
          <a:ln w="0">
            <a:noFill/>
          </a:ln>
        </p:spPr>
      </p:sp>
      <p:sp>
        <p:nvSpPr>
          <p:cNvPr id="27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marL="216000" indent="-216000">
              <a:buNone/>
            </a:pPr>
            <a:endParaRPr b="0" lang="en-IN" sz="1800" spc="-1" strike="noStrike">
              <a:solidFill>
                <a:srgbClr val="000000"/>
              </a:solidFill>
              <a:latin typeface="Arial"/>
            </a:endParaRPr>
          </a:p>
        </p:txBody>
      </p:sp>
      <p:sp>
        <p:nvSpPr>
          <p:cNvPr id="280" name="PlaceHolder 3"/>
          <p:cNvSpPr>
            <a:spLocks noGrp="1"/>
          </p:cNvSpPr>
          <p:nvPr>
            <p:ph type="sldNum" idx="111"/>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n-US" sz="1200" spc="-1" strike="noStrike">
                <a:solidFill>
                  <a:schemeClr val="dk1"/>
                </a:solidFill>
                <a:latin typeface="+mn-lt"/>
                <a:ea typeface="+mn-ea"/>
              </a:defRPr>
            </a:lvl1pPr>
          </a:lstStyle>
          <a:p>
            <a:pPr indent="0" algn="r" defTabSz="457200">
              <a:lnSpc>
                <a:spcPct val="100000"/>
              </a:lnSpc>
              <a:buNone/>
            </a:pPr>
            <a:fld id="{341EC083-4474-4328-BA30-212D5E09849F}" type="slidenum">
              <a:rPr b="0" lang="en-US"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sldImg"/>
          </p:nvPr>
        </p:nvSpPr>
        <p:spPr>
          <a:xfrm>
            <a:off x="685800" y="1143000"/>
            <a:ext cx="5486040" cy="3085920"/>
          </a:xfrm>
          <a:prstGeom prst="rect">
            <a:avLst/>
          </a:prstGeom>
          <a:ln w="0">
            <a:noFill/>
          </a:ln>
        </p:spPr>
      </p:sp>
      <p:sp>
        <p:nvSpPr>
          <p:cNvPr id="28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283" name="PlaceHolder 3"/>
          <p:cNvSpPr>
            <a:spLocks noGrp="1"/>
          </p:cNvSpPr>
          <p:nvPr>
            <p:ph type="sldNum" idx="112"/>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n-US" sz="1200" spc="-1" strike="noStrike">
                <a:solidFill>
                  <a:schemeClr val="dk1"/>
                </a:solidFill>
                <a:latin typeface="+mn-lt"/>
                <a:ea typeface="+mn-ea"/>
              </a:defRPr>
            </a:lvl1pPr>
          </a:lstStyle>
          <a:p>
            <a:pPr indent="0" algn="r" defTabSz="457200">
              <a:lnSpc>
                <a:spcPct val="100000"/>
              </a:lnSpc>
              <a:buNone/>
            </a:pPr>
            <a:fld id="{593ACEB4-940D-460D-B0E9-5959AB690BD8}" type="slidenum">
              <a:rPr b="0" lang="en-US"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685800" y="1143000"/>
            <a:ext cx="5486040" cy="3085920"/>
          </a:xfrm>
          <a:prstGeom prst="rect">
            <a:avLst/>
          </a:prstGeom>
          <a:ln w="0">
            <a:noFill/>
          </a:ln>
        </p:spPr>
      </p:sp>
      <p:sp>
        <p:nvSpPr>
          <p:cNvPr id="28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286" name="PlaceHolder 3"/>
          <p:cNvSpPr>
            <a:spLocks noGrp="1"/>
          </p:cNvSpPr>
          <p:nvPr>
            <p:ph type="sldNum" idx="113"/>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n-US" sz="1200" spc="-1" strike="noStrike">
                <a:solidFill>
                  <a:schemeClr val="dk1"/>
                </a:solidFill>
                <a:latin typeface="+mn-lt"/>
                <a:ea typeface="+mn-ea"/>
              </a:defRPr>
            </a:lvl1pPr>
          </a:lstStyle>
          <a:p>
            <a:pPr indent="0" algn="r" defTabSz="457200">
              <a:lnSpc>
                <a:spcPct val="100000"/>
              </a:lnSpc>
              <a:buNone/>
            </a:pPr>
            <a:fld id="{D6B2A6C1-31F1-40B5-8492-4A43688A4A61}" type="slidenum">
              <a:rPr b="0" lang="en-US"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685800" y="1143000"/>
            <a:ext cx="5486040" cy="3085920"/>
          </a:xfrm>
          <a:prstGeom prst="rect">
            <a:avLst/>
          </a:prstGeom>
          <a:ln w="0">
            <a:noFill/>
          </a:ln>
        </p:spPr>
      </p:sp>
      <p:sp>
        <p:nvSpPr>
          <p:cNvPr id="28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289" name="PlaceHolder 3"/>
          <p:cNvSpPr>
            <a:spLocks noGrp="1"/>
          </p:cNvSpPr>
          <p:nvPr>
            <p:ph type="sldNum" idx="114"/>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n-US" sz="1200" spc="-1" strike="noStrike">
                <a:solidFill>
                  <a:schemeClr val="dk1"/>
                </a:solidFill>
                <a:latin typeface="+mn-lt"/>
                <a:ea typeface="+mn-ea"/>
              </a:defRPr>
            </a:lvl1pPr>
          </a:lstStyle>
          <a:p>
            <a:pPr indent="0" algn="r" defTabSz="457200">
              <a:lnSpc>
                <a:spcPct val="100000"/>
              </a:lnSpc>
              <a:buNone/>
            </a:pPr>
            <a:fld id="{CD4EF8FB-A59A-42B3-BC5A-9A7FBD3BD246}" type="slidenum">
              <a:rPr b="0" lang="en-US"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685800" y="1143000"/>
            <a:ext cx="5486040" cy="3085920"/>
          </a:xfrm>
          <a:prstGeom prst="rect">
            <a:avLst/>
          </a:prstGeom>
          <a:ln w="0">
            <a:noFill/>
          </a:ln>
        </p:spPr>
      </p:sp>
      <p:sp>
        <p:nvSpPr>
          <p:cNvPr id="29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292" name="PlaceHolder 3"/>
          <p:cNvSpPr>
            <a:spLocks noGrp="1"/>
          </p:cNvSpPr>
          <p:nvPr>
            <p:ph type="sldNum" idx="115"/>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n-US" sz="1200" spc="-1" strike="noStrike">
                <a:solidFill>
                  <a:schemeClr val="dk1"/>
                </a:solidFill>
                <a:latin typeface="+mn-lt"/>
                <a:ea typeface="+mn-ea"/>
              </a:defRPr>
            </a:lvl1pPr>
          </a:lstStyle>
          <a:p>
            <a:pPr indent="0" algn="r" defTabSz="457200">
              <a:lnSpc>
                <a:spcPct val="100000"/>
              </a:lnSpc>
              <a:buNone/>
            </a:pPr>
            <a:fld id="{3CC5283E-E48B-4744-B133-6F6E03470617}" type="slidenum">
              <a:rPr b="0" lang="en-US"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685800" y="1143000"/>
            <a:ext cx="5486040" cy="3085920"/>
          </a:xfrm>
          <a:prstGeom prst="rect">
            <a:avLst/>
          </a:prstGeom>
          <a:ln w="0">
            <a:noFill/>
          </a:ln>
        </p:spPr>
      </p:sp>
      <p:sp>
        <p:nvSpPr>
          <p:cNvPr id="25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259" name="PlaceHolder 3"/>
          <p:cNvSpPr>
            <a:spLocks noGrp="1"/>
          </p:cNvSpPr>
          <p:nvPr>
            <p:ph type="sldNum" idx="104"/>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n-US" sz="1200" spc="-1" strike="noStrike">
                <a:solidFill>
                  <a:schemeClr val="dk1"/>
                </a:solidFill>
                <a:latin typeface="+mn-lt"/>
                <a:ea typeface="+mn-ea"/>
              </a:defRPr>
            </a:lvl1pPr>
          </a:lstStyle>
          <a:p>
            <a:pPr indent="0" algn="r" defTabSz="457200">
              <a:lnSpc>
                <a:spcPct val="100000"/>
              </a:lnSpc>
              <a:buNone/>
            </a:pPr>
            <a:fld id="{3629341B-4CE1-4C94-9F93-EF0130B2C65B}" type="slidenum">
              <a:rPr b="0" lang="en-US"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685800" y="1143000"/>
            <a:ext cx="5486040" cy="3085920"/>
          </a:xfrm>
          <a:prstGeom prst="rect">
            <a:avLst/>
          </a:prstGeom>
          <a:ln w="0">
            <a:noFill/>
          </a:ln>
        </p:spPr>
      </p:sp>
      <p:sp>
        <p:nvSpPr>
          <p:cNvPr id="26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262" name="PlaceHolder 3"/>
          <p:cNvSpPr>
            <a:spLocks noGrp="1"/>
          </p:cNvSpPr>
          <p:nvPr>
            <p:ph type="sldNum" idx="105"/>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n-US" sz="1200" spc="-1" strike="noStrike">
                <a:solidFill>
                  <a:schemeClr val="dk1"/>
                </a:solidFill>
                <a:latin typeface="+mn-lt"/>
                <a:ea typeface="+mn-ea"/>
              </a:defRPr>
            </a:lvl1pPr>
          </a:lstStyle>
          <a:p>
            <a:pPr indent="0" algn="r" defTabSz="457200">
              <a:lnSpc>
                <a:spcPct val="100000"/>
              </a:lnSpc>
              <a:buNone/>
            </a:pPr>
            <a:fld id="{3655A5B9-BFDD-4248-9111-DEC5E9FB75A0}" type="slidenum">
              <a:rPr b="0" lang="en-US"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685800" y="1143000"/>
            <a:ext cx="5486040" cy="3085920"/>
          </a:xfrm>
          <a:prstGeom prst="rect">
            <a:avLst/>
          </a:prstGeom>
          <a:ln w="0">
            <a:noFill/>
          </a:ln>
        </p:spPr>
      </p:sp>
      <p:sp>
        <p:nvSpPr>
          <p:cNvPr id="26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265" name="PlaceHolder 3"/>
          <p:cNvSpPr>
            <a:spLocks noGrp="1"/>
          </p:cNvSpPr>
          <p:nvPr>
            <p:ph type="sldNum" idx="106"/>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n-US" sz="1200" spc="-1" strike="noStrike">
                <a:solidFill>
                  <a:schemeClr val="dk1"/>
                </a:solidFill>
                <a:latin typeface="+mn-lt"/>
                <a:ea typeface="+mn-ea"/>
              </a:defRPr>
            </a:lvl1pPr>
          </a:lstStyle>
          <a:p>
            <a:pPr indent="0" algn="r" defTabSz="457200">
              <a:lnSpc>
                <a:spcPct val="100000"/>
              </a:lnSpc>
              <a:buNone/>
            </a:pPr>
            <a:fld id="{3AF18369-AA64-4E45-9753-44D4F61AEDA0}" type="slidenum">
              <a:rPr b="0" lang="en-US"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685800" y="1143000"/>
            <a:ext cx="5486040" cy="3085920"/>
          </a:xfrm>
          <a:prstGeom prst="rect">
            <a:avLst/>
          </a:prstGeom>
          <a:ln w="0">
            <a:noFill/>
          </a:ln>
        </p:spPr>
      </p:sp>
      <p:sp>
        <p:nvSpPr>
          <p:cNvPr id="26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268" name="PlaceHolder 3"/>
          <p:cNvSpPr>
            <a:spLocks noGrp="1"/>
          </p:cNvSpPr>
          <p:nvPr>
            <p:ph type="sldNum" idx="107"/>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n-US" sz="1200" spc="-1" strike="noStrike">
                <a:solidFill>
                  <a:schemeClr val="dk1"/>
                </a:solidFill>
                <a:latin typeface="+mn-lt"/>
                <a:ea typeface="+mn-ea"/>
              </a:defRPr>
            </a:lvl1pPr>
          </a:lstStyle>
          <a:p>
            <a:pPr indent="0" algn="r" defTabSz="457200">
              <a:lnSpc>
                <a:spcPct val="100000"/>
              </a:lnSpc>
              <a:buNone/>
            </a:pPr>
            <a:fld id="{319439A2-887B-432E-A7B2-589CCCD1BBCD}" type="slidenum">
              <a:rPr b="0" lang="en-US"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685800" y="1143000"/>
            <a:ext cx="5486040" cy="3085920"/>
          </a:xfrm>
          <a:prstGeom prst="rect">
            <a:avLst/>
          </a:prstGeom>
          <a:ln w="0">
            <a:noFill/>
          </a:ln>
        </p:spPr>
      </p:sp>
      <p:sp>
        <p:nvSpPr>
          <p:cNvPr id="27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271" name="PlaceHolder 3"/>
          <p:cNvSpPr>
            <a:spLocks noGrp="1"/>
          </p:cNvSpPr>
          <p:nvPr>
            <p:ph type="sldNum" idx="108"/>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n-US" sz="1200" spc="-1" strike="noStrike">
                <a:solidFill>
                  <a:schemeClr val="dk1"/>
                </a:solidFill>
                <a:latin typeface="+mn-lt"/>
                <a:ea typeface="+mn-ea"/>
              </a:defRPr>
            </a:lvl1pPr>
          </a:lstStyle>
          <a:p>
            <a:pPr indent="0" algn="r" defTabSz="457200">
              <a:lnSpc>
                <a:spcPct val="100000"/>
              </a:lnSpc>
              <a:buNone/>
            </a:pPr>
            <a:fld id="{E8561EB3-0779-4FCF-91AC-875C75651C44}" type="slidenum">
              <a:rPr b="0" lang="en-US"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685800" y="1143000"/>
            <a:ext cx="5486040" cy="3085920"/>
          </a:xfrm>
          <a:prstGeom prst="rect">
            <a:avLst/>
          </a:prstGeom>
          <a:ln w="0">
            <a:noFill/>
          </a:ln>
        </p:spPr>
      </p:sp>
      <p:sp>
        <p:nvSpPr>
          <p:cNvPr id="27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274" name="PlaceHolder 3"/>
          <p:cNvSpPr>
            <a:spLocks noGrp="1"/>
          </p:cNvSpPr>
          <p:nvPr>
            <p:ph type="sldNum" idx="109"/>
          </p:nvPr>
        </p:nvSpPr>
        <p:spPr>
          <a:xfrm>
            <a:off x="3884760" y="8685360"/>
            <a:ext cx="2971440" cy="458280"/>
          </a:xfrm>
          <a:prstGeom prst="rect">
            <a:avLst/>
          </a:prstGeom>
          <a:noFill/>
          <a:ln w="0">
            <a:noFill/>
          </a:ln>
        </p:spPr>
        <p:txBody>
          <a:bodyPr lIns="91440" rIns="91440" tIns="45720" bIns="45720" anchor="b">
            <a:noAutofit/>
          </a:bodyPr>
          <a:lstStyle>
            <a:lvl1pPr indent="0" algn="r" defTabSz="457200">
              <a:lnSpc>
                <a:spcPct val="100000"/>
              </a:lnSpc>
              <a:buNone/>
              <a:defRPr b="0" lang="en-US" sz="1200" spc="-1" strike="noStrike">
                <a:solidFill>
                  <a:schemeClr val="dk1"/>
                </a:solidFill>
                <a:latin typeface="+mn-lt"/>
                <a:ea typeface="+mn-ea"/>
              </a:defRPr>
            </a:lvl1pPr>
          </a:lstStyle>
          <a:p>
            <a:pPr indent="0" algn="r" defTabSz="457200">
              <a:lnSpc>
                <a:spcPct val="100000"/>
              </a:lnSpc>
              <a:buNone/>
            </a:pPr>
            <a:fld id="{B2185ADA-392A-4825-8631-64567C718166}" type="slidenum">
              <a:rPr b="0" lang="en-US"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3360" y="770400"/>
            <a:ext cx="10782000" cy="33523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Light"/>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A749343-56B1-43B0-A641-68C1BF357DBB}"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7F8D5F81-E2F7-419F-B27E-AB19D280DCE5}"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66A8B0FD-4FD8-4B34-BB41-F8E5DE3734A4}"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73" name="PlaceHolder 1"/>
          <p:cNvSpPr>
            <a:spLocks noGrp="1"/>
          </p:cNvSpPr>
          <p:nvPr>
            <p:ph type="title"/>
          </p:nvPr>
        </p:nvSpPr>
        <p:spPr>
          <a:xfrm>
            <a:off x="603360" y="770400"/>
            <a:ext cx="10782000" cy="33523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Light"/>
            </a:endParaRPr>
          </a:p>
        </p:txBody>
      </p:sp>
      <p:sp>
        <p:nvSpPr>
          <p:cNvPr id="7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35"/>
          </p:nvPr>
        </p:nvSpPr>
        <p:spPr/>
        <p:txBody>
          <a:bodyPr/>
          <a:p>
            <a:r>
              <a:t>Footer</a:t>
            </a:r>
          </a:p>
        </p:txBody>
      </p:sp>
      <p:sp>
        <p:nvSpPr>
          <p:cNvPr id="5" name="PlaceHolder 4"/>
          <p:cNvSpPr>
            <a:spLocks noGrp="1"/>
          </p:cNvSpPr>
          <p:nvPr>
            <p:ph type="sldNum" idx="36"/>
          </p:nvPr>
        </p:nvSpPr>
        <p:spPr/>
        <p:txBody>
          <a:bodyPr/>
          <a:p>
            <a:fld id="{8057A15E-EB97-4060-841D-295FD8E2C3C7}" type="slidenum">
              <a:t>&lt;#&gt;</a:t>
            </a:fld>
          </a:p>
        </p:txBody>
      </p:sp>
      <p:sp>
        <p:nvSpPr>
          <p:cNvPr id="6" name="PlaceHolder 5"/>
          <p:cNvSpPr>
            <a:spLocks noGrp="1"/>
          </p:cNvSpPr>
          <p:nvPr>
            <p:ph type="dt" idx="34"/>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1">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D4083C03-959F-4EE9-9FB4-8B61595B3C3C}" type="slidenum">
              <a:t>&lt;#&gt;</a:t>
            </a:fld>
          </a:p>
        </p:txBody>
      </p:sp>
      <p:sp>
        <p:nvSpPr>
          <p:cNvPr id="4" name="PlaceHolder 3"/>
          <p:cNvSpPr>
            <a:spLocks noGrp="1"/>
          </p:cNvSpPr>
          <p:nvPr>
            <p:ph type="dt" idx="37"/>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2">
    <p:spTree>
      <p:nvGrpSpPr>
        <p:cNvPr id="1" name=""/>
        <p:cNvGrpSpPr/>
        <p:nvPr/>
      </p:nvGrpSpPr>
      <p:grpSpPr>
        <a:xfrm>
          <a:off x="0" y="0"/>
          <a:ext cx="0" cy="0"/>
          <a:chOff x="0" y="0"/>
          <a:chExt cx="0" cy="0"/>
        </a:xfrm>
      </p:grpSpPr>
      <p:sp>
        <p:nvSpPr>
          <p:cNvPr id="2" name="PlaceHolder 1"/>
          <p:cNvSpPr>
            <a:spLocks noGrp="1"/>
          </p:cNvSpPr>
          <p:nvPr>
            <p:ph type="ftr" idx="41"/>
          </p:nvPr>
        </p:nvSpPr>
        <p:spPr/>
        <p:txBody>
          <a:bodyPr/>
          <a:p>
            <a:r>
              <a:t>Footer</a:t>
            </a:r>
          </a:p>
        </p:txBody>
      </p:sp>
      <p:sp>
        <p:nvSpPr>
          <p:cNvPr id="3" name="PlaceHolder 2"/>
          <p:cNvSpPr>
            <a:spLocks noGrp="1"/>
          </p:cNvSpPr>
          <p:nvPr>
            <p:ph type="sldNum" idx="42"/>
          </p:nvPr>
        </p:nvSpPr>
        <p:spPr/>
        <p:txBody>
          <a:bodyPr/>
          <a:p>
            <a:fld id="{64F89973-7F8A-4847-8A4A-C8B651F58DF1}" type="slidenum">
              <a:t>&lt;#&gt;</a:t>
            </a:fld>
          </a:p>
        </p:txBody>
      </p:sp>
      <p:sp>
        <p:nvSpPr>
          <p:cNvPr id="4" name="PlaceHolder 3"/>
          <p:cNvSpPr>
            <a:spLocks noGrp="1"/>
          </p:cNvSpPr>
          <p:nvPr>
            <p:ph type="dt" idx="40"/>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3">
    <p:spTree>
      <p:nvGrpSpPr>
        <p:cNvPr id="1" name=""/>
        <p:cNvGrpSpPr/>
        <p:nvPr/>
      </p:nvGrpSpPr>
      <p:grpSpPr>
        <a:xfrm>
          <a:off x="0" y="0"/>
          <a:ext cx="0" cy="0"/>
          <a:chOff x="0" y="0"/>
          <a:chExt cx="0" cy="0"/>
        </a:xfrm>
      </p:grpSpPr>
      <p:sp>
        <p:nvSpPr>
          <p:cNvPr id="90" name="PlaceHolder 1"/>
          <p:cNvSpPr>
            <a:spLocks noGrp="1"/>
          </p:cNvSpPr>
          <p:nvPr>
            <p:ph type="title"/>
          </p:nvPr>
        </p:nvSpPr>
        <p:spPr>
          <a:xfrm>
            <a:off x="603360" y="770400"/>
            <a:ext cx="10782000" cy="33523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Light"/>
            </a:endParaRPr>
          </a:p>
        </p:txBody>
      </p:sp>
      <p:sp>
        <p:nvSpPr>
          <p:cNvPr id="9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85000"/>
              </a:lnSpc>
              <a:spcBef>
                <a:spcPts val="1417"/>
              </a:spcBef>
              <a:buNone/>
            </a:pPr>
            <a:endParaRPr b="0" lang="en-US" sz="2400" spc="-1" strike="noStrike">
              <a:solidFill>
                <a:schemeClr val="dk1">
                  <a:lumMod val="85000"/>
                  <a:lumOff val="15000"/>
                </a:schemeClr>
              </a:solidFill>
              <a:latin typeface="Calibri Light"/>
            </a:endParaRPr>
          </a:p>
        </p:txBody>
      </p:sp>
      <p:sp>
        <p:nvSpPr>
          <p:cNvPr id="4" name="PlaceHolder 3"/>
          <p:cNvSpPr>
            <a:spLocks noGrp="1"/>
          </p:cNvSpPr>
          <p:nvPr>
            <p:ph type="ftr" idx="44"/>
          </p:nvPr>
        </p:nvSpPr>
        <p:spPr/>
        <p:txBody>
          <a:bodyPr/>
          <a:p>
            <a:r>
              <a:t>Footer</a:t>
            </a:r>
          </a:p>
        </p:txBody>
      </p:sp>
      <p:sp>
        <p:nvSpPr>
          <p:cNvPr id="5" name="PlaceHolder 4"/>
          <p:cNvSpPr>
            <a:spLocks noGrp="1"/>
          </p:cNvSpPr>
          <p:nvPr>
            <p:ph type="sldNum" idx="45"/>
          </p:nvPr>
        </p:nvSpPr>
        <p:spPr/>
        <p:txBody>
          <a:bodyPr/>
          <a:p>
            <a:fld id="{E523349B-3820-4563-81F3-70D582D3DC30}" type="slidenum">
              <a:t>&lt;#&gt;</a:t>
            </a:fld>
          </a:p>
        </p:txBody>
      </p:sp>
      <p:sp>
        <p:nvSpPr>
          <p:cNvPr id="6" name="PlaceHolder 5"/>
          <p:cNvSpPr>
            <a:spLocks noGrp="1"/>
          </p:cNvSpPr>
          <p:nvPr>
            <p:ph type="dt" idx="4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47"/>
          </p:nvPr>
        </p:nvSpPr>
        <p:spPr/>
        <p:txBody>
          <a:bodyPr/>
          <a:p>
            <a:r>
              <a:t>Footer</a:t>
            </a:r>
          </a:p>
        </p:txBody>
      </p:sp>
      <p:sp>
        <p:nvSpPr>
          <p:cNvPr id="3" name="PlaceHolder 2"/>
          <p:cNvSpPr>
            <a:spLocks noGrp="1"/>
          </p:cNvSpPr>
          <p:nvPr>
            <p:ph type="sldNum" idx="48"/>
          </p:nvPr>
        </p:nvSpPr>
        <p:spPr/>
        <p:txBody>
          <a:bodyPr/>
          <a:p>
            <a:fld id="{98462C12-77E7-4F86-91C8-FFAD5D97A3D5}" type="slidenum">
              <a:t>&lt;#&gt;</a:t>
            </a:fld>
          </a:p>
        </p:txBody>
      </p:sp>
      <p:sp>
        <p:nvSpPr>
          <p:cNvPr id="4" name="PlaceHolder 3"/>
          <p:cNvSpPr>
            <a:spLocks noGrp="1"/>
          </p:cNvSpPr>
          <p:nvPr>
            <p:ph type="dt" idx="4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5">
    <p:spTree>
      <p:nvGrpSpPr>
        <p:cNvPr id="1" name=""/>
        <p:cNvGrpSpPr/>
        <p:nvPr/>
      </p:nvGrpSpPr>
      <p:grpSpPr>
        <a:xfrm>
          <a:off x="0" y="0"/>
          <a:ext cx="0" cy="0"/>
          <a:chOff x="0" y="0"/>
          <a:chExt cx="0" cy="0"/>
        </a:xfrm>
      </p:grpSpPr>
      <p:sp>
        <p:nvSpPr>
          <p:cNvPr id="103" name="PlaceHolder 1"/>
          <p:cNvSpPr>
            <a:spLocks noGrp="1"/>
          </p:cNvSpPr>
          <p:nvPr>
            <p:ph type="title"/>
          </p:nvPr>
        </p:nvSpPr>
        <p:spPr>
          <a:xfrm>
            <a:off x="603360" y="770400"/>
            <a:ext cx="10782000" cy="33523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Light"/>
            </a:endParaRPr>
          </a:p>
        </p:txBody>
      </p:sp>
      <p:sp>
        <p:nvSpPr>
          <p:cNvPr id="10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85000"/>
              </a:lnSpc>
              <a:spcBef>
                <a:spcPts val="1417"/>
              </a:spcBef>
              <a:buNone/>
            </a:pPr>
            <a:endParaRPr b="0" lang="en-US" sz="2400" spc="-1" strike="noStrike">
              <a:solidFill>
                <a:schemeClr val="dk1">
                  <a:lumMod val="85000"/>
                  <a:lumOff val="15000"/>
                </a:schemeClr>
              </a:solidFill>
              <a:latin typeface="Calibri Light"/>
            </a:endParaRPr>
          </a:p>
        </p:txBody>
      </p:sp>
      <p:sp>
        <p:nvSpPr>
          <p:cNvPr id="10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85000"/>
              </a:lnSpc>
              <a:spcBef>
                <a:spcPts val="1417"/>
              </a:spcBef>
              <a:buNone/>
            </a:pPr>
            <a:endParaRPr b="0" lang="en-US" sz="2400" spc="-1" strike="noStrike">
              <a:solidFill>
                <a:schemeClr val="dk1">
                  <a:lumMod val="85000"/>
                  <a:lumOff val="15000"/>
                </a:schemeClr>
              </a:solidFill>
              <a:latin typeface="Calibri Light"/>
            </a:endParaRPr>
          </a:p>
        </p:txBody>
      </p:sp>
      <p:sp>
        <p:nvSpPr>
          <p:cNvPr id="5" name="PlaceHolder 4"/>
          <p:cNvSpPr>
            <a:spLocks noGrp="1"/>
          </p:cNvSpPr>
          <p:nvPr>
            <p:ph type="ftr" idx="50"/>
          </p:nvPr>
        </p:nvSpPr>
        <p:spPr/>
        <p:txBody>
          <a:bodyPr/>
          <a:p>
            <a:r>
              <a:t>Footer</a:t>
            </a:r>
          </a:p>
        </p:txBody>
      </p:sp>
      <p:sp>
        <p:nvSpPr>
          <p:cNvPr id="6" name="PlaceHolder 5"/>
          <p:cNvSpPr>
            <a:spLocks noGrp="1"/>
          </p:cNvSpPr>
          <p:nvPr>
            <p:ph type="sldNum" idx="51"/>
          </p:nvPr>
        </p:nvSpPr>
        <p:spPr/>
        <p:txBody>
          <a:bodyPr/>
          <a:p>
            <a:fld id="{FC288F67-DBAD-461C-91BE-4B5075729487}" type="slidenum">
              <a:t>&lt;#&gt;</a:t>
            </a:fld>
          </a:p>
        </p:txBody>
      </p:sp>
      <p:sp>
        <p:nvSpPr>
          <p:cNvPr id="7" name="PlaceHolder 6"/>
          <p:cNvSpPr>
            <a:spLocks noGrp="1"/>
          </p:cNvSpPr>
          <p:nvPr>
            <p:ph type="dt" idx="49"/>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
    <p:spTree>
      <p:nvGrpSpPr>
        <p:cNvPr id="1" name=""/>
        <p:cNvGrpSpPr/>
        <p:nvPr/>
      </p:nvGrpSpPr>
      <p:grpSpPr>
        <a:xfrm>
          <a:off x="0" y="0"/>
          <a:ext cx="0" cy="0"/>
          <a:chOff x="0" y="0"/>
          <a:chExt cx="0" cy="0"/>
        </a:xfrm>
      </p:grpSpPr>
      <p:sp>
        <p:nvSpPr>
          <p:cNvPr id="2" name="PlaceHolder 1"/>
          <p:cNvSpPr>
            <a:spLocks noGrp="1"/>
          </p:cNvSpPr>
          <p:nvPr>
            <p:ph type="ftr" idx="53"/>
          </p:nvPr>
        </p:nvSpPr>
        <p:spPr/>
        <p:txBody>
          <a:bodyPr/>
          <a:p>
            <a:r>
              <a:t>Footer</a:t>
            </a:r>
          </a:p>
        </p:txBody>
      </p:sp>
      <p:sp>
        <p:nvSpPr>
          <p:cNvPr id="3" name="PlaceHolder 2"/>
          <p:cNvSpPr>
            <a:spLocks noGrp="1"/>
          </p:cNvSpPr>
          <p:nvPr>
            <p:ph type="sldNum" idx="54"/>
          </p:nvPr>
        </p:nvSpPr>
        <p:spPr/>
        <p:txBody>
          <a:bodyPr/>
          <a:p>
            <a:fld id="{46126D83-5475-4DFC-B49A-C4935DEE38A9}" type="slidenum">
              <a:t>&lt;#&gt;</a:t>
            </a:fld>
          </a:p>
        </p:txBody>
      </p:sp>
      <p:sp>
        <p:nvSpPr>
          <p:cNvPr id="4" name="PlaceHolder 3"/>
          <p:cNvSpPr>
            <a:spLocks noGrp="1"/>
          </p:cNvSpPr>
          <p:nvPr>
            <p:ph type="dt" idx="52"/>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7">
    <p:spTree>
      <p:nvGrpSpPr>
        <p:cNvPr id="1" name=""/>
        <p:cNvGrpSpPr/>
        <p:nvPr/>
      </p:nvGrpSpPr>
      <p:grpSpPr>
        <a:xfrm>
          <a:off x="0" y="0"/>
          <a:ext cx="0" cy="0"/>
          <a:chOff x="0" y="0"/>
          <a:chExt cx="0" cy="0"/>
        </a:xfrm>
      </p:grpSpPr>
      <p:sp>
        <p:nvSpPr>
          <p:cNvPr id="118" name="PlaceHolder 1"/>
          <p:cNvSpPr>
            <a:spLocks noGrp="1"/>
          </p:cNvSpPr>
          <p:nvPr>
            <p:ph type="title"/>
          </p:nvPr>
        </p:nvSpPr>
        <p:spPr>
          <a:xfrm>
            <a:off x="603360" y="770400"/>
            <a:ext cx="10782000" cy="33523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Light"/>
            </a:endParaRPr>
          </a:p>
        </p:txBody>
      </p:sp>
      <p:sp>
        <p:nvSpPr>
          <p:cNvPr id="3" name="PlaceHolder 2"/>
          <p:cNvSpPr>
            <a:spLocks noGrp="1"/>
          </p:cNvSpPr>
          <p:nvPr>
            <p:ph type="ftr" idx="56"/>
          </p:nvPr>
        </p:nvSpPr>
        <p:spPr/>
        <p:txBody>
          <a:bodyPr/>
          <a:p>
            <a:r>
              <a:t>Footer</a:t>
            </a:r>
          </a:p>
        </p:txBody>
      </p:sp>
      <p:sp>
        <p:nvSpPr>
          <p:cNvPr id="4" name="PlaceHolder 3"/>
          <p:cNvSpPr>
            <a:spLocks noGrp="1"/>
          </p:cNvSpPr>
          <p:nvPr>
            <p:ph type="sldNum" idx="57"/>
          </p:nvPr>
        </p:nvSpPr>
        <p:spPr/>
        <p:txBody>
          <a:bodyPr/>
          <a:p>
            <a:fld id="{8C3279F6-084D-443C-9DDE-88022FB52532}" type="slidenum">
              <a:t>&lt;#&gt;</a:t>
            </a:fld>
          </a:p>
        </p:txBody>
      </p:sp>
      <p:sp>
        <p:nvSpPr>
          <p:cNvPr id="5" name="PlaceHolder 4"/>
          <p:cNvSpPr>
            <a:spLocks noGrp="1"/>
          </p:cNvSpPr>
          <p:nvPr>
            <p:ph type="dt" idx="5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D361281-AFA7-4531-BE9B-7FB7CB5FFF2C}"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8">
    <p:spTree>
      <p:nvGrpSpPr>
        <p:cNvPr id="1" name=""/>
        <p:cNvGrpSpPr/>
        <p:nvPr/>
      </p:nvGrpSpPr>
      <p:grpSpPr>
        <a:xfrm>
          <a:off x="0" y="0"/>
          <a:ext cx="0" cy="0"/>
          <a:chOff x="0" y="0"/>
          <a:chExt cx="0" cy="0"/>
        </a:xfrm>
      </p:grpSpPr>
      <p:sp>
        <p:nvSpPr>
          <p:cNvPr id="2" name="PlaceHolder 1"/>
          <p:cNvSpPr>
            <a:spLocks noGrp="1"/>
          </p:cNvSpPr>
          <p:nvPr>
            <p:ph type="ftr" idx="59"/>
          </p:nvPr>
        </p:nvSpPr>
        <p:spPr/>
        <p:txBody>
          <a:bodyPr/>
          <a:p>
            <a:r>
              <a:t>Footer</a:t>
            </a:r>
          </a:p>
        </p:txBody>
      </p:sp>
      <p:sp>
        <p:nvSpPr>
          <p:cNvPr id="3" name="PlaceHolder 2"/>
          <p:cNvSpPr>
            <a:spLocks noGrp="1"/>
          </p:cNvSpPr>
          <p:nvPr>
            <p:ph type="sldNum" idx="60"/>
          </p:nvPr>
        </p:nvSpPr>
        <p:spPr/>
        <p:txBody>
          <a:bodyPr/>
          <a:p>
            <a:fld id="{AF506811-7383-4A9A-8985-7DE46973CC03}" type="slidenum">
              <a:t>&lt;#&gt;</a:t>
            </a:fld>
          </a:p>
        </p:txBody>
      </p:sp>
      <p:sp>
        <p:nvSpPr>
          <p:cNvPr id="4" name="PlaceHolder 3"/>
          <p:cNvSpPr>
            <a:spLocks noGrp="1"/>
          </p:cNvSpPr>
          <p:nvPr>
            <p:ph type="dt" idx="58"/>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spTree>
      <p:nvGrpSpPr>
        <p:cNvPr id="1" name=""/>
        <p:cNvGrpSpPr/>
        <p:nvPr/>
      </p:nvGrpSpPr>
      <p:grpSpPr>
        <a:xfrm>
          <a:off x="0" y="0"/>
          <a:ext cx="0" cy="0"/>
          <a:chOff x="0" y="0"/>
          <a:chExt cx="0" cy="0"/>
        </a:xfrm>
      </p:grpSpPr>
      <p:sp>
        <p:nvSpPr>
          <p:cNvPr id="2" name="PlaceHolder 1"/>
          <p:cNvSpPr>
            <a:spLocks noGrp="1"/>
          </p:cNvSpPr>
          <p:nvPr>
            <p:ph type="ftr" idx="62"/>
          </p:nvPr>
        </p:nvSpPr>
        <p:spPr/>
        <p:txBody>
          <a:bodyPr/>
          <a:p>
            <a:r>
              <a:t>Footer</a:t>
            </a:r>
          </a:p>
        </p:txBody>
      </p:sp>
      <p:sp>
        <p:nvSpPr>
          <p:cNvPr id="3" name="PlaceHolder 2"/>
          <p:cNvSpPr>
            <a:spLocks noGrp="1"/>
          </p:cNvSpPr>
          <p:nvPr>
            <p:ph type="sldNum" idx="63"/>
          </p:nvPr>
        </p:nvSpPr>
        <p:spPr/>
        <p:txBody>
          <a:bodyPr/>
          <a:p>
            <a:fld id="{66F2DD53-183F-450C-A9E3-75A5308EA0F8}" type="slidenum">
              <a:t>&lt;#&gt;</a:t>
            </a:fld>
          </a:p>
        </p:txBody>
      </p:sp>
      <p:sp>
        <p:nvSpPr>
          <p:cNvPr id="4" name="PlaceHolder 3"/>
          <p:cNvSpPr>
            <a:spLocks noGrp="1"/>
          </p:cNvSpPr>
          <p:nvPr>
            <p:ph type="dt" idx="61"/>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0">
    <p:spTree>
      <p:nvGrpSpPr>
        <p:cNvPr id="1" name=""/>
        <p:cNvGrpSpPr/>
        <p:nvPr/>
      </p:nvGrpSpPr>
      <p:grpSpPr>
        <a:xfrm>
          <a:off x="0" y="0"/>
          <a:ext cx="0" cy="0"/>
          <a:chOff x="0" y="0"/>
          <a:chExt cx="0" cy="0"/>
        </a:xfrm>
      </p:grpSpPr>
      <p:sp>
        <p:nvSpPr>
          <p:cNvPr id="2" name="PlaceHolder 1"/>
          <p:cNvSpPr>
            <a:spLocks noGrp="1"/>
          </p:cNvSpPr>
          <p:nvPr>
            <p:ph type="ftr" idx="65"/>
          </p:nvPr>
        </p:nvSpPr>
        <p:spPr/>
        <p:txBody>
          <a:bodyPr/>
          <a:p>
            <a:r>
              <a:t>Footer</a:t>
            </a:r>
          </a:p>
        </p:txBody>
      </p:sp>
      <p:sp>
        <p:nvSpPr>
          <p:cNvPr id="3" name="PlaceHolder 2"/>
          <p:cNvSpPr>
            <a:spLocks noGrp="1"/>
          </p:cNvSpPr>
          <p:nvPr>
            <p:ph type="sldNum" idx="66"/>
          </p:nvPr>
        </p:nvSpPr>
        <p:spPr/>
        <p:txBody>
          <a:bodyPr/>
          <a:p>
            <a:fld id="{7BCA314F-458B-43BD-97A3-93CBA796395C}" type="slidenum">
              <a:t>&lt;#&gt;</a:t>
            </a:fld>
          </a:p>
        </p:txBody>
      </p:sp>
      <p:sp>
        <p:nvSpPr>
          <p:cNvPr id="4" name="PlaceHolder 3"/>
          <p:cNvSpPr>
            <a:spLocks noGrp="1"/>
          </p:cNvSpPr>
          <p:nvPr>
            <p:ph type="dt" idx="6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1">
    <p:spTree>
      <p:nvGrpSpPr>
        <p:cNvPr id="1" name=""/>
        <p:cNvGrpSpPr/>
        <p:nvPr/>
      </p:nvGrpSpPr>
      <p:grpSpPr>
        <a:xfrm>
          <a:off x="0" y="0"/>
          <a:ext cx="0" cy="0"/>
          <a:chOff x="0" y="0"/>
          <a:chExt cx="0" cy="0"/>
        </a:xfrm>
      </p:grpSpPr>
      <p:sp>
        <p:nvSpPr>
          <p:cNvPr id="143" name="PlaceHolder 1"/>
          <p:cNvSpPr>
            <a:spLocks noGrp="1"/>
          </p:cNvSpPr>
          <p:nvPr>
            <p:ph type="title"/>
          </p:nvPr>
        </p:nvSpPr>
        <p:spPr>
          <a:xfrm>
            <a:off x="603360" y="770400"/>
            <a:ext cx="10782000" cy="33523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Light"/>
            </a:endParaRPr>
          </a:p>
        </p:txBody>
      </p:sp>
      <p:sp>
        <p:nvSpPr>
          <p:cNvPr id="14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68"/>
          </p:nvPr>
        </p:nvSpPr>
        <p:spPr/>
        <p:txBody>
          <a:bodyPr/>
          <a:p>
            <a:r>
              <a:t>Footer</a:t>
            </a:r>
          </a:p>
        </p:txBody>
      </p:sp>
      <p:sp>
        <p:nvSpPr>
          <p:cNvPr id="5" name="PlaceHolder 4"/>
          <p:cNvSpPr>
            <a:spLocks noGrp="1"/>
          </p:cNvSpPr>
          <p:nvPr>
            <p:ph type="sldNum" idx="69"/>
          </p:nvPr>
        </p:nvSpPr>
        <p:spPr/>
        <p:txBody>
          <a:bodyPr/>
          <a:p>
            <a:fld id="{27256C7C-F393-475D-873E-653843FAEF44}" type="slidenum">
              <a:t>&lt;#&gt;</a:t>
            </a:fld>
          </a:p>
        </p:txBody>
      </p:sp>
      <p:sp>
        <p:nvSpPr>
          <p:cNvPr id="6" name="PlaceHolder 5"/>
          <p:cNvSpPr>
            <a:spLocks noGrp="1"/>
          </p:cNvSpPr>
          <p:nvPr>
            <p:ph type="dt" idx="67"/>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12">
    <p:spTree>
      <p:nvGrpSpPr>
        <p:cNvPr id="1" name=""/>
        <p:cNvGrpSpPr/>
        <p:nvPr/>
      </p:nvGrpSpPr>
      <p:grpSpPr>
        <a:xfrm>
          <a:off x="0" y="0"/>
          <a:ext cx="0" cy="0"/>
          <a:chOff x="0" y="0"/>
          <a:chExt cx="0" cy="0"/>
        </a:xfrm>
      </p:grpSpPr>
      <p:sp>
        <p:nvSpPr>
          <p:cNvPr id="2" name="PlaceHolder 1"/>
          <p:cNvSpPr>
            <a:spLocks noGrp="1"/>
          </p:cNvSpPr>
          <p:nvPr>
            <p:ph type="ftr" idx="71"/>
          </p:nvPr>
        </p:nvSpPr>
        <p:spPr/>
        <p:txBody>
          <a:bodyPr/>
          <a:p>
            <a:r>
              <a:t>Footer</a:t>
            </a:r>
          </a:p>
        </p:txBody>
      </p:sp>
      <p:sp>
        <p:nvSpPr>
          <p:cNvPr id="3" name="PlaceHolder 2"/>
          <p:cNvSpPr>
            <a:spLocks noGrp="1"/>
          </p:cNvSpPr>
          <p:nvPr>
            <p:ph type="sldNum" idx="72"/>
          </p:nvPr>
        </p:nvSpPr>
        <p:spPr/>
        <p:txBody>
          <a:bodyPr/>
          <a:p>
            <a:fld id="{D3B025E6-79C2-4D14-8688-93C02FFA37D0}" type="slidenum">
              <a:t>&lt;#&gt;</a:t>
            </a:fld>
          </a:p>
        </p:txBody>
      </p:sp>
      <p:sp>
        <p:nvSpPr>
          <p:cNvPr id="4" name="PlaceHolder 3"/>
          <p:cNvSpPr>
            <a:spLocks noGrp="1"/>
          </p:cNvSpPr>
          <p:nvPr>
            <p:ph type="dt" idx="70"/>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13">
    <p:spTree>
      <p:nvGrpSpPr>
        <p:cNvPr id="1" name=""/>
        <p:cNvGrpSpPr/>
        <p:nvPr/>
      </p:nvGrpSpPr>
      <p:grpSpPr>
        <a:xfrm>
          <a:off x="0" y="0"/>
          <a:ext cx="0" cy="0"/>
          <a:chOff x="0" y="0"/>
          <a:chExt cx="0" cy="0"/>
        </a:xfrm>
      </p:grpSpPr>
      <p:sp>
        <p:nvSpPr>
          <p:cNvPr id="2" name="PlaceHolder 1"/>
          <p:cNvSpPr>
            <a:spLocks noGrp="1"/>
          </p:cNvSpPr>
          <p:nvPr>
            <p:ph type="ftr" idx="74"/>
          </p:nvPr>
        </p:nvSpPr>
        <p:spPr/>
        <p:txBody>
          <a:bodyPr/>
          <a:p>
            <a:r>
              <a:t>Footer</a:t>
            </a:r>
          </a:p>
        </p:txBody>
      </p:sp>
      <p:sp>
        <p:nvSpPr>
          <p:cNvPr id="3" name="PlaceHolder 2"/>
          <p:cNvSpPr>
            <a:spLocks noGrp="1"/>
          </p:cNvSpPr>
          <p:nvPr>
            <p:ph type="sldNum" idx="75"/>
          </p:nvPr>
        </p:nvSpPr>
        <p:spPr/>
        <p:txBody>
          <a:bodyPr/>
          <a:p>
            <a:fld id="{BC6698A2-71BD-4C42-BDCB-A54EECEEDF04}" type="slidenum">
              <a:t>&lt;#&gt;</a:t>
            </a:fld>
          </a:p>
        </p:txBody>
      </p:sp>
      <p:sp>
        <p:nvSpPr>
          <p:cNvPr id="4" name="PlaceHolder 3"/>
          <p:cNvSpPr>
            <a:spLocks noGrp="1"/>
          </p:cNvSpPr>
          <p:nvPr>
            <p:ph type="dt" idx="73"/>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4">
    <p:spTree>
      <p:nvGrpSpPr>
        <p:cNvPr id="1" name=""/>
        <p:cNvGrpSpPr/>
        <p:nvPr/>
      </p:nvGrpSpPr>
      <p:grpSpPr>
        <a:xfrm>
          <a:off x="0" y="0"/>
          <a:ext cx="0" cy="0"/>
          <a:chOff x="0" y="0"/>
          <a:chExt cx="0" cy="0"/>
        </a:xfrm>
      </p:grpSpPr>
      <p:sp>
        <p:nvSpPr>
          <p:cNvPr id="160" name="PlaceHolder 1"/>
          <p:cNvSpPr>
            <a:spLocks noGrp="1"/>
          </p:cNvSpPr>
          <p:nvPr>
            <p:ph type="title"/>
          </p:nvPr>
        </p:nvSpPr>
        <p:spPr>
          <a:xfrm>
            <a:off x="603360" y="770400"/>
            <a:ext cx="10782000" cy="33523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Light"/>
            </a:endParaRPr>
          </a:p>
        </p:txBody>
      </p:sp>
      <p:sp>
        <p:nvSpPr>
          <p:cNvPr id="1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85000"/>
              </a:lnSpc>
              <a:spcBef>
                <a:spcPts val="1417"/>
              </a:spcBef>
              <a:buNone/>
            </a:pPr>
            <a:endParaRPr b="0" lang="en-US" sz="2400" spc="-1" strike="noStrike">
              <a:solidFill>
                <a:schemeClr val="dk1">
                  <a:lumMod val="85000"/>
                  <a:lumOff val="15000"/>
                </a:schemeClr>
              </a:solidFill>
              <a:latin typeface="Calibri Light"/>
            </a:endParaRPr>
          </a:p>
        </p:txBody>
      </p:sp>
      <p:sp>
        <p:nvSpPr>
          <p:cNvPr id="4" name="PlaceHolder 3"/>
          <p:cNvSpPr>
            <a:spLocks noGrp="1"/>
          </p:cNvSpPr>
          <p:nvPr>
            <p:ph type="ftr" idx="77"/>
          </p:nvPr>
        </p:nvSpPr>
        <p:spPr/>
        <p:txBody>
          <a:bodyPr/>
          <a:p>
            <a:r>
              <a:t>Footer</a:t>
            </a:r>
          </a:p>
        </p:txBody>
      </p:sp>
      <p:sp>
        <p:nvSpPr>
          <p:cNvPr id="5" name="PlaceHolder 4"/>
          <p:cNvSpPr>
            <a:spLocks noGrp="1"/>
          </p:cNvSpPr>
          <p:nvPr>
            <p:ph type="sldNum" idx="78"/>
          </p:nvPr>
        </p:nvSpPr>
        <p:spPr/>
        <p:txBody>
          <a:bodyPr/>
          <a:p>
            <a:fld id="{9E6ACF29-0AF6-4E77-92FE-C6077DAB03AC}" type="slidenum">
              <a:t>&lt;#&gt;</a:t>
            </a:fld>
          </a:p>
        </p:txBody>
      </p:sp>
      <p:sp>
        <p:nvSpPr>
          <p:cNvPr id="6" name="PlaceHolder 5"/>
          <p:cNvSpPr>
            <a:spLocks noGrp="1"/>
          </p:cNvSpPr>
          <p:nvPr>
            <p:ph type="dt" idx="7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5">
    <p:spTree>
      <p:nvGrpSpPr>
        <p:cNvPr id="1" name=""/>
        <p:cNvGrpSpPr/>
        <p:nvPr/>
      </p:nvGrpSpPr>
      <p:grpSpPr>
        <a:xfrm>
          <a:off x="0" y="0"/>
          <a:ext cx="0" cy="0"/>
          <a:chOff x="0" y="0"/>
          <a:chExt cx="0" cy="0"/>
        </a:xfrm>
      </p:grpSpPr>
      <p:sp>
        <p:nvSpPr>
          <p:cNvPr id="2" name="PlaceHolder 1"/>
          <p:cNvSpPr>
            <a:spLocks noGrp="1"/>
          </p:cNvSpPr>
          <p:nvPr>
            <p:ph type="ftr" idx="80"/>
          </p:nvPr>
        </p:nvSpPr>
        <p:spPr/>
        <p:txBody>
          <a:bodyPr/>
          <a:p>
            <a:r>
              <a:t>Footer</a:t>
            </a:r>
          </a:p>
        </p:txBody>
      </p:sp>
      <p:sp>
        <p:nvSpPr>
          <p:cNvPr id="3" name="PlaceHolder 2"/>
          <p:cNvSpPr>
            <a:spLocks noGrp="1"/>
          </p:cNvSpPr>
          <p:nvPr>
            <p:ph type="sldNum" idx="81"/>
          </p:nvPr>
        </p:nvSpPr>
        <p:spPr/>
        <p:txBody>
          <a:bodyPr/>
          <a:p>
            <a:fld id="{784AC4A0-AF3B-49D5-A07A-64A4805E8492}" type="slidenum">
              <a:t>&lt;#&gt;</a:t>
            </a:fld>
          </a:p>
        </p:txBody>
      </p:sp>
      <p:sp>
        <p:nvSpPr>
          <p:cNvPr id="4" name="PlaceHolder 3"/>
          <p:cNvSpPr>
            <a:spLocks noGrp="1"/>
          </p:cNvSpPr>
          <p:nvPr>
            <p:ph type="dt" idx="7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6">
    <p:spTree>
      <p:nvGrpSpPr>
        <p:cNvPr id="1" name=""/>
        <p:cNvGrpSpPr/>
        <p:nvPr/>
      </p:nvGrpSpPr>
      <p:grpSpPr>
        <a:xfrm>
          <a:off x="0" y="0"/>
          <a:ext cx="0" cy="0"/>
          <a:chOff x="0" y="0"/>
          <a:chExt cx="0" cy="0"/>
        </a:xfrm>
      </p:grpSpPr>
      <p:sp>
        <p:nvSpPr>
          <p:cNvPr id="173" name="PlaceHolder 1"/>
          <p:cNvSpPr>
            <a:spLocks noGrp="1"/>
          </p:cNvSpPr>
          <p:nvPr>
            <p:ph type="title"/>
          </p:nvPr>
        </p:nvSpPr>
        <p:spPr>
          <a:xfrm>
            <a:off x="603360" y="770400"/>
            <a:ext cx="10782000" cy="33523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Light"/>
            </a:endParaRPr>
          </a:p>
        </p:txBody>
      </p:sp>
      <p:sp>
        <p:nvSpPr>
          <p:cNvPr id="17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85000"/>
              </a:lnSpc>
              <a:spcBef>
                <a:spcPts val="1417"/>
              </a:spcBef>
              <a:buNone/>
            </a:pPr>
            <a:endParaRPr b="0" lang="en-US" sz="2400" spc="-1" strike="noStrike">
              <a:solidFill>
                <a:schemeClr val="dk1">
                  <a:lumMod val="85000"/>
                  <a:lumOff val="15000"/>
                </a:schemeClr>
              </a:solidFill>
              <a:latin typeface="Calibri Light"/>
            </a:endParaRPr>
          </a:p>
        </p:txBody>
      </p:sp>
      <p:sp>
        <p:nvSpPr>
          <p:cNvPr id="17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85000"/>
              </a:lnSpc>
              <a:spcBef>
                <a:spcPts val="1417"/>
              </a:spcBef>
              <a:buNone/>
            </a:pPr>
            <a:endParaRPr b="0" lang="en-US" sz="2400" spc="-1" strike="noStrike">
              <a:solidFill>
                <a:schemeClr val="dk1">
                  <a:lumMod val="85000"/>
                  <a:lumOff val="15000"/>
                </a:schemeClr>
              </a:solidFill>
              <a:latin typeface="Calibri Light"/>
            </a:endParaRPr>
          </a:p>
        </p:txBody>
      </p:sp>
      <p:sp>
        <p:nvSpPr>
          <p:cNvPr id="5" name="PlaceHolder 4"/>
          <p:cNvSpPr>
            <a:spLocks noGrp="1"/>
          </p:cNvSpPr>
          <p:nvPr>
            <p:ph type="ftr" idx="83"/>
          </p:nvPr>
        </p:nvSpPr>
        <p:spPr/>
        <p:txBody>
          <a:bodyPr/>
          <a:p>
            <a:r>
              <a:t>Footer</a:t>
            </a:r>
          </a:p>
        </p:txBody>
      </p:sp>
      <p:sp>
        <p:nvSpPr>
          <p:cNvPr id="6" name="PlaceHolder 5"/>
          <p:cNvSpPr>
            <a:spLocks noGrp="1"/>
          </p:cNvSpPr>
          <p:nvPr>
            <p:ph type="sldNum" idx="84"/>
          </p:nvPr>
        </p:nvSpPr>
        <p:spPr/>
        <p:txBody>
          <a:bodyPr/>
          <a:p>
            <a:fld id="{EC11AA5F-67D2-4E53-BBD6-8A982DED4F63}" type="slidenum">
              <a:t>&lt;#&gt;</a:t>
            </a:fld>
          </a:p>
        </p:txBody>
      </p:sp>
      <p:sp>
        <p:nvSpPr>
          <p:cNvPr id="7" name="PlaceHolder 6"/>
          <p:cNvSpPr>
            <a:spLocks noGrp="1"/>
          </p:cNvSpPr>
          <p:nvPr>
            <p:ph type="dt" idx="82"/>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7">
    <p:spTree>
      <p:nvGrpSpPr>
        <p:cNvPr id="1" name=""/>
        <p:cNvGrpSpPr/>
        <p:nvPr/>
      </p:nvGrpSpPr>
      <p:grpSpPr>
        <a:xfrm>
          <a:off x="0" y="0"/>
          <a:ext cx="0" cy="0"/>
          <a:chOff x="0" y="0"/>
          <a:chExt cx="0" cy="0"/>
        </a:xfrm>
      </p:grpSpPr>
      <p:sp>
        <p:nvSpPr>
          <p:cNvPr id="2" name="PlaceHolder 1"/>
          <p:cNvSpPr>
            <a:spLocks noGrp="1"/>
          </p:cNvSpPr>
          <p:nvPr>
            <p:ph type="ftr" idx="86"/>
          </p:nvPr>
        </p:nvSpPr>
        <p:spPr/>
        <p:txBody>
          <a:bodyPr/>
          <a:p>
            <a:r>
              <a:t>Footer</a:t>
            </a:r>
          </a:p>
        </p:txBody>
      </p:sp>
      <p:sp>
        <p:nvSpPr>
          <p:cNvPr id="3" name="PlaceHolder 2"/>
          <p:cNvSpPr>
            <a:spLocks noGrp="1"/>
          </p:cNvSpPr>
          <p:nvPr>
            <p:ph type="sldNum" idx="87"/>
          </p:nvPr>
        </p:nvSpPr>
        <p:spPr/>
        <p:txBody>
          <a:bodyPr/>
          <a:p>
            <a:fld id="{BCFA5F17-6C21-4804-8A8D-CAAAE2FE5A65}" type="slidenum">
              <a:t>&lt;#&gt;</a:t>
            </a:fld>
          </a:p>
        </p:txBody>
      </p:sp>
      <p:sp>
        <p:nvSpPr>
          <p:cNvPr id="4" name="PlaceHolder 3"/>
          <p:cNvSpPr>
            <a:spLocks noGrp="1"/>
          </p:cNvSpPr>
          <p:nvPr>
            <p:ph type="dt" idx="8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B27C0FCC-045F-461E-B83D-2E1FF2A028FF}"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8">
    <p:spTree>
      <p:nvGrpSpPr>
        <p:cNvPr id="1" name=""/>
        <p:cNvGrpSpPr/>
        <p:nvPr/>
      </p:nvGrpSpPr>
      <p:grpSpPr>
        <a:xfrm>
          <a:off x="0" y="0"/>
          <a:ext cx="0" cy="0"/>
          <a:chOff x="0" y="0"/>
          <a:chExt cx="0" cy="0"/>
        </a:xfrm>
      </p:grpSpPr>
      <p:sp>
        <p:nvSpPr>
          <p:cNvPr id="188" name="PlaceHolder 1"/>
          <p:cNvSpPr>
            <a:spLocks noGrp="1"/>
          </p:cNvSpPr>
          <p:nvPr>
            <p:ph type="title"/>
          </p:nvPr>
        </p:nvSpPr>
        <p:spPr>
          <a:xfrm>
            <a:off x="603360" y="770400"/>
            <a:ext cx="10782000" cy="33523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Light"/>
            </a:endParaRPr>
          </a:p>
        </p:txBody>
      </p:sp>
      <p:sp>
        <p:nvSpPr>
          <p:cNvPr id="3" name="PlaceHolder 2"/>
          <p:cNvSpPr>
            <a:spLocks noGrp="1"/>
          </p:cNvSpPr>
          <p:nvPr>
            <p:ph type="ftr" idx="89"/>
          </p:nvPr>
        </p:nvSpPr>
        <p:spPr/>
        <p:txBody>
          <a:bodyPr/>
          <a:p>
            <a:r>
              <a:t>Footer</a:t>
            </a:r>
          </a:p>
        </p:txBody>
      </p:sp>
      <p:sp>
        <p:nvSpPr>
          <p:cNvPr id="4" name="PlaceHolder 3"/>
          <p:cNvSpPr>
            <a:spLocks noGrp="1"/>
          </p:cNvSpPr>
          <p:nvPr>
            <p:ph type="sldNum" idx="90"/>
          </p:nvPr>
        </p:nvSpPr>
        <p:spPr/>
        <p:txBody>
          <a:bodyPr/>
          <a:p>
            <a:fld id="{B35D2E40-D9B9-4929-85F7-FA20517F59FD}" type="slidenum">
              <a:t>&lt;#&gt;</a:t>
            </a:fld>
          </a:p>
        </p:txBody>
      </p:sp>
      <p:sp>
        <p:nvSpPr>
          <p:cNvPr id="5" name="PlaceHolder 4"/>
          <p:cNvSpPr>
            <a:spLocks noGrp="1"/>
          </p:cNvSpPr>
          <p:nvPr>
            <p:ph type="dt" idx="88"/>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9">
    <p:spTree>
      <p:nvGrpSpPr>
        <p:cNvPr id="1" name=""/>
        <p:cNvGrpSpPr/>
        <p:nvPr/>
      </p:nvGrpSpPr>
      <p:grpSpPr>
        <a:xfrm>
          <a:off x="0" y="0"/>
          <a:ext cx="0" cy="0"/>
          <a:chOff x="0" y="0"/>
          <a:chExt cx="0" cy="0"/>
        </a:xfrm>
      </p:grpSpPr>
      <p:sp>
        <p:nvSpPr>
          <p:cNvPr id="2" name="PlaceHolder 1"/>
          <p:cNvSpPr>
            <a:spLocks noGrp="1"/>
          </p:cNvSpPr>
          <p:nvPr>
            <p:ph type="ftr" idx="92"/>
          </p:nvPr>
        </p:nvSpPr>
        <p:spPr/>
        <p:txBody>
          <a:bodyPr/>
          <a:p>
            <a:r>
              <a:t>Footer</a:t>
            </a:r>
          </a:p>
        </p:txBody>
      </p:sp>
      <p:sp>
        <p:nvSpPr>
          <p:cNvPr id="3" name="PlaceHolder 2"/>
          <p:cNvSpPr>
            <a:spLocks noGrp="1"/>
          </p:cNvSpPr>
          <p:nvPr>
            <p:ph type="sldNum" idx="93"/>
          </p:nvPr>
        </p:nvSpPr>
        <p:spPr/>
        <p:txBody>
          <a:bodyPr/>
          <a:p>
            <a:fld id="{4B9C4794-5758-442E-B766-48F8299DC465}" type="slidenum">
              <a:t>&lt;#&gt;</a:t>
            </a:fld>
          </a:p>
        </p:txBody>
      </p:sp>
      <p:sp>
        <p:nvSpPr>
          <p:cNvPr id="4" name="PlaceHolder 3"/>
          <p:cNvSpPr>
            <a:spLocks noGrp="1"/>
          </p:cNvSpPr>
          <p:nvPr>
            <p:ph type="dt" idx="91"/>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0">
    <p:spTree>
      <p:nvGrpSpPr>
        <p:cNvPr id="1" name=""/>
        <p:cNvGrpSpPr/>
        <p:nvPr/>
      </p:nvGrpSpPr>
      <p:grpSpPr>
        <a:xfrm>
          <a:off x="0" y="0"/>
          <a:ext cx="0" cy="0"/>
          <a:chOff x="0" y="0"/>
          <a:chExt cx="0" cy="0"/>
        </a:xfrm>
      </p:grpSpPr>
      <p:sp>
        <p:nvSpPr>
          <p:cNvPr id="2" name="PlaceHolder 1"/>
          <p:cNvSpPr>
            <a:spLocks noGrp="1"/>
          </p:cNvSpPr>
          <p:nvPr>
            <p:ph type="ftr" idx="95"/>
          </p:nvPr>
        </p:nvSpPr>
        <p:spPr/>
        <p:txBody>
          <a:bodyPr/>
          <a:p>
            <a:r>
              <a:t>Footer</a:t>
            </a:r>
          </a:p>
        </p:txBody>
      </p:sp>
      <p:sp>
        <p:nvSpPr>
          <p:cNvPr id="3" name="PlaceHolder 2"/>
          <p:cNvSpPr>
            <a:spLocks noGrp="1"/>
          </p:cNvSpPr>
          <p:nvPr>
            <p:ph type="sldNum" idx="96"/>
          </p:nvPr>
        </p:nvSpPr>
        <p:spPr/>
        <p:txBody>
          <a:bodyPr/>
          <a:p>
            <a:fld id="{A160EF5E-CA45-4E6C-A716-79D9C39A2B80}" type="slidenum">
              <a:t>&lt;#&gt;</a:t>
            </a:fld>
          </a:p>
        </p:txBody>
      </p:sp>
      <p:sp>
        <p:nvSpPr>
          <p:cNvPr id="4" name="PlaceHolder 3"/>
          <p:cNvSpPr>
            <a:spLocks noGrp="1"/>
          </p:cNvSpPr>
          <p:nvPr>
            <p:ph type="dt" idx="94"/>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1">
    <p:spTree>
      <p:nvGrpSpPr>
        <p:cNvPr id="1" name=""/>
        <p:cNvGrpSpPr/>
        <p:nvPr/>
      </p:nvGrpSpPr>
      <p:grpSpPr>
        <a:xfrm>
          <a:off x="0" y="0"/>
          <a:ext cx="0" cy="0"/>
          <a:chOff x="0" y="0"/>
          <a:chExt cx="0" cy="0"/>
        </a:xfrm>
      </p:grpSpPr>
      <p:sp>
        <p:nvSpPr>
          <p:cNvPr id="2" name="PlaceHolder 1"/>
          <p:cNvSpPr>
            <a:spLocks noGrp="1"/>
          </p:cNvSpPr>
          <p:nvPr>
            <p:ph type="ftr" idx="98"/>
          </p:nvPr>
        </p:nvSpPr>
        <p:spPr/>
        <p:txBody>
          <a:bodyPr/>
          <a:p>
            <a:r>
              <a:t>Footer</a:t>
            </a:r>
          </a:p>
        </p:txBody>
      </p:sp>
      <p:sp>
        <p:nvSpPr>
          <p:cNvPr id="3" name="PlaceHolder 2"/>
          <p:cNvSpPr>
            <a:spLocks noGrp="1"/>
          </p:cNvSpPr>
          <p:nvPr>
            <p:ph type="sldNum" idx="99"/>
          </p:nvPr>
        </p:nvSpPr>
        <p:spPr/>
        <p:txBody>
          <a:bodyPr/>
          <a:p>
            <a:fld id="{3BB64BCF-F744-44A1-BA77-3870E84DC039}" type="slidenum">
              <a:t>&lt;#&gt;</a:t>
            </a:fld>
          </a:p>
        </p:txBody>
      </p:sp>
      <p:sp>
        <p:nvSpPr>
          <p:cNvPr id="4" name="PlaceHolder 3"/>
          <p:cNvSpPr>
            <a:spLocks noGrp="1"/>
          </p:cNvSpPr>
          <p:nvPr>
            <p:ph type="dt" idx="9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3360" y="770400"/>
            <a:ext cx="10782000" cy="33523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Light"/>
            </a:endParaRPr>
          </a:p>
        </p:txBody>
      </p:sp>
      <p:sp>
        <p:nvSpPr>
          <p:cNvPr id="2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85000"/>
              </a:lnSpc>
              <a:spcBef>
                <a:spcPts val="1417"/>
              </a:spcBef>
              <a:buNone/>
            </a:pPr>
            <a:endParaRPr b="0" lang="en-US" sz="2400" spc="-1" strike="noStrike">
              <a:solidFill>
                <a:schemeClr val="dk1">
                  <a:lumMod val="85000"/>
                  <a:lumOff val="15000"/>
                </a:schemeClr>
              </a:solidFill>
              <a:latin typeface="Calibri Light"/>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4B8D20BE-13A4-4E9A-A066-FC7E2C774334}"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5EE37759-6B72-4B56-851F-6047AF78881D}"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3360" y="770400"/>
            <a:ext cx="10782000" cy="33523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Light"/>
            </a:endParaRPr>
          </a:p>
        </p:txBody>
      </p:sp>
      <p:sp>
        <p:nvSpPr>
          <p:cNvPr id="3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85000"/>
              </a:lnSpc>
              <a:spcBef>
                <a:spcPts val="1417"/>
              </a:spcBef>
              <a:buNone/>
            </a:pPr>
            <a:endParaRPr b="0" lang="en-US" sz="2400" spc="-1" strike="noStrike">
              <a:solidFill>
                <a:schemeClr val="dk1">
                  <a:lumMod val="85000"/>
                  <a:lumOff val="15000"/>
                </a:schemeClr>
              </a:solidFill>
              <a:latin typeface="Calibri Light"/>
            </a:endParaRPr>
          </a:p>
        </p:txBody>
      </p:sp>
      <p:sp>
        <p:nvSpPr>
          <p:cNvPr id="3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85000"/>
              </a:lnSpc>
              <a:spcBef>
                <a:spcPts val="1417"/>
              </a:spcBef>
              <a:buNone/>
            </a:pPr>
            <a:endParaRPr b="0" lang="en-US" sz="2400" spc="-1" strike="noStrike">
              <a:solidFill>
                <a:schemeClr val="dk1">
                  <a:lumMod val="85000"/>
                  <a:lumOff val="15000"/>
                </a:schemeClr>
              </a:solidFill>
              <a:latin typeface="Calibri Light"/>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42CDED72-1429-4FF2-AB19-1176B043DB8D}"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B838252C-A863-4443-BD3B-1EEDD2D78726}"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3360" y="770400"/>
            <a:ext cx="10782000" cy="33523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Light"/>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E6246746-A406-4B34-9FEA-DF0B5C21CA63}"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D26A229C-CA8A-41C3-BEEB-1E38DD44BDDE}" type="slidenum">
              <a:t>&lt;#&gt;</a:t>
            </a:fld>
          </a:p>
        </p:txBody>
      </p:sp>
      <p:sp>
        <p:nvSpPr>
          <p:cNvPr id="4" name="PlaceHolder 3"/>
          <p:cNvSpPr>
            <a:spLocks noGrp="1"/>
          </p:cNvSpPr>
          <p:nvPr>
            <p:ph type="dt" idx="2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image" Target="../media/image1.jpeg"/><Relationship Id="rId3" Type="http://schemas.openxmlformats.org/officeDocument/2006/relationships/slideLayout" Target="../slideLayouts/slideLayout3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0" name="Rectangle 3"/>
          <p:cNvSpPr/>
          <p:nvPr/>
        </p:nvSpPr>
        <p:spPr>
          <a:xfrm>
            <a:off x="0" y="0"/>
            <a:ext cx="12191760" cy="6857640"/>
          </a:xfrm>
          <a:prstGeom prst="rect">
            <a:avLst/>
          </a:prstGeom>
          <a:solidFill>
            <a:srgbClr val="a6b72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 name="PlaceHolder 1"/>
          <p:cNvSpPr>
            <a:spLocks noGrp="1"/>
          </p:cNvSpPr>
          <p:nvPr>
            <p:ph type="title"/>
          </p:nvPr>
        </p:nvSpPr>
        <p:spPr>
          <a:xfrm>
            <a:off x="603360" y="770400"/>
            <a:ext cx="10782000" cy="3352320"/>
          </a:xfrm>
          <a:prstGeom prst="rect">
            <a:avLst/>
          </a:prstGeom>
          <a:noFill/>
          <a:ln w="0">
            <a:noFill/>
          </a:ln>
        </p:spPr>
        <p:txBody>
          <a:bodyPr lIns="91440" rIns="91440" tIns="45720" bIns="45720" anchor="b">
            <a:noAutofit/>
          </a:bodyPr>
          <a:p>
            <a:pPr indent="0" defTabSz="914400">
              <a:lnSpc>
                <a:spcPct val="80000"/>
              </a:lnSpc>
              <a:buNone/>
            </a:pPr>
            <a:r>
              <a:rPr b="0" lang="en-US" sz="8800" spc="-120" strike="noStrike">
                <a:solidFill>
                  <a:srgbClr val="ffffff"/>
                </a:solidFill>
                <a:latin typeface="Calibri Light"/>
              </a:rPr>
              <a:t>Click to edit Master title style</a:t>
            </a:r>
            <a:endParaRPr b="0" lang="en-US" sz="8800" spc="-1" strike="noStrike">
              <a:solidFill>
                <a:schemeClr val="dk1"/>
              </a:solidFill>
              <a:latin typeface="Calibri Light"/>
            </a:endParaRPr>
          </a:p>
        </p:txBody>
      </p:sp>
      <p:sp>
        <p:nvSpPr>
          <p:cNvPr id="2" name="PlaceHolder 2"/>
          <p:cNvSpPr>
            <a:spLocks noGrp="1"/>
          </p:cNvSpPr>
          <p:nvPr>
            <p:ph type="dt" idx="1"/>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3" name="PlaceHolder 3"/>
          <p:cNvSpPr>
            <a:spLocks noGrp="1"/>
          </p:cNvSpPr>
          <p:nvPr>
            <p:ph type="ftr" idx="2"/>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 name="PlaceHolder 4"/>
          <p:cNvSpPr>
            <a:spLocks noGrp="1"/>
          </p:cNvSpPr>
          <p:nvPr>
            <p:ph type="sldNum" idx="3"/>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DB67EA19-F3C0-4240-974D-19CEACA500B3}"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85000"/>
              </a:lnSpc>
              <a:spcBef>
                <a:spcPts val="1417"/>
              </a:spcBef>
              <a:buClr>
                <a:srgbClr val="000000"/>
              </a:buClr>
              <a:buSzPct val="45000"/>
              <a:buFont typeface="Wingdings" charset="2"/>
              <a:buChar char=""/>
            </a:pPr>
            <a:r>
              <a:rPr b="0" lang="en-US" sz="2400" spc="-1" strike="noStrike">
                <a:solidFill>
                  <a:schemeClr val="dk1">
                    <a:lumMod val="85000"/>
                    <a:lumOff val="15000"/>
                  </a:schemeClr>
                </a:solidFill>
                <a:latin typeface="Calibri Light"/>
              </a:rPr>
              <a:t>Click to edit the outline text format</a:t>
            </a:r>
            <a:endParaRPr b="0" lang="en-US" sz="2400" spc="-1" strike="noStrike">
              <a:solidFill>
                <a:schemeClr val="dk1">
                  <a:lumMod val="85000"/>
                  <a:lumOff val="15000"/>
                </a:schemeClr>
              </a:solidFill>
              <a:latin typeface="Calibri Light"/>
            </a:endParaRPr>
          </a:p>
          <a:p>
            <a:pPr lvl="1" marL="864000" indent="-324000">
              <a:lnSpc>
                <a:spcPct val="85000"/>
              </a:lnSpc>
              <a:spcBef>
                <a:spcPts val="1134"/>
              </a:spcBef>
              <a:buClr>
                <a:srgbClr val="000000"/>
              </a:buClr>
              <a:buSzPct val="75000"/>
              <a:buFont typeface="Symbol" charset="2"/>
              <a:buChar char=""/>
            </a:pPr>
            <a:r>
              <a:rPr b="0" i="1" lang="en-US" sz="2000" spc="-1" strike="noStrike">
                <a:solidFill>
                  <a:schemeClr val="dk1">
                    <a:lumMod val="85000"/>
                    <a:lumOff val="15000"/>
                  </a:schemeClr>
                </a:solidFill>
                <a:latin typeface="Calibri Light"/>
              </a:rPr>
              <a:t>Second Outline Level</a:t>
            </a:r>
            <a:endParaRPr b="0" i="1" lang="en-US" sz="2000" spc="-1" strike="noStrike">
              <a:solidFill>
                <a:schemeClr val="dk1">
                  <a:lumMod val="85000"/>
                  <a:lumOff val="15000"/>
                </a:schemeClr>
              </a:solidFill>
              <a:latin typeface="Calibri Light"/>
            </a:endParaRPr>
          </a:p>
          <a:p>
            <a:pPr lvl="2" marL="1296000" indent="-288000">
              <a:lnSpc>
                <a:spcPct val="85000"/>
              </a:lnSpc>
              <a:spcBef>
                <a:spcPts val="850"/>
              </a:spcBef>
              <a:buClr>
                <a:srgbClr val="000000"/>
              </a:buClr>
              <a:buSzPct val="45000"/>
              <a:buFont typeface="Wingdings" charset="2"/>
              <a:buChar char=""/>
            </a:pPr>
            <a:r>
              <a:rPr b="0" lang="en-US" sz="1800" spc="-1" strike="noStrike">
                <a:solidFill>
                  <a:schemeClr val="dk1">
                    <a:lumMod val="85000"/>
                    <a:lumOff val="15000"/>
                  </a:schemeClr>
                </a:solidFill>
                <a:latin typeface="Calibri Light"/>
              </a:rPr>
              <a:t>Third Outline Level</a:t>
            </a:r>
            <a:endParaRPr b="0" lang="en-US" sz="1800" spc="-1" strike="noStrike">
              <a:solidFill>
                <a:schemeClr val="dk1">
                  <a:lumMod val="85000"/>
                  <a:lumOff val="15000"/>
                </a:schemeClr>
              </a:solidFill>
              <a:latin typeface="Calibri Light"/>
            </a:endParaRPr>
          </a:p>
          <a:p>
            <a:pPr lvl="3" marL="1728000" indent="-216000">
              <a:lnSpc>
                <a:spcPct val="85000"/>
              </a:lnSpc>
              <a:spcBef>
                <a:spcPts val="567"/>
              </a:spcBef>
              <a:buClr>
                <a:srgbClr val="000000"/>
              </a:buClr>
              <a:buSzPct val="75000"/>
              <a:buFont typeface="Symbol" charset="2"/>
              <a:buChar char=""/>
            </a:pPr>
            <a:r>
              <a:rPr b="0" lang="en-US" sz="1800" spc="-1" strike="noStrike">
                <a:solidFill>
                  <a:schemeClr val="dk1">
                    <a:lumMod val="85000"/>
                    <a:lumOff val="15000"/>
                  </a:schemeClr>
                </a:solidFill>
                <a:latin typeface="Calibri Light"/>
              </a:rPr>
              <a:t>Fourth Outline Level</a:t>
            </a:r>
            <a:endParaRPr b="0" lang="en-US" sz="1800" spc="-1" strike="noStrike">
              <a:solidFill>
                <a:schemeClr val="dk1">
                  <a:lumMod val="85000"/>
                  <a:lumOff val="15000"/>
                </a:schemeClr>
              </a:solidFill>
              <a:latin typeface="Calibri Light"/>
            </a:endParaRPr>
          </a:p>
          <a:p>
            <a:pPr lvl="4" marL="2160000" indent="-216000">
              <a:lnSpc>
                <a:spcPct val="85000"/>
              </a:lnSpc>
              <a:spcBef>
                <a:spcPts val="283"/>
              </a:spcBef>
              <a:buClr>
                <a:srgbClr val="000000"/>
              </a:buClr>
              <a:buSzPct val="45000"/>
              <a:buFont typeface="Wingdings" charset="2"/>
              <a:buChar char=""/>
            </a:pPr>
            <a:r>
              <a:rPr b="0" lang="en-US" sz="2000" spc="-1" strike="noStrike">
                <a:solidFill>
                  <a:schemeClr val="dk1">
                    <a:lumMod val="85000"/>
                    <a:lumOff val="15000"/>
                  </a:schemeClr>
                </a:solidFill>
                <a:latin typeface="Calibri Light"/>
              </a:rPr>
              <a:t>Fifth Outline Level</a:t>
            </a:r>
            <a:endParaRPr b="0" lang="en-US" sz="2000" spc="-1" strike="noStrike">
              <a:solidFill>
                <a:schemeClr val="dk1">
                  <a:lumMod val="85000"/>
                  <a:lumOff val="15000"/>
                </a:schemeClr>
              </a:solidFill>
              <a:latin typeface="Calibri Light"/>
            </a:endParaRPr>
          </a:p>
          <a:p>
            <a:pPr lvl="5" marL="2592000" indent="-216000">
              <a:lnSpc>
                <a:spcPct val="85000"/>
              </a:lnSpc>
              <a:spcBef>
                <a:spcPts val="283"/>
              </a:spcBef>
              <a:buClr>
                <a:srgbClr val="000000"/>
              </a:buClr>
              <a:buSzPct val="45000"/>
              <a:buFont typeface="Wingdings" charset="2"/>
              <a:buChar char=""/>
            </a:pPr>
            <a:r>
              <a:rPr b="0" lang="en-US" sz="2000" spc="-1" strike="noStrike">
                <a:solidFill>
                  <a:schemeClr val="dk1">
                    <a:lumMod val="85000"/>
                    <a:lumOff val="15000"/>
                  </a:schemeClr>
                </a:solidFill>
                <a:latin typeface="Calibri Light"/>
              </a:rPr>
              <a:t>Sixth Outline Level</a:t>
            </a:r>
            <a:endParaRPr b="0" lang="en-US" sz="2000" spc="-1" strike="noStrike">
              <a:solidFill>
                <a:schemeClr val="dk1">
                  <a:lumMod val="85000"/>
                  <a:lumOff val="15000"/>
                </a:schemeClr>
              </a:solidFill>
              <a:latin typeface="Calibri Light"/>
            </a:endParaRPr>
          </a:p>
          <a:p>
            <a:pPr lvl="6" marL="3024000" indent="-216000">
              <a:lnSpc>
                <a:spcPct val="85000"/>
              </a:lnSpc>
              <a:spcBef>
                <a:spcPts val="283"/>
              </a:spcBef>
              <a:buClr>
                <a:srgbClr val="000000"/>
              </a:buClr>
              <a:buSzPct val="45000"/>
              <a:buFont typeface="Wingdings" charset="2"/>
              <a:buChar char=""/>
            </a:pPr>
            <a:r>
              <a:rPr b="0" lang="en-US" sz="2000" spc="-1" strike="noStrike">
                <a:solidFill>
                  <a:schemeClr val="dk1">
                    <a:lumMod val="85000"/>
                    <a:lumOff val="15000"/>
                  </a:schemeClr>
                </a:solidFill>
                <a:latin typeface="Calibri Light"/>
              </a:rPr>
              <a:t>Seventh Outline Level</a:t>
            </a:r>
            <a:endParaRPr b="0" lang="en-US" sz="2000" spc="-1" strike="noStrike">
              <a:solidFill>
                <a:schemeClr val="dk1">
                  <a:lumMod val="85000"/>
                  <a:lumOff val="15000"/>
                </a:schemeClr>
              </a:solidFill>
              <a:latin typeface="Calibri Light"/>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 name="Rectangle 1"/>
          <p:cNvSpPr/>
          <p:nvPr/>
        </p:nvSpPr>
        <p:spPr>
          <a:xfrm>
            <a:off x="7620120" y="0"/>
            <a:ext cx="4571640" cy="6857640"/>
          </a:xfrm>
          <a:prstGeom prst="rect">
            <a:avLst/>
          </a:prstGeom>
          <a:solidFill>
            <a:srgbClr val="a6b727"/>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56" name="PlaceHolder 1"/>
          <p:cNvSpPr>
            <a:spLocks noGrp="1"/>
          </p:cNvSpPr>
          <p:nvPr>
            <p:ph type="title"/>
          </p:nvPr>
        </p:nvSpPr>
        <p:spPr>
          <a:xfrm>
            <a:off x="8261280" y="542160"/>
            <a:ext cx="3382920" cy="1919880"/>
          </a:xfrm>
          <a:prstGeom prst="rect">
            <a:avLst/>
          </a:prstGeom>
          <a:noFill/>
          <a:ln w="0">
            <a:noFill/>
          </a:ln>
        </p:spPr>
        <p:txBody>
          <a:bodyPr lIns="91440" rIns="91440" tIns="45720" bIns="45720" anchor="b">
            <a:noAutofit/>
          </a:bodyPr>
          <a:p>
            <a:pPr indent="0" defTabSz="914400">
              <a:lnSpc>
                <a:spcPct val="85000"/>
              </a:lnSpc>
              <a:buNone/>
            </a:pPr>
            <a:r>
              <a:rPr b="0" lang="en-US" sz="4000" spc="-120" strike="noStrike">
                <a:solidFill>
                  <a:srgbClr val="ffffff"/>
                </a:solidFill>
                <a:latin typeface="Calibri Light"/>
              </a:rPr>
              <a:t>Click to edit Master title style</a:t>
            </a:r>
            <a:endParaRPr b="0" lang="en-US" sz="4000" spc="-1" strike="noStrike">
              <a:solidFill>
                <a:schemeClr val="dk1"/>
              </a:solidFill>
              <a:latin typeface="Calibri Light"/>
            </a:endParaRPr>
          </a:p>
        </p:txBody>
      </p:sp>
      <p:sp>
        <p:nvSpPr>
          <p:cNvPr id="57" name="PlaceHolder 2"/>
          <p:cNvSpPr>
            <a:spLocks noGrp="1"/>
          </p:cNvSpPr>
          <p:nvPr>
            <p:ph type="body"/>
          </p:nvPr>
        </p:nvSpPr>
        <p:spPr>
          <a:xfrm>
            <a:off x="762120" y="762120"/>
            <a:ext cx="6095520" cy="457164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Arial"/>
              <a:buChar char=" "/>
            </a:pPr>
            <a:r>
              <a:rPr b="0" lang="en-US" sz="3200" spc="-1" strike="noStrike">
                <a:solidFill>
                  <a:schemeClr val="dk1">
                    <a:lumMod val="85000"/>
                    <a:lumOff val="15000"/>
                  </a:schemeClr>
                </a:solidFill>
                <a:latin typeface="Calibri Light"/>
              </a:rPr>
              <a:t>Click to edit Master text styles</a:t>
            </a:r>
            <a:endParaRPr b="0" lang="en-US" sz="32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800" spc="-1" strike="noStrike">
                <a:solidFill>
                  <a:schemeClr val="dk1">
                    <a:lumMod val="85000"/>
                    <a:lumOff val="15000"/>
                  </a:schemeClr>
                </a:solidFill>
                <a:latin typeface="Calibri Light"/>
              </a:rPr>
              <a:t>Second level</a:t>
            </a:r>
            <a:endParaRPr b="0" i="1" lang="en-US" sz="28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2400" spc="-1" strike="noStrike">
                <a:solidFill>
                  <a:schemeClr val="dk1">
                    <a:lumMod val="85000"/>
                    <a:lumOff val="15000"/>
                  </a:schemeClr>
                </a:solidFill>
                <a:latin typeface="Calibri Light"/>
              </a:rPr>
              <a:t>Third level</a:t>
            </a:r>
            <a:endParaRPr b="0" lang="en-US" sz="24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2000" spc="-1" strike="noStrike">
                <a:solidFill>
                  <a:schemeClr val="dk1">
                    <a:lumMod val="85000"/>
                    <a:lumOff val="15000"/>
                  </a:schemeClr>
                </a:solidFill>
                <a:latin typeface="Calibri Light"/>
              </a:rPr>
              <a:t>Fourth level</a:t>
            </a:r>
            <a:endParaRPr b="0" lang="en-US" sz="20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2000" spc="-1" strike="noStrike">
                <a:solidFill>
                  <a:schemeClr val="dk1">
                    <a:lumMod val="85000"/>
                    <a:lumOff val="15000"/>
                  </a:schemeClr>
                </a:solidFill>
                <a:latin typeface="Calibri Light"/>
              </a:rPr>
              <a:t>Fifth level</a:t>
            </a:r>
            <a:endParaRPr b="0" lang="en-US" sz="2000" spc="-1" strike="noStrike">
              <a:solidFill>
                <a:schemeClr val="dk1">
                  <a:lumMod val="85000"/>
                  <a:lumOff val="15000"/>
                </a:schemeClr>
              </a:solidFill>
              <a:latin typeface="Calibri Light"/>
            </a:endParaRPr>
          </a:p>
        </p:txBody>
      </p:sp>
      <p:sp>
        <p:nvSpPr>
          <p:cNvPr id="58" name="PlaceHolder 3"/>
          <p:cNvSpPr>
            <a:spLocks noGrp="1"/>
          </p:cNvSpPr>
          <p:nvPr>
            <p:ph type="body"/>
          </p:nvPr>
        </p:nvSpPr>
        <p:spPr>
          <a:xfrm>
            <a:off x="8276040" y="2511720"/>
            <a:ext cx="3398040" cy="3126600"/>
          </a:xfrm>
          <a:prstGeom prst="rect">
            <a:avLst/>
          </a:prstGeom>
          <a:noFill/>
          <a:ln w="0">
            <a:noFill/>
          </a:ln>
        </p:spPr>
        <p:txBody>
          <a:bodyPr lIns="91440" rIns="91440" tIns="45720" bIns="45720" anchor="t">
            <a:normAutofit/>
          </a:bodyPr>
          <a:p>
            <a:pPr indent="0" defTabSz="914400">
              <a:lnSpc>
                <a:spcPct val="100000"/>
              </a:lnSpc>
              <a:spcBef>
                <a:spcPts val="1400"/>
              </a:spcBef>
              <a:buNone/>
              <a:tabLst>
                <a:tab algn="l" pos="0"/>
              </a:tabLst>
            </a:pPr>
            <a:r>
              <a:rPr b="0" lang="en-US" sz="1800" spc="-1" strike="noStrike">
                <a:solidFill>
                  <a:srgbClr val="262626"/>
                </a:solidFill>
                <a:latin typeface="Calibri Light"/>
              </a:rPr>
              <a:t>Click to edit Master text styles</a:t>
            </a:r>
            <a:endParaRPr b="0" lang="en-US" sz="1800" spc="-1" strike="noStrike">
              <a:solidFill>
                <a:schemeClr val="dk1">
                  <a:lumMod val="85000"/>
                  <a:lumOff val="15000"/>
                </a:schemeClr>
              </a:solidFill>
              <a:latin typeface="Calibri Light"/>
            </a:endParaRPr>
          </a:p>
        </p:txBody>
      </p:sp>
      <p:sp>
        <p:nvSpPr>
          <p:cNvPr id="59" name="PlaceHolder 4"/>
          <p:cNvSpPr>
            <a:spLocks noGrp="1"/>
          </p:cNvSpPr>
          <p:nvPr>
            <p:ph type="dt" idx="28"/>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60" name="PlaceHolder 5"/>
          <p:cNvSpPr>
            <a:spLocks noGrp="1"/>
          </p:cNvSpPr>
          <p:nvPr>
            <p:ph type="ftr" idx="29"/>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1" name="PlaceHolder 6"/>
          <p:cNvSpPr>
            <a:spLocks noGrp="1"/>
          </p:cNvSpPr>
          <p:nvPr>
            <p:ph type="sldNum" idx="30"/>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0000"/>
                  </a:schemeClr>
                </a:solidFill>
                <a:latin typeface="Calibri Light"/>
              </a:defRPr>
            </a:lvl1pPr>
          </a:lstStyle>
          <a:p>
            <a:pPr indent="0" algn="r" defTabSz="457200">
              <a:lnSpc>
                <a:spcPct val="100000"/>
              </a:lnSpc>
              <a:buNone/>
            </a:pPr>
            <a:fld id="{36E499A8-6A25-4259-9728-B37BCA6522C7}" type="slidenum">
              <a:rPr b="0" lang="en-US" sz="10300" spc="-1" strike="noStrike">
                <a:solidFill>
                  <a:schemeClr val="accent1">
                    <a:alpha val="20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649080" y="5418720"/>
            <a:ext cx="10780560" cy="613080"/>
          </a:xfrm>
          <a:prstGeom prst="rect">
            <a:avLst/>
          </a:prstGeom>
          <a:noFill/>
          <a:ln w="0">
            <a:noFill/>
          </a:ln>
        </p:spPr>
        <p:txBody>
          <a:bodyPr lIns="91440" rIns="91440" tIns="45720" bIns="45720" anchor="b">
            <a:normAutofit/>
          </a:bodyPr>
          <a:p>
            <a:pPr indent="0" defTabSz="914400">
              <a:lnSpc>
                <a:spcPct val="85000"/>
              </a:lnSpc>
              <a:buNone/>
            </a:pPr>
            <a:r>
              <a:rPr b="0" lang="en-US" sz="3200" spc="-120" strike="noStrike">
                <a:solidFill>
                  <a:srgbClr val="ffffff"/>
                </a:solidFill>
                <a:latin typeface="Calibri Light"/>
              </a:rPr>
              <a:t>Click to edit Master title style</a:t>
            </a:r>
            <a:endParaRPr b="0" lang="en-US" sz="3200" spc="-1" strike="noStrike">
              <a:solidFill>
                <a:schemeClr val="dk1"/>
              </a:solidFill>
              <a:latin typeface="Calibri Light"/>
            </a:endParaRPr>
          </a:p>
        </p:txBody>
      </p:sp>
      <p:sp>
        <p:nvSpPr>
          <p:cNvPr id="63" name="PlaceHolder 2"/>
          <p:cNvSpPr>
            <a:spLocks noGrp="1"/>
          </p:cNvSpPr>
          <p:nvPr>
            <p:ph type="body"/>
          </p:nvPr>
        </p:nvSpPr>
        <p:spPr>
          <a:xfrm>
            <a:off x="0" y="0"/>
            <a:ext cx="12191760" cy="5330520"/>
          </a:xfrm>
          <a:prstGeom prst="rect">
            <a:avLst/>
          </a:prstGeom>
          <a:solidFill>
            <a:schemeClr val="accent1">
              <a:lumMod val="20000"/>
              <a:lumOff val="80000"/>
            </a:schemeClr>
          </a:solidFill>
          <a:ln w="0">
            <a:noFill/>
          </a:ln>
        </p:spPr>
        <p:txBody>
          <a:bodyPr lIns="90000" rIns="90000" tIns="45000" bIns="45000" anchor="t">
            <a:noAutofit/>
          </a:bodyPr>
          <a:p>
            <a:pPr indent="0" algn="ctr" defTabSz="457200">
              <a:lnSpc>
                <a:spcPct val="100000"/>
              </a:lnSpc>
              <a:spcBef>
                <a:spcPts val="799"/>
              </a:spcBef>
              <a:buNone/>
              <a:tabLst>
                <a:tab algn="l" pos="0"/>
              </a:tabLst>
            </a:pPr>
            <a:r>
              <a:rPr b="0" lang="en-US" sz="3200" spc="-1" strike="noStrike">
                <a:solidFill>
                  <a:schemeClr val="dk1">
                    <a:lumMod val="75000"/>
                    <a:lumOff val="25000"/>
                  </a:schemeClr>
                </a:solidFill>
                <a:latin typeface="Calibri Light"/>
              </a:rPr>
              <a:t>Click icon to add picture</a:t>
            </a:r>
            <a:endParaRPr b="0" lang="en-US" sz="3200" spc="-1" strike="noStrike">
              <a:solidFill>
                <a:schemeClr val="dk1">
                  <a:lumMod val="85000"/>
                  <a:lumOff val="15000"/>
                </a:schemeClr>
              </a:solidFill>
              <a:latin typeface="Calibri Light"/>
            </a:endParaRPr>
          </a:p>
        </p:txBody>
      </p:sp>
      <p:sp>
        <p:nvSpPr>
          <p:cNvPr id="64" name="PlaceHolder 3"/>
          <p:cNvSpPr>
            <a:spLocks noGrp="1"/>
          </p:cNvSpPr>
          <p:nvPr>
            <p:ph type="body"/>
          </p:nvPr>
        </p:nvSpPr>
        <p:spPr>
          <a:xfrm>
            <a:off x="676800" y="5909760"/>
            <a:ext cx="9228960" cy="533160"/>
          </a:xfrm>
          <a:prstGeom prst="rect">
            <a:avLst/>
          </a:prstGeom>
          <a:noFill/>
          <a:ln w="0">
            <a:noFill/>
          </a:ln>
        </p:spPr>
        <p:txBody>
          <a:bodyPr lIns="91440" rIns="91440" tIns="45720" bIns="45720" anchor="t">
            <a:normAutofit/>
          </a:bodyPr>
          <a:p>
            <a:pPr indent="0" defTabSz="914400">
              <a:lnSpc>
                <a:spcPct val="90000"/>
              </a:lnSpc>
              <a:spcBef>
                <a:spcPts val="1301"/>
              </a:spcBef>
              <a:buNone/>
              <a:tabLst>
                <a:tab algn="l" pos="0"/>
              </a:tabLst>
            </a:pPr>
            <a:r>
              <a:rPr b="0" lang="en-US" sz="1400" spc="-1" strike="noStrike">
                <a:solidFill>
                  <a:srgbClr val="262626"/>
                </a:solidFill>
                <a:latin typeface="Calibri Light"/>
              </a:rPr>
              <a:t>Click to edit Master text styles</a:t>
            </a:r>
            <a:endParaRPr b="0" lang="en-US" sz="1400" spc="-1" strike="noStrike">
              <a:solidFill>
                <a:schemeClr val="dk1">
                  <a:lumMod val="85000"/>
                  <a:lumOff val="15000"/>
                </a:schemeClr>
              </a:solidFill>
              <a:latin typeface="Calibri Light"/>
            </a:endParaRPr>
          </a:p>
        </p:txBody>
      </p:sp>
      <p:sp>
        <p:nvSpPr>
          <p:cNvPr id="65" name="PlaceHolder 4"/>
          <p:cNvSpPr>
            <a:spLocks noGrp="1"/>
          </p:cNvSpPr>
          <p:nvPr>
            <p:ph type="dt" idx="31"/>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66" name="PlaceHolder 5"/>
          <p:cNvSpPr>
            <a:spLocks noGrp="1"/>
          </p:cNvSpPr>
          <p:nvPr>
            <p:ph type="ftr" idx="32"/>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7" name="PlaceHolder 6"/>
          <p:cNvSpPr>
            <a:spLocks noGrp="1"/>
          </p:cNvSpPr>
          <p:nvPr>
            <p:ph type="sldNum" idx="33"/>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BB0B48A9-08F0-40BD-8793-22A4F784FF13}"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68" name="Rectangle 3"/>
          <p:cNvSpPr/>
          <p:nvPr/>
        </p:nvSpPr>
        <p:spPr>
          <a:xfrm>
            <a:off x="0" y="0"/>
            <a:ext cx="12191760" cy="6857640"/>
          </a:xfrm>
          <a:prstGeom prst="rect">
            <a:avLst/>
          </a:prstGeom>
          <a:solidFill>
            <a:srgbClr val="f03b5e"/>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69" name="PlaceHolder 1"/>
          <p:cNvSpPr>
            <a:spLocks noGrp="1"/>
          </p:cNvSpPr>
          <p:nvPr>
            <p:ph type="title"/>
          </p:nvPr>
        </p:nvSpPr>
        <p:spPr>
          <a:xfrm>
            <a:off x="603360" y="770400"/>
            <a:ext cx="10782000" cy="3352320"/>
          </a:xfrm>
          <a:prstGeom prst="rect">
            <a:avLst/>
          </a:prstGeom>
          <a:noFill/>
          <a:ln w="0">
            <a:noFill/>
          </a:ln>
        </p:spPr>
        <p:txBody>
          <a:bodyPr lIns="91440" rIns="91440" tIns="45720" bIns="45720" anchor="b">
            <a:noAutofit/>
          </a:bodyPr>
          <a:p>
            <a:pPr indent="0" defTabSz="914400">
              <a:lnSpc>
                <a:spcPct val="80000"/>
              </a:lnSpc>
              <a:buNone/>
            </a:pPr>
            <a:r>
              <a:rPr b="0" lang="en-US" sz="8800" spc="-120" strike="noStrike">
                <a:solidFill>
                  <a:srgbClr val="ffffff"/>
                </a:solidFill>
                <a:latin typeface="Calibri Light"/>
              </a:rPr>
              <a:t>Click to edit Master title style</a:t>
            </a:r>
            <a:endParaRPr b="0" lang="en-US" sz="8800" spc="-1" strike="noStrike">
              <a:solidFill>
                <a:schemeClr val="dk1"/>
              </a:solidFill>
              <a:latin typeface="Calibri Light"/>
            </a:endParaRPr>
          </a:p>
        </p:txBody>
      </p:sp>
      <p:sp>
        <p:nvSpPr>
          <p:cNvPr id="70" name="PlaceHolder 2"/>
          <p:cNvSpPr>
            <a:spLocks noGrp="1"/>
          </p:cNvSpPr>
          <p:nvPr>
            <p:ph type="dt" idx="34"/>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71" name="PlaceHolder 3"/>
          <p:cNvSpPr>
            <a:spLocks noGrp="1"/>
          </p:cNvSpPr>
          <p:nvPr>
            <p:ph type="ftr" idx="35"/>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2" name="PlaceHolder 4"/>
          <p:cNvSpPr>
            <a:spLocks noGrp="1"/>
          </p:cNvSpPr>
          <p:nvPr>
            <p:ph type="sldNum" idx="36"/>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16015F35-92EC-4B9E-8AA8-EE234C8EA4D2}"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Click to edit Master title style</a:t>
            </a:r>
            <a:endParaRPr b="0" lang="en-US" sz="5400" spc="-1" strike="noStrike">
              <a:solidFill>
                <a:schemeClr val="dk1"/>
              </a:solidFill>
              <a:latin typeface="Calibri Light"/>
            </a:endParaRPr>
          </a:p>
        </p:txBody>
      </p:sp>
      <p:sp>
        <p:nvSpPr>
          <p:cNvPr id="76" name="PlaceHolder 2"/>
          <p:cNvSpPr>
            <a:spLocks noGrp="1"/>
          </p:cNvSpPr>
          <p:nvPr>
            <p:ph type="body"/>
          </p:nvPr>
        </p:nvSpPr>
        <p:spPr>
          <a:xfrm>
            <a:off x="676800" y="2011680"/>
            <a:ext cx="10753200" cy="3765960"/>
          </a:xfrm>
          <a:prstGeom prst="rect">
            <a:avLst/>
          </a:prstGeom>
          <a:noFill/>
          <a:ln w="0">
            <a:noFill/>
          </a:ln>
        </p:spPr>
        <p:txBody>
          <a:bodyPr lIns="91440" rIns="91440" tIns="45720" bIns="45720" anchor="t" vert="eaVe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400" spc="-1" strike="noStrike">
                <a:solidFill>
                  <a:schemeClr val="dk1">
                    <a:lumMod val="85000"/>
                    <a:lumOff val="15000"/>
                  </a:schemeClr>
                </a:solidFill>
                <a:latin typeface="Calibri Light"/>
              </a:rPr>
              <a:t>Second level</a:t>
            </a:r>
            <a:endParaRPr b="0" i="1" lang="en-US" sz="24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2000" spc="-1" strike="noStrike">
                <a:solidFill>
                  <a:schemeClr val="dk1">
                    <a:lumMod val="85000"/>
                    <a:lumOff val="15000"/>
                  </a:schemeClr>
                </a:solidFill>
                <a:latin typeface="Calibri Light"/>
              </a:rPr>
              <a:t>Third level</a:t>
            </a:r>
            <a:endParaRPr b="0" lang="en-US" sz="20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800" spc="-1" strike="noStrike">
                <a:solidFill>
                  <a:schemeClr val="dk1">
                    <a:lumMod val="85000"/>
                    <a:lumOff val="15000"/>
                  </a:schemeClr>
                </a:solidFill>
                <a:latin typeface="Calibri Light"/>
              </a:rPr>
              <a:t>Fourth level</a:t>
            </a:r>
            <a:endParaRPr b="0" lang="en-US" sz="18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800" spc="-1" strike="noStrike">
                <a:solidFill>
                  <a:schemeClr val="dk1">
                    <a:lumMod val="85000"/>
                    <a:lumOff val="15000"/>
                  </a:schemeClr>
                </a:solidFill>
                <a:latin typeface="Calibri Light"/>
              </a:rPr>
              <a:t>Fifth level</a:t>
            </a:r>
            <a:endParaRPr b="0" lang="en-US" sz="1800" spc="-1" strike="noStrike">
              <a:solidFill>
                <a:schemeClr val="dk1">
                  <a:lumMod val="85000"/>
                  <a:lumOff val="15000"/>
                </a:schemeClr>
              </a:solidFill>
              <a:latin typeface="Calibri Light"/>
            </a:endParaRPr>
          </a:p>
        </p:txBody>
      </p:sp>
      <p:sp>
        <p:nvSpPr>
          <p:cNvPr id="77" name="PlaceHolder 3"/>
          <p:cNvSpPr>
            <a:spLocks noGrp="1"/>
          </p:cNvSpPr>
          <p:nvPr>
            <p:ph type="dt" idx="37"/>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78" name="PlaceHolder 4"/>
          <p:cNvSpPr>
            <a:spLocks noGrp="1"/>
          </p:cNvSpPr>
          <p:nvPr>
            <p:ph type="ftr" idx="38"/>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9" name="PlaceHolder 5"/>
          <p:cNvSpPr>
            <a:spLocks noGrp="1"/>
          </p:cNvSpPr>
          <p:nvPr>
            <p:ph type="sldNum" idx="39"/>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CD4B155A-4FC3-485E-86C8-4BE009DF76DD}"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8744040" y="695160"/>
            <a:ext cx="2628720" cy="4800240"/>
          </a:xfrm>
          <a:prstGeom prst="rect">
            <a:avLst/>
          </a:prstGeom>
          <a:noFill/>
          <a:ln w="0">
            <a:noFill/>
          </a:ln>
        </p:spPr>
        <p:txBody>
          <a:bodyPr lIns="91440" rIns="91440" tIns="45720" bIns="45720" anchor="ctr" vert="eaVert">
            <a:noAutofit/>
          </a:bodyPr>
          <a:p>
            <a:pPr indent="0" defTabSz="914400">
              <a:lnSpc>
                <a:spcPct val="85000"/>
              </a:lnSpc>
              <a:buNone/>
            </a:pPr>
            <a:r>
              <a:rPr b="0" lang="en-US" sz="5400" spc="-120" strike="noStrike">
                <a:solidFill>
                  <a:schemeClr val="accent1"/>
                </a:solidFill>
                <a:latin typeface="Calibri Light"/>
              </a:rPr>
              <a:t>Click to edit Master title style</a:t>
            </a:r>
            <a:endParaRPr b="0" lang="en-US" sz="5400" spc="-1" strike="noStrike">
              <a:solidFill>
                <a:schemeClr val="dk1"/>
              </a:solidFill>
              <a:latin typeface="Calibri Light"/>
            </a:endParaRPr>
          </a:p>
        </p:txBody>
      </p:sp>
      <p:sp>
        <p:nvSpPr>
          <p:cNvPr id="81" name="PlaceHolder 2"/>
          <p:cNvSpPr>
            <a:spLocks noGrp="1"/>
          </p:cNvSpPr>
          <p:nvPr>
            <p:ph type="body"/>
          </p:nvPr>
        </p:nvSpPr>
        <p:spPr>
          <a:xfrm>
            <a:off x="771480" y="714240"/>
            <a:ext cx="7733880" cy="5400360"/>
          </a:xfrm>
          <a:prstGeom prst="rect">
            <a:avLst/>
          </a:prstGeom>
          <a:noFill/>
          <a:ln w="0">
            <a:noFill/>
          </a:ln>
        </p:spPr>
        <p:txBody>
          <a:bodyPr lIns="91440" rIns="91440" tIns="45720" bIns="45720" anchor="t" vert="eaVe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400" spc="-1" strike="noStrike">
                <a:solidFill>
                  <a:schemeClr val="dk1">
                    <a:lumMod val="85000"/>
                    <a:lumOff val="15000"/>
                  </a:schemeClr>
                </a:solidFill>
                <a:latin typeface="Calibri Light"/>
              </a:rPr>
              <a:t>Second level</a:t>
            </a:r>
            <a:endParaRPr b="0" i="1" lang="en-US" sz="24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2000" spc="-1" strike="noStrike">
                <a:solidFill>
                  <a:schemeClr val="dk1">
                    <a:lumMod val="85000"/>
                    <a:lumOff val="15000"/>
                  </a:schemeClr>
                </a:solidFill>
                <a:latin typeface="Calibri Light"/>
              </a:rPr>
              <a:t>Third level</a:t>
            </a:r>
            <a:endParaRPr b="0" lang="en-US" sz="20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800" spc="-1" strike="noStrike">
                <a:solidFill>
                  <a:schemeClr val="dk1">
                    <a:lumMod val="85000"/>
                    <a:lumOff val="15000"/>
                  </a:schemeClr>
                </a:solidFill>
                <a:latin typeface="Calibri Light"/>
              </a:rPr>
              <a:t>Fourth level</a:t>
            </a:r>
            <a:endParaRPr b="0" lang="en-US" sz="18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800" spc="-1" strike="noStrike">
                <a:solidFill>
                  <a:schemeClr val="dk1">
                    <a:lumMod val="85000"/>
                    <a:lumOff val="15000"/>
                  </a:schemeClr>
                </a:solidFill>
                <a:latin typeface="Calibri Light"/>
              </a:rPr>
              <a:t>Fifth level</a:t>
            </a:r>
            <a:endParaRPr b="0" lang="en-US" sz="1800" spc="-1" strike="noStrike">
              <a:solidFill>
                <a:schemeClr val="dk1">
                  <a:lumMod val="85000"/>
                  <a:lumOff val="15000"/>
                </a:schemeClr>
              </a:solidFill>
              <a:latin typeface="Calibri Light"/>
            </a:endParaRPr>
          </a:p>
        </p:txBody>
      </p:sp>
      <p:sp>
        <p:nvSpPr>
          <p:cNvPr id="82" name="PlaceHolder 3"/>
          <p:cNvSpPr>
            <a:spLocks noGrp="1"/>
          </p:cNvSpPr>
          <p:nvPr>
            <p:ph type="dt" idx="40"/>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83" name="PlaceHolder 4"/>
          <p:cNvSpPr>
            <a:spLocks noGrp="1"/>
          </p:cNvSpPr>
          <p:nvPr>
            <p:ph type="ftr" idx="41"/>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4" name="PlaceHolder 5"/>
          <p:cNvSpPr>
            <a:spLocks noGrp="1"/>
          </p:cNvSpPr>
          <p:nvPr>
            <p:ph type="sldNum" idx="42"/>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675143D6-A06E-4E47-AABC-39D06F63E2A0}"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Click to edit Master title style</a:t>
            </a:r>
            <a:endParaRPr b="0" lang="en-US" sz="5400" spc="-1" strike="noStrike">
              <a:solidFill>
                <a:schemeClr val="dk1"/>
              </a:solidFill>
              <a:latin typeface="Calibri Light"/>
            </a:endParaRPr>
          </a:p>
        </p:txBody>
      </p:sp>
      <p:sp>
        <p:nvSpPr>
          <p:cNvPr id="86" name="PlaceHolder 2"/>
          <p:cNvSpPr>
            <a:spLocks noGrp="1"/>
          </p:cNvSpPr>
          <p:nvPr>
            <p:ph type="body"/>
          </p:nvPr>
        </p:nvSpPr>
        <p:spPr>
          <a:xfrm>
            <a:off x="676800" y="2011680"/>
            <a:ext cx="10753200" cy="376596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400" spc="-1" strike="noStrike">
                <a:solidFill>
                  <a:schemeClr val="dk1">
                    <a:lumMod val="85000"/>
                    <a:lumOff val="15000"/>
                  </a:schemeClr>
                </a:solidFill>
                <a:latin typeface="Calibri Light"/>
              </a:rPr>
              <a:t>Second level</a:t>
            </a:r>
            <a:endParaRPr b="0" i="1" lang="en-US" sz="24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2000" spc="-1" strike="noStrike">
                <a:solidFill>
                  <a:schemeClr val="dk1">
                    <a:lumMod val="85000"/>
                    <a:lumOff val="15000"/>
                  </a:schemeClr>
                </a:solidFill>
                <a:latin typeface="Calibri Light"/>
              </a:rPr>
              <a:t>Third level</a:t>
            </a:r>
            <a:endParaRPr b="0" lang="en-US" sz="20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800" spc="-1" strike="noStrike">
                <a:solidFill>
                  <a:schemeClr val="dk1">
                    <a:lumMod val="85000"/>
                    <a:lumOff val="15000"/>
                  </a:schemeClr>
                </a:solidFill>
                <a:latin typeface="Calibri Light"/>
              </a:rPr>
              <a:t>Fourth level</a:t>
            </a:r>
            <a:endParaRPr b="0" lang="en-US" sz="18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800" spc="-1" strike="noStrike">
                <a:solidFill>
                  <a:schemeClr val="dk1">
                    <a:lumMod val="85000"/>
                    <a:lumOff val="15000"/>
                  </a:schemeClr>
                </a:solidFill>
                <a:latin typeface="Calibri Light"/>
              </a:rPr>
              <a:t>Fifth level</a:t>
            </a:r>
            <a:endParaRPr b="0" lang="en-US" sz="1800" spc="-1" strike="noStrike">
              <a:solidFill>
                <a:schemeClr val="dk1">
                  <a:lumMod val="85000"/>
                  <a:lumOff val="15000"/>
                </a:schemeClr>
              </a:solidFill>
              <a:latin typeface="Calibri Light"/>
            </a:endParaRPr>
          </a:p>
        </p:txBody>
      </p:sp>
      <p:sp>
        <p:nvSpPr>
          <p:cNvPr id="87" name="PlaceHolder 3"/>
          <p:cNvSpPr>
            <a:spLocks noGrp="1"/>
          </p:cNvSpPr>
          <p:nvPr>
            <p:ph type="dt" idx="43"/>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88" name="PlaceHolder 4"/>
          <p:cNvSpPr>
            <a:spLocks noGrp="1"/>
          </p:cNvSpPr>
          <p:nvPr>
            <p:ph type="ftr" idx="44"/>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9" name="PlaceHolder 5"/>
          <p:cNvSpPr>
            <a:spLocks noGrp="1"/>
          </p:cNvSpPr>
          <p:nvPr>
            <p:ph type="sldNum" idx="45"/>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12B99735-B28E-4746-81D5-06F0DBF76090}"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PlaceHolder 1"/>
          <p:cNvSpPr>
            <a:spLocks noGrp="1"/>
          </p:cNvSpPr>
          <p:nvPr>
            <p:ph type="title"/>
          </p:nvPr>
        </p:nvSpPr>
        <p:spPr>
          <a:xfrm>
            <a:off x="603360" y="767520"/>
            <a:ext cx="10780560" cy="3355560"/>
          </a:xfrm>
          <a:prstGeom prst="rect">
            <a:avLst/>
          </a:prstGeom>
          <a:noFill/>
          <a:ln w="0">
            <a:noFill/>
          </a:ln>
        </p:spPr>
        <p:txBody>
          <a:bodyPr lIns="91440" rIns="91440" tIns="45720" bIns="45720" anchor="b">
            <a:normAutofit/>
          </a:bodyPr>
          <a:p>
            <a:pPr indent="0" defTabSz="914400">
              <a:lnSpc>
                <a:spcPct val="80000"/>
              </a:lnSpc>
              <a:buNone/>
            </a:pPr>
            <a:r>
              <a:rPr b="0" lang="en-US" sz="8800" spc="-120" strike="noStrike">
                <a:solidFill>
                  <a:schemeClr val="accent1"/>
                </a:solidFill>
                <a:latin typeface="Calibri Light"/>
              </a:rPr>
              <a:t>Click to edit Master title style</a:t>
            </a:r>
            <a:endParaRPr b="0" lang="en-US" sz="8800" spc="-1" strike="noStrike">
              <a:solidFill>
                <a:schemeClr val="dk1"/>
              </a:solidFill>
              <a:latin typeface="Calibri Light"/>
            </a:endParaRPr>
          </a:p>
        </p:txBody>
      </p:sp>
      <p:sp>
        <p:nvSpPr>
          <p:cNvPr id="93" name="PlaceHolder 2"/>
          <p:cNvSpPr>
            <a:spLocks noGrp="1"/>
          </p:cNvSpPr>
          <p:nvPr>
            <p:ph type="body"/>
          </p:nvPr>
        </p:nvSpPr>
        <p:spPr>
          <a:xfrm>
            <a:off x="667440" y="4204080"/>
            <a:ext cx="9226080" cy="1645560"/>
          </a:xfrm>
          <a:prstGeom prst="rect">
            <a:avLst/>
          </a:prstGeom>
          <a:noFill/>
          <a:ln w="0">
            <a:noFill/>
          </a:ln>
        </p:spPr>
        <p:txBody>
          <a:bodyPr lIns="91440" rIns="91440" tIns="45720" bIns="45720" anchor="t">
            <a:normAutofit/>
          </a:bodyPr>
          <a:p>
            <a:pPr indent="0" defTabSz="914400">
              <a:lnSpc>
                <a:spcPct val="85000"/>
              </a:lnSpc>
              <a:spcBef>
                <a:spcPts val="1301"/>
              </a:spcBef>
              <a:buNone/>
              <a:tabLst>
                <a:tab algn="l" pos="0"/>
              </a:tabLst>
            </a:pPr>
            <a:r>
              <a:rPr b="0" lang="en-US" sz="3200" spc="-1" strike="noStrike">
                <a:solidFill>
                  <a:schemeClr val="dk1"/>
                </a:solidFill>
                <a:latin typeface="Calibri Light"/>
              </a:rPr>
              <a:t>Click to edit Master text styles</a:t>
            </a:r>
            <a:endParaRPr b="0" lang="en-US" sz="3200" spc="-1" strike="noStrike">
              <a:solidFill>
                <a:schemeClr val="dk1">
                  <a:lumMod val="85000"/>
                  <a:lumOff val="15000"/>
                </a:schemeClr>
              </a:solidFill>
              <a:latin typeface="Calibri Light"/>
            </a:endParaRPr>
          </a:p>
        </p:txBody>
      </p:sp>
      <p:sp>
        <p:nvSpPr>
          <p:cNvPr id="94" name="PlaceHolder 3"/>
          <p:cNvSpPr>
            <a:spLocks noGrp="1"/>
          </p:cNvSpPr>
          <p:nvPr>
            <p:ph type="dt" idx="46"/>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95" name="PlaceHolder 4"/>
          <p:cNvSpPr>
            <a:spLocks noGrp="1"/>
          </p:cNvSpPr>
          <p:nvPr>
            <p:ph type="ftr" idx="47"/>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6" name="PlaceHolder 5"/>
          <p:cNvSpPr>
            <a:spLocks noGrp="1"/>
          </p:cNvSpPr>
          <p:nvPr>
            <p:ph type="sldNum" idx="48"/>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F7FD12A5-5AFB-4A7F-9C09-4F4808CD416C}"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Click to edit Master title style</a:t>
            </a:r>
            <a:endParaRPr b="0" lang="en-US" sz="5400" spc="-1" strike="noStrike">
              <a:solidFill>
                <a:schemeClr val="dk1"/>
              </a:solidFill>
              <a:latin typeface="Calibri Light"/>
            </a:endParaRPr>
          </a:p>
        </p:txBody>
      </p:sp>
      <p:sp>
        <p:nvSpPr>
          <p:cNvPr id="98" name="PlaceHolder 2"/>
          <p:cNvSpPr>
            <a:spLocks noGrp="1"/>
          </p:cNvSpPr>
          <p:nvPr>
            <p:ph type="body"/>
          </p:nvPr>
        </p:nvSpPr>
        <p:spPr>
          <a:xfrm>
            <a:off x="676800" y="1998000"/>
            <a:ext cx="4663080" cy="376704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000" spc="-1" strike="noStrike">
                <a:solidFill>
                  <a:schemeClr val="dk1">
                    <a:lumMod val="85000"/>
                    <a:lumOff val="15000"/>
                  </a:schemeClr>
                </a:solidFill>
                <a:latin typeface="Calibri Light"/>
              </a:rPr>
              <a:t>Second level</a:t>
            </a:r>
            <a:endParaRPr b="0" i="1" lang="en-US" sz="20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1800" spc="-1" strike="noStrike">
                <a:solidFill>
                  <a:schemeClr val="dk1">
                    <a:lumMod val="85000"/>
                    <a:lumOff val="15000"/>
                  </a:schemeClr>
                </a:solidFill>
                <a:latin typeface="Calibri Light"/>
              </a:rPr>
              <a:t>Third level</a:t>
            </a:r>
            <a:endParaRPr b="0" lang="en-US" sz="18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Fourth level</a:t>
            </a:r>
            <a:endParaRPr b="0" lang="en-US" sz="16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Fifth level</a:t>
            </a:r>
            <a:endParaRPr b="0" lang="en-US" sz="1600" spc="-1" strike="noStrike">
              <a:solidFill>
                <a:schemeClr val="dk1">
                  <a:lumMod val="85000"/>
                  <a:lumOff val="15000"/>
                </a:schemeClr>
              </a:solidFill>
              <a:latin typeface="Calibri Light"/>
            </a:endParaRPr>
          </a:p>
        </p:txBody>
      </p:sp>
      <p:sp>
        <p:nvSpPr>
          <p:cNvPr id="99" name="PlaceHolder 3"/>
          <p:cNvSpPr>
            <a:spLocks noGrp="1"/>
          </p:cNvSpPr>
          <p:nvPr>
            <p:ph type="body"/>
          </p:nvPr>
        </p:nvSpPr>
        <p:spPr>
          <a:xfrm>
            <a:off x="6011280" y="1998000"/>
            <a:ext cx="4663080" cy="376704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000" spc="-1" strike="noStrike">
                <a:solidFill>
                  <a:schemeClr val="dk1">
                    <a:lumMod val="85000"/>
                    <a:lumOff val="15000"/>
                  </a:schemeClr>
                </a:solidFill>
                <a:latin typeface="Calibri Light"/>
              </a:rPr>
              <a:t>Second level</a:t>
            </a:r>
            <a:endParaRPr b="0" i="1" lang="en-US" sz="20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1800" spc="-1" strike="noStrike">
                <a:solidFill>
                  <a:schemeClr val="dk1">
                    <a:lumMod val="85000"/>
                    <a:lumOff val="15000"/>
                  </a:schemeClr>
                </a:solidFill>
                <a:latin typeface="Calibri Light"/>
              </a:rPr>
              <a:t>Third level</a:t>
            </a:r>
            <a:endParaRPr b="0" lang="en-US" sz="18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Fourth level</a:t>
            </a:r>
            <a:endParaRPr b="0" lang="en-US" sz="16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Fifth level</a:t>
            </a:r>
            <a:endParaRPr b="0" lang="en-US" sz="1600" spc="-1" strike="noStrike">
              <a:solidFill>
                <a:schemeClr val="dk1">
                  <a:lumMod val="85000"/>
                  <a:lumOff val="15000"/>
                </a:schemeClr>
              </a:solidFill>
              <a:latin typeface="Calibri Light"/>
            </a:endParaRPr>
          </a:p>
        </p:txBody>
      </p:sp>
      <p:sp>
        <p:nvSpPr>
          <p:cNvPr id="100" name="PlaceHolder 4"/>
          <p:cNvSpPr>
            <a:spLocks noGrp="1"/>
          </p:cNvSpPr>
          <p:nvPr>
            <p:ph type="dt" idx="49"/>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101" name="PlaceHolder 5"/>
          <p:cNvSpPr>
            <a:spLocks noGrp="1"/>
          </p:cNvSpPr>
          <p:nvPr>
            <p:ph type="ftr" idx="50"/>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2" name="PlaceHolder 6"/>
          <p:cNvSpPr>
            <a:spLocks noGrp="1"/>
          </p:cNvSpPr>
          <p:nvPr>
            <p:ph type="sldNum" idx="51"/>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772B50E7-10D8-4914-B127-88263C87E7F5}"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Click to edit Master title style</a:t>
            </a:r>
            <a:endParaRPr b="0" lang="en-US" sz="5400" spc="-1" strike="noStrike">
              <a:solidFill>
                <a:schemeClr val="dk1"/>
              </a:solidFill>
              <a:latin typeface="Calibri Light"/>
            </a:endParaRPr>
          </a:p>
        </p:txBody>
      </p:sp>
      <p:sp>
        <p:nvSpPr>
          <p:cNvPr id="107" name="PlaceHolder 2"/>
          <p:cNvSpPr>
            <a:spLocks noGrp="1"/>
          </p:cNvSpPr>
          <p:nvPr>
            <p:ph type="body"/>
          </p:nvPr>
        </p:nvSpPr>
        <p:spPr>
          <a:xfrm>
            <a:off x="676800" y="2040480"/>
            <a:ext cx="4663080" cy="722880"/>
          </a:xfrm>
          <a:prstGeom prst="rect">
            <a:avLst/>
          </a:prstGeom>
          <a:noFill/>
          <a:ln w="0">
            <a:noFill/>
          </a:ln>
        </p:spPr>
        <p:txBody>
          <a:bodyPr lIns="91440" rIns="91440" tIns="45720" bIns="45720" anchor="ctr">
            <a:normAutofit/>
          </a:bodyPr>
          <a:p>
            <a:pPr indent="0" defTabSz="914400">
              <a:lnSpc>
                <a:spcPct val="85000"/>
              </a:lnSpc>
              <a:spcBef>
                <a:spcPts val="1301"/>
              </a:spcBef>
              <a:buNone/>
              <a:tabLst>
                <a:tab algn="l" pos="0"/>
              </a:tabLst>
            </a:pPr>
            <a:r>
              <a:rPr b="0" lang="en-US" sz="2200" spc="-1" strike="noStrike" cap="all">
                <a:solidFill>
                  <a:schemeClr val="dk1">
                    <a:lumMod val="85000"/>
                    <a:lumOff val="15000"/>
                  </a:schemeClr>
                </a:solidFill>
                <a:latin typeface="Calibri Light"/>
              </a:rPr>
              <a:t>Click to edit Master text styles</a:t>
            </a:r>
            <a:endParaRPr b="0" lang="en-US" sz="2200" spc="-1" strike="noStrike">
              <a:solidFill>
                <a:schemeClr val="dk1">
                  <a:lumMod val="85000"/>
                  <a:lumOff val="15000"/>
                </a:schemeClr>
              </a:solidFill>
              <a:latin typeface="Calibri Light"/>
            </a:endParaRPr>
          </a:p>
        </p:txBody>
      </p:sp>
      <p:sp>
        <p:nvSpPr>
          <p:cNvPr id="108" name="PlaceHolder 3"/>
          <p:cNvSpPr>
            <a:spLocks noGrp="1"/>
          </p:cNvSpPr>
          <p:nvPr>
            <p:ph type="body"/>
          </p:nvPr>
        </p:nvSpPr>
        <p:spPr>
          <a:xfrm>
            <a:off x="676800" y="2752920"/>
            <a:ext cx="4663080" cy="320004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000" spc="-1" strike="noStrike">
                <a:solidFill>
                  <a:schemeClr val="dk1">
                    <a:lumMod val="85000"/>
                    <a:lumOff val="15000"/>
                  </a:schemeClr>
                </a:solidFill>
                <a:latin typeface="Calibri Light"/>
              </a:rPr>
              <a:t>Second level</a:t>
            </a:r>
            <a:endParaRPr b="0" i="1" lang="en-US" sz="20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1800" spc="-1" strike="noStrike">
                <a:solidFill>
                  <a:schemeClr val="dk1">
                    <a:lumMod val="85000"/>
                    <a:lumOff val="15000"/>
                  </a:schemeClr>
                </a:solidFill>
                <a:latin typeface="Calibri Light"/>
              </a:rPr>
              <a:t>Third level</a:t>
            </a:r>
            <a:endParaRPr b="0" lang="en-US" sz="18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Fourth level</a:t>
            </a:r>
            <a:endParaRPr b="0" lang="en-US" sz="16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Fifth level</a:t>
            </a:r>
            <a:endParaRPr b="0" lang="en-US" sz="1600" spc="-1" strike="noStrike">
              <a:solidFill>
                <a:schemeClr val="dk1">
                  <a:lumMod val="85000"/>
                  <a:lumOff val="15000"/>
                </a:schemeClr>
              </a:solidFill>
              <a:latin typeface="Calibri Light"/>
            </a:endParaRPr>
          </a:p>
        </p:txBody>
      </p:sp>
      <p:sp>
        <p:nvSpPr>
          <p:cNvPr id="109" name="PlaceHolder 4"/>
          <p:cNvSpPr>
            <a:spLocks noGrp="1"/>
          </p:cNvSpPr>
          <p:nvPr>
            <p:ph type="body"/>
          </p:nvPr>
        </p:nvSpPr>
        <p:spPr>
          <a:xfrm>
            <a:off x="6007680" y="2038320"/>
            <a:ext cx="4663080" cy="722160"/>
          </a:xfrm>
          <a:prstGeom prst="rect">
            <a:avLst/>
          </a:prstGeom>
          <a:noFill/>
          <a:ln w="0">
            <a:noFill/>
          </a:ln>
        </p:spPr>
        <p:txBody>
          <a:bodyPr lIns="91440" rIns="91440" tIns="45720" bIns="45720" anchor="ctr">
            <a:normAutofit/>
          </a:bodyPr>
          <a:p>
            <a:pPr indent="0" defTabSz="914400">
              <a:lnSpc>
                <a:spcPct val="85000"/>
              </a:lnSpc>
              <a:spcBef>
                <a:spcPts val="1301"/>
              </a:spcBef>
              <a:buNone/>
              <a:tabLst>
                <a:tab algn="l" pos="0"/>
              </a:tabLst>
            </a:pPr>
            <a:r>
              <a:rPr b="0" lang="en-US" sz="2200" spc="-1" strike="noStrike" cap="all">
                <a:solidFill>
                  <a:schemeClr val="dk1">
                    <a:lumMod val="85000"/>
                    <a:lumOff val="15000"/>
                  </a:schemeClr>
                </a:solidFill>
                <a:latin typeface="Calibri Light"/>
              </a:rPr>
              <a:t>Click to edit Master text styles</a:t>
            </a:r>
            <a:endParaRPr b="0" lang="en-US" sz="2200" spc="-1" strike="noStrike">
              <a:solidFill>
                <a:schemeClr val="dk1">
                  <a:lumMod val="85000"/>
                  <a:lumOff val="15000"/>
                </a:schemeClr>
              </a:solidFill>
              <a:latin typeface="Calibri Light"/>
            </a:endParaRPr>
          </a:p>
        </p:txBody>
      </p:sp>
      <p:sp>
        <p:nvSpPr>
          <p:cNvPr id="110" name="PlaceHolder 5"/>
          <p:cNvSpPr>
            <a:spLocks noGrp="1"/>
          </p:cNvSpPr>
          <p:nvPr>
            <p:ph type="body"/>
          </p:nvPr>
        </p:nvSpPr>
        <p:spPr>
          <a:xfrm>
            <a:off x="6007680" y="2751120"/>
            <a:ext cx="4663080" cy="320004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000" spc="-1" strike="noStrike">
                <a:solidFill>
                  <a:schemeClr val="dk1">
                    <a:lumMod val="85000"/>
                    <a:lumOff val="15000"/>
                  </a:schemeClr>
                </a:solidFill>
                <a:latin typeface="Calibri Light"/>
              </a:rPr>
              <a:t>Second level</a:t>
            </a:r>
            <a:endParaRPr b="0" i="1" lang="en-US" sz="20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1800" spc="-1" strike="noStrike">
                <a:solidFill>
                  <a:schemeClr val="dk1">
                    <a:lumMod val="85000"/>
                    <a:lumOff val="15000"/>
                  </a:schemeClr>
                </a:solidFill>
                <a:latin typeface="Calibri Light"/>
              </a:rPr>
              <a:t>Third level</a:t>
            </a:r>
            <a:endParaRPr b="0" lang="en-US" sz="18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Fourth level</a:t>
            </a:r>
            <a:endParaRPr b="0" lang="en-US" sz="16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Fifth level</a:t>
            </a:r>
            <a:endParaRPr b="0" lang="en-US" sz="1600" spc="-1" strike="noStrike">
              <a:solidFill>
                <a:schemeClr val="dk1">
                  <a:lumMod val="85000"/>
                  <a:lumOff val="15000"/>
                </a:schemeClr>
              </a:solidFill>
              <a:latin typeface="Calibri Light"/>
            </a:endParaRPr>
          </a:p>
        </p:txBody>
      </p:sp>
      <p:sp>
        <p:nvSpPr>
          <p:cNvPr id="111" name="PlaceHolder 6"/>
          <p:cNvSpPr>
            <a:spLocks noGrp="1"/>
          </p:cNvSpPr>
          <p:nvPr>
            <p:ph type="dt" idx="52"/>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112" name="PlaceHolder 7"/>
          <p:cNvSpPr>
            <a:spLocks noGrp="1"/>
          </p:cNvSpPr>
          <p:nvPr>
            <p:ph type="ftr" idx="53"/>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13" name="PlaceHolder 8"/>
          <p:cNvSpPr>
            <a:spLocks noGrp="1"/>
          </p:cNvSpPr>
          <p:nvPr>
            <p:ph type="sldNum" idx="54"/>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335EBB55-6CA3-4E06-8B09-F74C0CE99066}"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Click to edit Master title style</a:t>
            </a:r>
            <a:endParaRPr b="0" lang="en-US" sz="5400" spc="-1" strike="noStrike">
              <a:solidFill>
                <a:schemeClr val="dk1"/>
              </a:solidFill>
              <a:latin typeface="Calibri Light"/>
            </a:endParaRPr>
          </a:p>
        </p:txBody>
      </p:sp>
      <p:sp>
        <p:nvSpPr>
          <p:cNvPr id="115" name="PlaceHolder 2"/>
          <p:cNvSpPr>
            <a:spLocks noGrp="1"/>
          </p:cNvSpPr>
          <p:nvPr>
            <p:ph type="dt" idx="55"/>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116" name="PlaceHolder 3"/>
          <p:cNvSpPr>
            <a:spLocks noGrp="1"/>
          </p:cNvSpPr>
          <p:nvPr>
            <p:ph type="ftr" idx="56"/>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17" name="PlaceHolder 4"/>
          <p:cNvSpPr>
            <a:spLocks noGrp="1"/>
          </p:cNvSpPr>
          <p:nvPr>
            <p:ph type="sldNum" idx="57"/>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5F726312-0591-49CE-B846-6A7A323DDF94}"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Click to edit Master title style</a:t>
            </a:r>
            <a:endParaRPr b="0" lang="en-US" sz="5400" spc="-1" strike="noStrike">
              <a:solidFill>
                <a:schemeClr val="dk1"/>
              </a:solidFill>
              <a:latin typeface="Calibri Light"/>
            </a:endParaRPr>
          </a:p>
        </p:txBody>
      </p:sp>
      <p:sp>
        <p:nvSpPr>
          <p:cNvPr id="9" name="PlaceHolder 2"/>
          <p:cNvSpPr>
            <a:spLocks noGrp="1"/>
          </p:cNvSpPr>
          <p:nvPr>
            <p:ph type="body"/>
          </p:nvPr>
        </p:nvSpPr>
        <p:spPr>
          <a:xfrm>
            <a:off x="676800" y="2011680"/>
            <a:ext cx="10753200" cy="3765960"/>
          </a:xfrm>
          <a:prstGeom prst="rect">
            <a:avLst/>
          </a:prstGeom>
          <a:noFill/>
          <a:ln w="0">
            <a:noFill/>
          </a:ln>
        </p:spPr>
        <p:txBody>
          <a:bodyPr lIns="91440" rIns="91440" tIns="45720" bIns="45720" anchor="t" vert="eaVe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400" spc="-1" strike="noStrike">
                <a:solidFill>
                  <a:schemeClr val="dk1">
                    <a:lumMod val="85000"/>
                    <a:lumOff val="15000"/>
                  </a:schemeClr>
                </a:solidFill>
                <a:latin typeface="Calibri Light"/>
              </a:rPr>
              <a:t>Second level</a:t>
            </a:r>
            <a:endParaRPr b="0" i="1" lang="en-US" sz="24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2000" spc="-1" strike="noStrike">
                <a:solidFill>
                  <a:schemeClr val="dk1">
                    <a:lumMod val="85000"/>
                    <a:lumOff val="15000"/>
                  </a:schemeClr>
                </a:solidFill>
                <a:latin typeface="Calibri Light"/>
              </a:rPr>
              <a:t>Third level</a:t>
            </a:r>
            <a:endParaRPr b="0" lang="en-US" sz="20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800" spc="-1" strike="noStrike">
                <a:solidFill>
                  <a:schemeClr val="dk1">
                    <a:lumMod val="85000"/>
                    <a:lumOff val="15000"/>
                  </a:schemeClr>
                </a:solidFill>
                <a:latin typeface="Calibri Light"/>
              </a:rPr>
              <a:t>Fourth level</a:t>
            </a:r>
            <a:endParaRPr b="0" lang="en-US" sz="18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800" spc="-1" strike="noStrike">
                <a:solidFill>
                  <a:schemeClr val="dk1">
                    <a:lumMod val="85000"/>
                    <a:lumOff val="15000"/>
                  </a:schemeClr>
                </a:solidFill>
                <a:latin typeface="Calibri Light"/>
              </a:rPr>
              <a:t>Fifth level</a:t>
            </a:r>
            <a:endParaRPr b="0" lang="en-US" sz="1800" spc="-1" strike="noStrike">
              <a:solidFill>
                <a:schemeClr val="dk1">
                  <a:lumMod val="85000"/>
                  <a:lumOff val="15000"/>
                </a:schemeClr>
              </a:solidFill>
              <a:latin typeface="Calibri Light"/>
            </a:endParaRPr>
          </a:p>
        </p:txBody>
      </p:sp>
      <p:sp>
        <p:nvSpPr>
          <p:cNvPr id="10" name="PlaceHolder 3"/>
          <p:cNvSpPr>
            <a:spLocks noGrp="1"/>
          </p:cNvSpPr>
          <p:nvPr>
            <p:ph type="dt" idx="4"/>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11" name="PlaceHolder 4"/>
          <p:cNvSpPr>
            <a:spLocks noGrp="1"/>
          </p:cNvSpPr>
          <p:nvPr>
            <p:ph type="ftr" idx="5"/>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 name="PlaceHolder 5"/>
          <p:cNvSpPr>
            <a:spLocks noGrp="1"/>
          </p:cNvSpPr>
          <p:nvPr>
            <p:ph type="sldNum" idx="6"/>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CFBF2B1E-6E5A-44A3-A635-669AC9100442}"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PlaceHolder 1"/>
          <p:cNvSpPr>
            <a:spLocks noGrp="1"/>
          </p:cNvSpPr>
          <p:nvPr>
            <p:ph type="dt" idx="58"/>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120" name="PlaceHolder 2"/>
          <p:cNvSpPr>
            <a:spLocks noGrp="1"/>
          </p:cNvSpPr>
          <p:nvPr>
            <p:ph type="ftr" idx="59"/>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1" name="PlaceHolder 3"/>
          <p:cNvSpPr>
            <a:spLocks noGrp="1"/>
          </p:cNvSpPr>
          <p:nvPr>
            <p:ph type="sldNum" idx="60"/>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5922ED48-31CA-4597-A075-D422BBE54907}"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
        <p:nvSpPr>
          <p:cNvPr id="12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Light"/>
              </a:rPr>
              <a:t>Click to edit the title text format</a:t>
            </a:r>
            <a:endParaRPr b="0" lang="en-US" sz="1800" spc="-1" strike="noStrike">
              <a:solidFill>
                <a:schemeClr val="dk1"/>
              </a:solidFill>
              <a:latin typeface="Calibri Light"/>
            </a:endParaRPr>
          </a:p>
        </p:txBody>
      </p:sp>
      <p:sp>
        <p:nvSpPr>
          <p:cNvPr id="12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85000"/>
              </a:lnSpc>
              <a:spcBef>
                <a:spcPts val="1417"/>
              </a:spcBef>
              <a:buClr>
                <a:srgbClr val="000000"/>
              </a:buClr>
              <a:buSzPct val="45000"/>
              <a:buFont typeface="Wingdings" charset="2"/>
              <a:buChar char=""/>
            </a:pPr>
            <a:r>
              <a:rPr b="0" lang="en-US" sz="2400" spc="-1" strike="noStrike">
                <a:solidFill>
                  <a:schemeClr val="dk1">
                    <a:lumMod val="85000"/>
                    <a:lumOff val="15000"/>
                  </a:schemeClr>
                </a:solidFill>
                <a:latin typeface="Calibri Light"/>
              </a:rPr>
              <a:t>Click to edit the outline text format</a:t>
            </a:r>
            <a:endParaRPr b="0" lang="en-US" sz="2400" spc="-1" strike="noStrike">
              <a:solidFill>
                <a:schemeClr val="dk1">
                  <a:lumMod val="85000"/>
                  <a:lumOff val="15000"/>
                </a:schemeClr>
              </a:solidFill>
              <a:latin typeface="Calibri Light"/>
            </a:endParaRPr>
          </a:p>
          <a:p>
            <a:pPr lvl="1" marL="864000" indent="-324000">
              <a:lnSpc>
                <a:spcPct val="85000"/>
              </a:lnSpc>
              <a:spcBef>
                <a:spcPts val="1134"/>
              </a:spcBef>
              <a:buClr>
                <a:srgbClr val="000000"/>
              </a:buClr>
              <a:buSzPct val="75000"/>
              <a:buFont typeface="Symbol" charset="2"/>
              <a:buChar char=""/>
            </a:pPr>
            <a:r>
              <a:rPr b="0" i="1" lang="en-US" sz="2000" spc="-1" strike="noStrike">
                <a:solidFill>
                  <a:schemeClr val="dk1">
                    <a:lumMod val="85000"/>
                    <a:lumOff val="15000"/>
                  </a:schemeClr>
                </a:solidFill>
                <a:latin typeface="Calibri Light"/>
              </a:rPr>
              <a:t>Second Outline Level</a:t>
            </a:r>
            <a:endParaRPr b="0" i="1" lang="en-US" sz="2000" spc="-1" strike="noStrike">
              <a:solidFill>
                <a:schemeClr val="dk1">
                  <a:lumMod val="85000"/>
                  <a:lumOff val="15000"/>
                </a:schemeClr>
              </a:solidFill>
              <a:latin typeface="Calibri Light"/>
            </a:endParaRPr>
          </a:p>
          <a:p>
            <a:pPr lvl="2" marL="1296000" indent="-288000">
              <a:lnSpc>
                <a:spcPct val="85000"/>
              </a:lnSpc>
              <a:spcBef>
                <a:spcPts val="850"/>
              </a:spcBef>
              <a:buClr>
                <a:srgbClr val="000000"/>
              </a:buClr>
              <a:buSzPct val="45000"/>
              <a:buFont typeface="Wingdings" charset="2"/>
              <a:buChar char=""/>
            </a:pPr>
            <a:r>
              <a:rPr b="0" lang="en-US" sz="1800" spc="-1" strike="noStrike">
                <a:solidFill>
                  <a:schemeClr val="dk1">
                    <a:lumMod val="85000"/>
                    <a:lumOff val="15000"/>
                  </a:schemeClr>
                </a:solidFill>
                <a:latin typeface="Calibri Light"/>
              </a:rPr>
              <a:t>Third Outline Level</a:t>
            </a:r>
            <a:endParaRPr b="0" lang="en-US" sz="1800" spc="-1" strike="noStrike">
              <a:solidFill>
                <a:schemeClr val="dk1">
                  <a:lumMod val="85000"/>
                  <a:lumOff val="15000"/>
                </a:schemeClr>
              </a:solidFill>
              <a:latin typeface="Calibri Light"/>
            </a:endParaRPr>
          </a:p>
          <a:p>
            <a:pPr lvl="3" marL="1728000" indent="-216000">
              <a:lnSpc>
                <a:spcPct val="85000"/>
              </a:lnSpc>
              <a:spcBef>
                <a:spcPts val="567"/>
              </a:spcBef>
              <a:buClr>
                <a:srgbClr val="000000"/>
              </a:buClr>
              <a:buSzPct val="75000"/>
              <a:buFont typeface="Symbol" charset="2"/>
              <a:buChar char=""/>
            </a:pPr>
            <a:r>
              <a:rPr b="0" lang="en-US" sz="1800" spc="-1" strike="noStrike">
                <a:solidFill>
                  <a:schemeClr val="dk1">
                    <a:lumMod val="85000"/>
                    <a:lumOff val="15000"/>
                  </a:schemeClr>
                </a:solidFill>
                <a:latin typeface="Calibri Light"/>
              </a:rPr>
              <a:t>Fourth Outline Level</a:t>
            </a:r>
            <a:endParaRPr b="0" lang="en-US" sz="1800" spc="-1" strike="noStrike">
              <a:solidFill>
                <a:schemeClr val="dk1">
                  <a:lumMod val="85000"/>
                  <a:lumOff val="15000"/>
                </a:schemeClr>
              </a:solidFill>
              <a:latin typeface="Calibri Light"/>
            </a:endParaRPr>
          </a:p>
          <a:p>
            <a:pPr lvl="4" marL="2160000" indent="-216000">
              <a:lnSpc>
                <a:spcPct val="85000"/>
              </a:lnSpc>
              <a:spcBef>
                <a:spcPts val="283"/>
              </a:spcBef>
              <a:buClr>
                <a:srgbClr val="000000"/>
              </a:buClr>
              <a:buSzPct val="45000"/>
              <a:buFont typeface="Wingdings" charset="2"/>
              <a:buChar char=""/>
            </a:pPr>
            <a:r>
              <a:rPr b="0" lang="en-US" sz="2000" spc="-1" strike="noStrike">
                <a:solidFill>
                  <a:schemeClr val="dk1">
                    <a:lumMod val="85000"/>
                    <a:lumOff val="15000"/>
                  </a:schemeClr>
                </a:solidFill>
                <a:latin typeface="Calibri Light"/>
              </a:rPr>
              <a:t>Fifth Outline Level</a:t>
            </a:r>
            <a:endParaRPr b="0" lang="en-US" sz="2000" spc="-1" strike="noStrike">
              <a:solidFill>
                <a:schemeClr val="dk1">
                  <a:lumMod val="85000"/>
                  <a:lumOff val="15000"/>
                </a:schemeClr>
              </a:solidFill>
              <a:latin typeface="Calibri Light"/>
            </a:endParaRPr>
          </a:p>
          <a:p>
            <a:pPr lvl="5" marL="2592000" indent="-216000">
              <a:lnSpc>
                <a:spcPct val="85000"/>
              </a:lnSpc>
              <a:spcBef>
                <a:spcPts val="283"/>
              </a:spcBef>
              <a:buClr>
                <a:srgbClr val="000000"/>
              </a:buClr>
              <a:buSzPct val="45000"/>
              <a:buFont typeface="Wingdings" charset="2"/>
              <a:buChar char=""/>
            </a:pPr>
            <a:r>
              <a:rPr b="0" lang="en-US" sz="2000" spc="-1" strike="noStrike">
                <a:solidFill>
                  <a:schemeClr val="dk1">
                    <a:lumMod val="85000"/>
                    <a:lumOff val="15000"/>
                  </a:schemeClr>
                </a:solidFill>
                <a:latin typeface="Calibri Light"/>
              </a:rPr>
              <a:t>Sixth Outline Level</a:t>
            </a:r>
            <a:endParaRPr b="0" lang="en-US" sz="2000" spc="-1" strike="noStrike">
              <a:solidFill>
                <a:schemeClr val="dk1">
                  <a:lumMod val="85000"/>
                  <a:lumOff val="15000"/>
                </a:schemeClr>
              </a:solidFill>
              <a:latin typeface="Calibri Light"/>
            </a:endParaRPr>
          </a:p>
          <a:p>
            <a:pPr lvl="6" marL="3024000" indent="-216000">
              <a:lnSpc>
                <a:spcPct val="85000"/>
              </a:lnSpc>
              <a:spcBef>
                <a:spcPts val="283"/>
              </a:spcBef>
              <a:buClr>
                <a:srgbClr val="000000"/>
              </a:buClr>
              <a:buSzPct val="45000"/>
              <a:buFont typeface="Wingdings" charset="2"/>
              <a:buChar char=""/>
            </a:pPr>
            <a:r>
              <a:rPr b="0" lang="en-US" sz="2000" spc="-1" strike="noStrike">
                <a:solidFill>
                  <a:schemeClr val="dk1">
                    <a:lumMod val="85000"/>
                    <a:lumOff val="15000"/>
                  </a:schemeClr>
                </a:solidFill>
                <a:latin typeface="Calibri Light"/>
              </a:rPr>
              <a:t>Seventh Outline Level</a:t>
            </a:r>
            <a:endParaRPr b="0" lang="en-US" sz="2000" spc="-1" strike="noStrike">
              <a:solidFill>
                <a:schemeClr val="dk1">
                  <a:lumMod val="85000"/>
                  <a:lumOff val="15000"/>
                </a:schemeClr>
              </a:solidFill>
              <a:latin typeface="Calibri Light"/>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Rectangle 1"/>
          <p:cNvSpPr/>
          <p:nvPr/>
        </p:nvSpPr>
        <p:spPr>
          <a:xfrm>
            <a:off x="7620120" y="0"/>
            <a:ext cx="4571640" cy="6857640"/>
          </a:xfrm>
          <a:prstGeom prst="rect">
            <a:avLst/>
          </a:prstGeom>
          <a:solidFill>
            <a:srgbClr val="f03b5e"/>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25" name="PlaceHolder 1"/>
          <p:cNvSpPr>
            <a:spLocks noGrp="1"/>
          </p:cNvSpPr>
          <p:nvPr>
            <p:ph type="title"/>
          </p:nvPr>
        </p:nvSpPr>
        <p:spPr>
          <a:xfrm>
            <a:off x="8261280" y="542160"/>
            <a:ext cx="3382920" cy="1919880"/>
          </a:xfrm>
          <a:prstGeom prst="rect">
            <a:avLst/>
          </a:prstGeom>
          <a:noFill/>
          <a:ln w="0">
            <a:noFill/>
          </a:ln>
        </p:spPr>
        <p:txBody>
          <a:bodyPr lIns="91440" rIns="91440" tIns="45720" bIns="45720" anchor="b">
            <a:noAutofit/>
          </a:bodyPr>
          <a:p>
            <a:pPr indent="0" defTabSz="914400">
              <a:lnSpc>
                <a:spcPct val="85000"/>
              </a:lnSpc>
              <a:buNone/>
            </a:pPr>
            <a:r>
              <a:rPr b="0" lang="en-US" sz="4000" spc="-120" strike="noStrike">
                <a:solidFill>
                  <a:srgbClr val="ffffff"/>
                </a:solidFill>
                <a:latin typeface="Calibri Light"/>
              </a:rPr>
              <a:t>Click to edit Master title style</a:t>
            </a:r>
            <a:endParaRPr b="0" lang="en-US" sz="4000" spc="-1" strike="noStrike">
              <a:solidFill>
                <a:schemeClr val="dk1"/>
              </a:solidFill>
              <a:latin typeface="Calibri Light"/>
            </a:endParaRPr>
          </a:p>
        </p:txBody>
      </p:sp>
      <p:sp>
        <p:nvSpPr>
          <p:cNvPr id="126" name="PlaceHolder 2"/>
          <p:cNvSpPr>
            <a:spLocks noGrp="1"/>
          </p:cNvSpPr>
          <p:nvPr>
            <p:ph type="body"/>
          </p:nvPr>
        </p:nvSpPr>
        <p:spPr>
          <a:xfrm>
            <a:off x="762120" y="762120"/>
            <a:ext cx="6095520" cy="457164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Arial"/>
              <a:buChar char=" "/>
            </a:pPr>
            <a:r>
              <a:rPr b="0" lang="en-US" sz="3200" spc="-1" strike="noStrike">
                <a:solidFill>
                  <a:schemeClr val="dk1">
                    <a:lumMod val="85000"/>
                    <a:lumOff val="15000"/>
                  </a:schemeClr>
                </a:solidFill>
                <a:latin typeface="Calibri Light"/>
              </a:rPr>
              <a:t>Click to edit Master text styles</a:t>
            </a:r>
            <a:endParaRPr b="0" lang="en-US" sz="32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800" spc="-1" strike="noStrike">
                <a:solidFill>
                  <a:schemeClr val="dk1">
                    <a:lumMod val="85000"/>
                    <a:lumOff val="15000"/>
                  </a:schemeClr>
                </a:solidFill>
                <a:latin typeface="Calibri Light"/>
              </a:rPr>
              <a:t>Second level</a:t>
            </a:r>
            <a:endParaRPr b="0" i="1" lang="en-US" sz="28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2400" spc="-1" strike="noStrike">
                <a:solidFill>
                  <a:schemeClr val="dk1">
                    <a:lumMod val="85000"/>
                    <a:lumOff val="15000"/>
                  </a:schemeClr>
                </a:solidFill>
                <a:latin typeface="Calibri Light"/>
              </a:rPr>
              <a:t>Third level</a:t>
            </a:r>
            <a:endParaRPr b="0" lang="en-US" sz="24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2000" spc="-1" strike="noStrike">
                <a:solidFill>
                  <a:schemeClr val="dk1">
                    <a:lumMod val="85000"/>
                    <a:lumOff val="15000"/>
                  </a:schemeClr>
                </a:solidFill>
                <a:latin typeface="Calibri Light"/>
              </a:rPr>
              <a:t>Fourth level</a:t>
            </a:r>
            <a:endParaRPr b="0" lang="en-US" sz="20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2000" spc="-1" strike="noStrike">
                <a:solidFill>
                  <a:schemeClr val="dk1">
                    <a:lumMod val="85000"/>
                    <a:lumOff val="15000"/>
                  </a:schemeClr>
                </a:solidFill>
                <a:latin typeface="Calibri Light"/>
              </a:rPr>
              <a:t>Fifth level</a:t>
            </a:r>
            <a:endParaRPr b="0" lang="en-US" sz="2000" spc="-1" strike="noStrike">
              <a:solidFill>
                <a:schemeClr val="dk1">
                  <a:lumMod val="85000"/>
                  <a:lumOff val="15000"/>
                </a:schemeClr>
              </a:solidFill>
              <a:latin typeface="Calibri Light"/>
            </a:endParaRPr>
          </a:p>
        </p:txBody>
      </p:sp>
      <p:sp>
        <p:nvSpPr>
          <p:cNvPr id="127" name="PlaceHolder 3"/>
          <p:cNvSpPr>
            <a:spLocks noGrp="1"/>
          </p:cNvSpPr>
          <p:nvPr>
            <p:ph type="body"/>
          </p:nvPr>
        </p:nvSpPr>
        <p:spPr>
          <a:xfrm>
            <a:off x="8276040" y="2511720"/>
            <a:ext cx="3398040" cy="3126600"/>
          </a:xfrm>
          <a:prstGeom prst="rect">
            <a:avLst/>
          </a:prstGeom>
          <a:noFill/>
          <a:ln w="0">
            <a:noFill/>
          </a:ln>
        </p:spPr>
        <p:txBody>
          <a:bodyPr lIns="91440" rIns="91440" tIns="45720" bIns="45720" anchor="t">
            <a:normAutofit/>
          </a:bodyPr>
          <a:p>
            <a:pPr indent="0" defTabSz="914400">
              <a:lnSpc>
                <a:spcPct val="100000"/>
              </a:lnSpc>
              <a:spcBef>
                <a:spcPts val="1400"/>
              </a:spcBef>
              <a:buNone/>
              <a:tabLst>
                <a:tab algn="l" pos="0"/>
              </a:tabLst>
            </a:pPr>
            <a:r>
              <a:rPr b="0" lang="en-US" sz="1800" spc="-1" strike="noStrike">
                <a:solidFill>
                  <a:srgbClr val="262626"/>
                </a:solidFill>
                <a:latin typeface="Calibri Light"/>
              </a:rPr>
              <a:t>Click to edit Master text styles</a:t>
            </a:r>
            <a:endParaRPr b="0" lang="en-US" sz="1800" spc="-1" strike="noStrike">
              <a:solidFill>
                <a:schemeClr val="dk1">
                  <a:lumMod val="85000"/>
                  <a:lumOff val="15000"/>
                </a:schemeClr>
              </a:solidFill>
              <a:latin typeface="Calibri Light"/>
            </a:endParaRPr>
          </a:p>
        </p:txBody>
      </p:sp>
      <p:sp>
        <p:nvSpPr>
          <p:cNvPr id="128" name="PlaceHolder 4"/>
          <p:cNvSpPr>
            <a:spLocks noGrp="1"/>
          </p:cNvSpPr>
          <p:nvPr>
            <p:ph type="dt" idx="61"/>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129" name="PlaceHolder 5"/>
          <p:cNvSpPr>
            <a:spLocks noGrp="1"/>
          </p:cNvSpPr>
          <p:nvPr>
            <p:ph type="ftr" idx="62"/>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30" name="PlaceHolder 6"/>
          <p:cNvSpPr>
            <a:spLocks noGrp="1"/>
          </p:cNvSpPr>
          <p:nvPr>
            <p:ph type="sldNum" idx="63"/>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0000"/>
                  </a:schemeClr>
                </a:solidFill>
                <a:latin typeface="Calibri Light"/>
              </a:defRPr>
            </a:lvl1pPr>
          </a:lstStyle>
          <a:p>
            <a:pPr indent="0" algn="r" defTabSz="457200">
              <a:lnSpc>
                <a:spcPct val="100000"/>
              </a:lnSpc>
              <a:buNone/>
            </a:pPr>
            <a:fld id="{97B588FB-06BD-4AD1-8FC7-2521F559EDB8}" type="slidenum">
              <a:rPr b="0" lang="en-US" sz="10300" spc="-1" strike="noStrike">
                <a:solidFill>
                  <a:schemeClr val="accent1">
                    <a:alpha val="20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649080" y="5418720"/>
            <a:ext cx="10780560" cy="613080"/>
          </a:xfrm>
          <a:prstGeom prst="rect">
            <a:avLst/>
          </a:prstGeom>
          <a:noFill/>
          <a:ln w="0">
            <a:noFill/>
          </a:ln>
        </p:spPr>
        <p:txBody>
          <a:bodyPr lIns="91440" rIns="91440" tIns="45720" bIns="45720" anchor="b">
            <a:normAutofit/>
          </a:bodyPr>
          <a:p>
            <a:pPr indent="0" defTabSz="914400">
              <a:lnSpc>
                <a:spcPct val="85000"/>
              </a:lnSpc>
              <a:buNone/>
            </a:pPr>
            <a:r>
              <a:rPr b="0" lang="en-US" sz="3200" spc="-120" strike="noStrike">
                <a:solidFill>
                  <a:srgbClr val="ffffff"/>
                </a:solidFill>
                <a:latin typeface="Calibri Light"/>
              </a:rPr>
              <a:t>Click to edit Master title style</a:t>
            </a:r>
            <a:endParaRPr b="0" lang="en-US" sz="3200" spc="-1" strike="noStrike">
              <a:solidFill>
                <a:schemeClr val="dk1"/>
              </a:solidFill>
              <a:latin typeface="Calibri Light"/>
            </a:endParaRPr>
          </a:p>
        </p:txBody>
      </p:sp>
      <p:sp>
        <p:nvSpPr>
          <p:cNvPr id="132" name="PlaceHolder 2"/>
          <p:cNvSpPr>
            <a:spLocks noGrp="1"/>
          </p:cNvSpPr>
          <p:nvPr>
            <p:ph type="body"/>
          </p:nvPr>
        </p:nvSpPr>
        <p:spPr>
          <a:xfrm>
            <a:off x="0" y="0"/>
            <a:ext cx="12191760" cy="5330520"/>
          </a:xfrm>
          <a:prstGeom prst="rect">
            <a:avLst/>
          </a:prstGeom>
          <a:solidFill>
            <a:schemeClr val="accent1">
              <a:lumMod val="20000"/>
              <a:lumOff val="80000"/>
            </a:schemeClr>
          </a:solidFill>
          <a:ln w="0">
            <a:noFill/>
          </a:ln>
        </p:spPr>
        <p:txBody>
          <a:bodyPr lIns="90000" rIns="90000" tIns="45000" bIns="45000" anchor="t">
            <a:noAutofit/>
          </a:bodyPr>
          <a:p>
            <a:pPr indent="0" algn="ctr" defTabSz="457200">
              <a:lnSpc>
                <a:spcPct val="100000"/>
              </a:lnSpc>
              <a:spcBef>
                <a:spcPts val="799"/>
              </a:spcBef>
              <a:buNone/>
              <a:tabLst>
                <a:tab algn="l" pos="0"/>
              </a:tabLst>
            </a:pPr>
            <a:r>
              <a:rPr b="0" lang="en-US" sz="3200" spc="-1" strike="noStrike">
                <a:solidFill>
                  <a:schemeClr val="dk1">
                    <a:lumMod val="75000"/>
                    <a:lumOff val="25000"/>
                  </a:schemeClr>
                </a:solidFill>
                <a:latin typeface="Calibri Light"/>
              </a:rPr>
              <a:t>Click icon to add picture</a:t>
            </a:r>
            <a:endParaRPr b="0" lang="en-US" sz="3200" spc="-1" strike="noStrike">
              <a:solidFill>
                <a:schemeClr val="dk1">
                  <a:lumMod val="85000"/>
                  <a:lumOff val="15000"/>
                </a:schemeClr>
              </a:solidFill>
              <a:latin typeface="Calibri Light"/>
            </a:endParaRPr>
          </a:p>
        </p:txBody>
      </p:sp>
      <p:sp>
        <p:nvSpPr>
          <p:cNvPr id="133" name="PlaceHolder 3"/>
          <p:cNvSpPr>
            <a:spLocks noGrp="1"/>
          </p:cNvSpPr>
          <p:nvPr>
            <p:ph type="body"/>
          </p:nvPr>
        </p:nvSpPr>
        <p:spPr>
          <a:xfrm>
            <a:off x="676800" y="5909760"/>
            <a:ext cx="9228960" cy="533160"/>
          </a:xfrm>
          <a:prstGeom prst="rect">
            <a:avLst/>
          </a:prstGeom>
          <a:noFill/>
          <a:ln w="0">
            <a:noFill/>
          </a:ln>
        </p:spPr>
        <p:txBody>
          <a:bodyPr lIns="91440" rIns="91440" tIns="45720" bIns="45720" anchor="t">
            <a:normAutofit/>
          </a:bodyPr>
          <a:p>
            <a:pPr indent="0" defTabSz="914400">
              <a:lnSpc>
                <a:spcPct val="90000"/>
              </a:lnSpc>
              <a:spcBef>
                <a:spcPts val="1301"/>
              </a:spcBef>
              <a:buNone/>
              <a:tabLst>
                <a:tab algn="l" pos="0"/>
              </a:tabLst>
            </a:pPr>
            <a:r>
              <a:rPr b="0" lang="en-US" sz="1400" spc="-1" strike="noStrike">
                <a:solidFill>
                  <a:srgbClr val="262626"/>
                </a:solidFill>
                <a:latin typeface="Calibri Light"/>
              </a:rPr>
              <a:t>Click to edit Master text styles</a:t>
            </a:r>
            <a:endParaRPr b="0" lang="en-US" sz="1400" spc="-1" strike="noStrike">
              <a:solidFill>
                <a:schemeClr val="dk1">
                  <a:lumMod val="85000"/>
                  <a:lumOff val="15000"/>
                </a:schemeClr>
              </a:solidFill>
              <a:latin typeface="Calibri Light"/>
            </a:endParaRPr>
          </a:p>
        </p:txBody>
      </p:sp>
      <p:sp>
        <p:nvSpPr>
          <p:cNvPr id="134" name="PlaceHolder 4"/>
          <p:cNvSpPr>
            <a:spLocks noGrp="1"/>
          </p:cNvSpPr>
          <p:nvPr>
            <p:ph type="dt" idx="64"/>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135" name="PlaceHolder 5"/>
          <p:cNvSpPr>
            <a:spLocks noGrp="1"/>
          </p:cNvSpPr>
          <p:nvPr>
            <p:ph type="ftr" idx="65"/>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36" name="PlaceHolder 6"/>
          <p:cNvSpPr>
            <a:spLocks noGrp="1"/>
          </p:cNvSpPr>
          <p:nvPr>
            <p:ph type="sldNum" idx="66"/>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E47C2D21-2709-4FC3-BB43-139801637149}"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137" name="Rectangle 3"/>
          <p:cNvSpPr/>
          <p:nvPr/>
        </p:nvSpPr>
        <p:spPr>
          <a:xfrm>
            <a:off x="0" y="0"/>
            <a:ext cx="12191760" cy="6857640"/>
          </a:xfrm>
          <a:prstGeom prst="rect">
            <a:avLst/>
          </a:prstGeom>
          <a:solidFill>
            <a:srgbClr val="50b4c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38" name="PlaceHolder 1"/>
          <p:cNvSpPr>
            <a:spLocks noGrp="1"/>
          </p:cNvSpPr>
          <p:nvPr>
            <p:ph type="title"/>
          </p:nvPr>
        </p:nvSpPr>
        <p:spPr>
          <a:xfrm>
            <a:off x="603360" y="770400"/>
            <a:ext cx="10782000" cy="3352320"/>
          </a:xfrm>
          <a:prstGeom prst="rect">
            <a:avLst/>
          </a:prstGeom>
          <a:noFill/>
          <a:ln w="0">
            <a:noFill/>
          </a:ln>
        </p:spPr>
        <p:txBody>
          <a:bodyPr lIns="91440" rIns="91440" tIns="45720" bIns="45720" anchor="b">
            <a:noAutofit/>
          </a:bodyPr>
          <a:p>
            <a:pPr indent="0" defTabSz="914400">
              <a:lnSpc>
                <a:spcPct val="80000"/>
              </a:lnSpc>
              <a:buNone/>
            </a:pPr>
            <a:r>
              <a:rPr b="0" lang="en-US" sz="8800" spc="-120" strike="noStrike">
                <a:solidFill>
                  <a:srgbClr val="ffffff"/>
                </a:solidFill>
                <a:latin typeface="Calibri Light"/>
              </a:rPr>
              <a:t>Click to edit Master title style</a:t>
            </a:r>
            <a:endParaRPr b="0" lang="en-US" sz="8800" spc="-1" strike="noStrike">
              <a:solidFill>
                <a:schemeClr val="dk1"/>
              </a:solidFill>
              <a:latin typeface="Calibri Light"/>
            </a:endParaRPr>
          </a:p>
        </p:txBody>
      </p:sp>
      <p:sp>
        <p:nvSpPr>
          <p:cNvPr id="139" name="PlaceHolder 2"/>
          <p:cNvSpPr>
            <a:spLocks noGrp="1"/>
          </p:cNvSpPr>
          <p:nvPr>
            <p:ph type="dt" idx="67"/>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140" name="PlaceHolder 3"/>
          <p:cNvSpPr>
            <a:spLocks noGrp="1"/>
          </p:cNvSpPr>
          <p:nvPr>
            <p:ph type="ftr" idx="68"/>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41" name="PlaceHolder 4"/>
          <p:cNvSpPr>
            <a:spLocks noGrp="1"/>
          </p:cNvSpPr>
          <p:nvPr>
            <p:ph type="sldNum" idx="69"/>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B27A8B0D-67DC-4A96-9D89-530C388F245F}"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
        <p:nvSpPr>
          <p:cNvPr id="14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85000"/>
              </a:lnSpc>
              <a:spcBef>
                <a:spcPts val="1417"/>
              </a:spcBef>
              <a:buClr>
                <a:srgbClr val="000000"/>
              </a:buClr>
              <a:buSzPct val="45000"/>
              <a:buFont typeface="Wingdings" charset="2"/>
              <a:buChar char=""/>
            </a:pPr>
            <a:r>
              <a:rPr b="0" lang="en-US" sz="2400" spc="-1" strike="noStrike">
                <a:solidFill>
                  <a:schemeClr val="dk1">
                    <a:lumMod val="85000"/>
                    <a:lumOff val="15000"/>
                  </a:schemeClr>
                </a:solidFill>
                <a:latin typeface="Calibri Light"/>
              </a:rPr>
              <a:t>Click to edit the outline text format</a:t>
            </a:r>
            <a:endParaRPr b="0" lang="en-US" sz="2400" spc="-1" strike="noStrike">
              <a:solidFill>
                <a:schemeClr val="dk1">
                  <a:lumMod val="85000"/>
                  <a:lumOff val="15000"/>
                </a:schemeClr>
              </a:solidFill>
              <a:latin typeface="Calibri Light"/>
            </a:endParaRPr>
          </a:p>
          <a:p>
            <a:pPr lvl="1" marL="864000" indent="-324000">
              <a:lnSpc>
                <a:spcPct val="85000"/>
              </a:lnSpc>
              <a:spcBef>
                <a:spcPts val="1134"/>
              </a:spcBef>
              <a:buClr>
                <a:srgbClr val="000000"/>
              </a:buClr>
              <a:buSzPct val="75000"/>
              <a:buFont typeface="Symbol" charset="2"/>
              <a:buChar char=""/>
            </a:pPr>
            <a:r>
              <a:rPr b="0" i="1" lang="en-US" sz="2000" spc="-1" strike="noStrike">
                <a:solidFill>
                  <a:schemeClr val="dk1">
                    <a:lumMod val="85000"/>
                    <a:lumOff val="15000"/>
                  </a:schemeClr>
                </a:solidFill>
                <a:latin typeface="Calibri Light"/>
              </a:rPr>
              <a:t>Second Outline Level</a:t>
            </a:r>
            <a:endParaRPr b="0" i="1" lang="en-US" sz="2000" spc="-1" strike="noStrike">
              <a:solidFill>
                <a:schemeClr val="dk1">
                  <a:lumMod val="85000"/>
                  <a:lumOff val="15000"/>
                </a:schemeClr>
              </a:solidFill>
              <a:latin typeface="Calibri Light"/>
            </a:endParaRPr>
          </a:p>
          <a:p>
            <a:pPr lvl="2" marL="1296000" indent="-288000">
              <a:lnSpc>
                <a:spcPct val="85000"/>
              </a:lnSpc>
              <a:spcBef>
                <a:spcPts val="850"/>
              </a:spcBef>
              <a:buClr>
                <a:srgbClr val="000000"/>
              </a:buClr>
              <a:buSzPct val="45000"/>
              <a:buFont typeface="Wingdings" charset="2"/>
              <a:buChar char=""/>
            </a:pPr>
            <a:r>
              <a:rPr b="0" lang="en-US" sz="1800" spc="-1" strike="noStrike">
                <a:solidFill>
                  <a:schemeClr val="dk1">
                    <a:lumMod val="85000"/>
                    <a:lumOff val="15000"/>
                  </a:schemeClr>
                </a:solidFill>
                <a:latin typeface="Calibri Light"/>
              </a:rPr>
              <a:t>Third Outline Level</a:t>
            </a:r>
            <a:endParaRPr b="0" lang="en-US" sz="1800" spc="-1" strike="noStrike">
              <a:solidFill>
                <a:schemeClr val="dk1">
                  <a:lumMod val="85000"/>
                  <a:lumOff val="15000"/>
                </a:schemeClr>
              </a:solidFill>
              <a:latin typeface="Calibri Light"/>
            </a:endParaRPr>
          </a:p>
          <a:p>
            <a:pPr lvl="3" marL="1728000" indent="-216000">
              <a:lnSpc>
                <a:spcPct val="85000"/>
              </a:lnSpc>
              <a:spcBef>
                <a:spcPts val="567"/>
              </a:spcBef>
              <a:buClr>
                <a:srgbClr val="000000"/>
              </a:buClr>
              <a:buSzPct val="75000"/>
              <a:buFont typeface="Symbol" charset="2"/>
              <a:buChar char=""/>
            </a:pPr>
            <a:r>
              <a:rPr b="0" lang="en-US" sz="1800" spc="-1" strike="noStrike">
                <a:solidFill>
                  <a:schemeClr val="dk1">
                    <a:lumMod val="85000"/>
                    <a:lumOff val="15000"/>
                  </a:schemeClr>
                </a:solidFill>
                <a:latin typeface="Calibri Light"/>
              </a:rPr>
              <a:t>Fourth Outline Level</a:t>
            </a:r>
            <a:endParaRPr b="0" lang="en-US" sz="1800" spc="-1" strike="noStrike">
              <a:solidFill>
                <a:schemeClr val="dk1">
                  <a:lumMod val="85000"/>
                  <a:lumOff val="15000"/>
                </a:schemeClr>
              </a:solidFill>
              <a:latin typeface="Calibri Light"/>
            </a:endParaRPr>
          </a:p>
          <a:p>
            <a:pPr lvl="4" marL="2160000" indent="-216000">
              <a:lnSpc>
                <a:spcPct val="85000"/>
              </a:lnSpc>
              <a:spcBef>
                <a:spcPts val="283"/>
              </a:spcBef>
              <a:buClr>
                <a:srgbClr val="000000"/>
              </a:buClr>
              <a:buSzPct val="45000"/>
              <a:buFont typeface="Wingdings" charset="2"/>
              <a:buChar char=""/>
            </a:pPr>
            <a:r>
              <a:rPr b="0" lang="en-US" sz="2000" spc="-1" strike="noStrike">
                <a:solidFill>
                  <a:schemeClr val="dk1">
                    <a:lumMod val="85000"/>
                    <a:lumOff val="15000"/>
                  </a:schemeClr>
                </a:solidFill>
                <a:latin typeface="Calibri Light"/>
              </a:rPr>
              <a:t>Fifth Outline Level</a:t>
            </a:r>
            <a:endParaRPr b="0" lang="en-US" sz="2000" spc="-1" strike="noStrike">
              <a:solidFill>
                <a:schemeClr val="dk1">
                  <a:lumMod val="85000"/>
                  <a:lumOff val="15000"/>
                </a:schemeClr>
              </a:solidFill>
              <a:latin typeface="Calibri Light"/>
            </a:endParaRPr>
          </a:p>
          <a:p>
            <a:pPr lvl="5" marL="2592000" indent="-216000">
              <a:lnSpc>
                <a:spcPct val="85000"/>
              </a:lnSpc>
              <a:spcBef>
                <a:spcPts val="283"/>
              </a:spcBef>
              <a:buClr>
                <a:srgbClr val="000000"/>
              </a:buClr>
              <a:buSzPct val="45000"/>
              <a:buFont typeface="Wingdings" charset="2"/>
              <a:buChar char=""/>
            </a:pPr>
            <a:r>
              <a:rPr b="0" lang="en-US" sz="2000" spc="-1" strike="noStrike">
                <a:solidFill>
                  <a:schemeClr val="dk1">
                    <a:lumMod val="85000"/>
                    <a:lumOff val="15000"/>
                  </a:schemeClr>
                </a:solidFill>
                <a:latin typeface="Calibri Light"/>
              </a:rPr>
              <a:t>Sixth Outline Level</a:t>
            </a:r>
            <a:endParaRPr b="0" lang="en-US" sz="2000" spc="-1" strike="noStrike">
              <a:solidFill>
                <a:schemeClr val="dk1">
                  <a:lumMod val="85000"/>
                  <a:lumOff val="15000"/>
                </a:schemeClr>
              </a:solidFill>
              <a:latin typeface="Calibri Light"/>
            </a:endParaRPr>
          </a:p>
          <a:p>
            <a:pPr lvl="6" marL="3024000" indent="-216000">
              <a:lnSpc>
                <a:spcPct val="85000"/>
              </a:lnSpc>
              <a:spcBef>
                <a:spcPts val="283"/>
              </a:spcBef>
              <a:buClr>
                <a:srgbClr val="000000"/>
              </a:buClr>
              <a:buSzPct val="45000"/>
              <a:buFont typeface="Wingdings" charset="2"/>
              <a:buChar char=""/>
            </a:pPr>
            <a:r>
              <a:rPr b="0" lang="en-US" sz="2000" spc="-1" strike="noStrike">
                <a:solidFill>
                  <a:schemeClr val="dk1">
                    <a:lumMod val="85000"/>
                    <a:lumOff val="15000"/>
                  </a:schemeClr>
                </a:solidFill>
                <a:latin typeface="Calibri Light"/>
              </a:rPr>
              <a:t>Seventh Outline Level</a:t>
            </a:r>
            <a:endParaRPr b="0" lang="en-US" sz="2000" spc="-1" strike="noStrike">
              <a:solidFill>
                <a:schemeClr val="dk1">
                  <a:lumMod val="85000"/>
                  <a:lumOff val="15000"/>
                </a:schemeClr>
              </a:solidFill>
              <a:latin typeface="Calibri Light"/>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Click to edit Master title style</a:t>
            </a:r>
            <a:endParaRPr b="0" lang="en-US" sz="5400" spc="-1" strike="noStrike">
              <a:solidFill>
                <a:schemeClr val="dk1"/>
              </a:solidFill>
              <a:latin typeface="Calibri Light"/>
            </a:endParaRPr>
          </a:p>
        </p:txBody>
      </p:sp>
      <p:sp>
        <p:nvSpPr>
          <p:cNvPr id="146" name="PlaceHolder 2"/>
          <p:cNvSpPr>
            <a:spLocks noGrp="1"/>
          </p:cNvSpPr>
          <p:nvPr>
            <p:ph type="body"/>
          </p:nvPr>
        </p:nvSpPr>
        <p:spPr>
          <a:xfrm>
            <a:off x="676800" y="2011680"/>
            <a:ext cx="10753200" cy="3765960"/>
          </a:xfrm>
          <a:prstGeom prst="rect">
            <a:avLst/>
          </a:prstGeom>
          <a:noFill/>
          <a:ln w="0">
            <a:noFill/>
          </a:ln>
        </p:spPr>
        <p:txBody>
          <a:bodyPr lIns="91440" rIns="91440" tIns="45720" bIns="45720" anchor="t" vert="eaVe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400" spc="-1" strike="noStrike">
                <a:solidFill>
                  <a:schemeClr val="dk1">
                    <a:lumMod val="85000"/>
                    <a:lumOff val="15000"/>
                  </a:schemeClr>
                </a:solidFill>
                <a:latin typeface="Calibri Light"/>
              </a:rPr>
              <a:t>Second level</a:t>
            </a:r>
            <a:endParaRPr b="0" i="1" lang="en-US" sz="24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2000" spc="-1" strike="noStrike">
                <a:solidFill>
                  <a:schemeClr val="dk1">
                    <a:lumMod val="85000"/>
                    <a:lumOff val="15000"/>
                  </a:schemeClr>
                </a:solidFill>
                <a:latin typeface="Calibri Light"/>
              </a:rPr>
              <a:t>Third level</a:t>
            </a:r>
            <a:endParaRPr b="0" lang="en-US" sz="20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800" spc="-1" strike="noStrike">
                <a:solidFill>
                  <a:schemeClr val="dk1">
                    <a:lumMod val="85000"/>
                    <a:lumOff val="15000"/>
                  </a:schemeClr>
                </a:solidFill>
                <a:latin typeface="Calibri Light"/>
              </a:rPr>
              <a:t>Fourth level</a:t>
            </a:r>
            <a:endParaRPr b="0" lang="en-US" sz="18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800" spc="-1" strike="noStrike">
                <a:solidFill>
                  <a:schemeClr val="dk1">
                    <a:lumMod val="85000"/>
                    <a:lumOff val="15000"/>
                  </a:schemeClr>
                </a:solidFill>
                <a:latin typeface="Calibri Light"/>
              </a:rPr>
              <a:t>Fifth level</a:t>
            </a:r>
            <a:endParaRPr b="0" lang="en-US" sz="1800" spc="-1" strike="noStrike">
              <a:solidFill>
                <a:schemeClr val="dk1">
                  <a:lumMod val="85000"/>
                  <a:lumOff val="15000"/>
                </a:schemeClr>
              </a:solidFill>
              <a:latin typeface="Calibri Light"/>
            </a:endParaRPr>
          </a:p>
        </p:txBody>
      </p:sp>
      <p:sp>
        <p:nvSpPr>
          <p:cNvPr id="147" name="PlaceHolder 3"/>
          <p:cNvSpPr>
            <a:spLocks noGrp="1"/>
          </p:cNvSpPr>
          <p:nvPr>
            <p:ph type="dt" idx="70"/>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148" name="PlaceHolder 4"/>
          <p:cNvSpPr>
            <a:spLocks noGrp="1"/>
          </p:cNvSpPr>
          <p:nvPr>
            <p:ph type="ftr" idx="71"/>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49" name="PlaceHolder 5"/>
          <p:cNvSpPr>
            <a:spLocks noGrp="1"/>
          </p:cNvSpPr>
          <p:nvPr>
            <p:ph type="sldNum" idx="72"/>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1DE201D6-D716-40E9-BECC-6DDDFF4098A7}"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8744040" y="695160"/>
            <a:ext cx="2628720" cy="4800240"/>
          </a:xfrm>
          <a:prstGeom prst="rect">
            <a:avLst/>
          </a:prstGeom>
          <a:noFill/>
          <a:ln w="0">
            <a:noFill/>
          </a:ln>
        </p:spPr>
        <p:txBody>
          <a:bodyPr lIns="91440" rIns="91440" tIns="45720" bIns="45720" anchor="ctr" vert="eaVert">
            <a:noAutofit/>
          </a:bodyPr>
          <a:p>
            <a:pPr indent="0" defTabSz="914400">
              <a:lnSpc>
                <a:spcPct val="85000"/>
              </a:lnSpc>
              <a:buNone/>
            </a:pPr>
            <a:r>
              <a:rPr b="0" lang="en-US" sz="5400" spc="-120" strike="noStrike">
                <a:solidFill>
                  <a:schemeClr val="accent1"/>
                </a:solidFill>
                <a:latin typeface="Calibri Light"/>
              </a:rPr>
              <a:t>Click to edit Master title style</a:t>
            </a:r>
            <a:endParaRPr b="0" lang="en-US" sz="5400" spc="-1" strike="noStrike">
              <a:solidFill>
                <a:schemeClr val="dk1"/>
              </a:solidFill>
              <a:latin typeface="Calibri Light"/>
            </a:endParaRPr>
          </a:p>
        </p:txBody>
      </p:sp>
      <p:sp>
        <p:nvSpPr>
          <p:cNvPr id="151" name="PlaceHolder 2"/>
          <p:cNvSpPr>
            <a:spLocks noGrp="1"/>
          </p:cNvSpPr>
          <p:nvPr>
            <p:ph type="body"/>
          </p:nvPr>
        </p:nvSpPr>
        <p:spPr>
          <a:xfrm>
            <a:off x="771480" y="714240"/>
            <a:ext cx="7733880" cy="5400360"/>
          </a:xfrm>
          <a:prstGeom prst="rect">
            <a:avLst/>
          </a:prstGeom>
          <a:noFill/>
          <a:ln w="0">
            <a:noFill/>
          </a:ln>
        </p:spPr>
        <p:txBody>
          <a:bodyPr lIns="91440" rIns="91440" tIns="45720" bIns="45720" anchor="t" vert="eaVe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400" spc="-1" strike="noStrike">
                <a:solidFill>
                  <a:schemeClr val="dk1">
                    <a:lumMod val="85000"/>
                    <a:lumOff val="15000"/>
                  </a:schemeClr>
                </a:solidFill>
                <a:latin typeface="Calibri Light"/>
              </a:rPr>
              <a:t>Second level</a:t>
            </a:r>
            <a:endParaRPr b="0" i="1" lang="en-US" sz="24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2000" spc="-1" strike="noStrike">
                <a:solidFill>
                  <a:schemeClr val="dk1">
                    <a:lumMod val="85000"/>
                    <a:lumOff val="15000"/>
                  </a:schemeClr>
                </a:solidFill>
                <a:latin typeface="Calibri Light"/>
              </a:rPr>
              <a:t>Third level</a:t>
            </a:r>
            <a:endParaRPr b="0" lang="en-US" sz="20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800" spc="-1" strike="noStrike">
                <a:solidFill>
                  <a:schemeClr val="dk1">
                    <a:lumMod val="85000"/>
                    <a:lumOff val="15000"/>
                  </a:schemeClr>
                </a:solidFill>
                <a:latin typeface="Calibri Light"/>
              </a:rPr>
              <a:t>Fourth level</a:t>
            </a:r>
            <a:endParaRPr b="0" lang="en-US" sz="18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800" spc="-1" strike="noStrike">
                <a:solidFill>
                  <a:schemeClr val="dk1">
                    <a:lumMod val="85000"/>
                    <a:lumOff val="15000"/>
                  </a:schemeClr>
                </a:solidFill>
                <a:latin typeface="Calibri Light"/>
              </a:rPr>
              <a:t>Fifth level</a:t>
            </a:r>
            <a:endParaRPr b="0" lang="en-US" sz="1800" spc="-1" strike="noStrike">
              <a:solidFill>
                <a:schemeClr val="dk1">
                  <a:lumMod val="85000"/>
                  <a:lumOff val="15000"/>
                </a:schemeClr>
              </a:solidFill>
              <a:latin typeface="Calibri Light"/>
            </a:endParaRPr>
          </a:p>
        </p:txBody>
      </p:sp>
      <p:sp>
        <p:nvSpPr>
          <p:cNvPr id="152" name="PlaceHolder 3"/>
          <p:cNvSpPr>
            <a:spLocks noGrp="1"/>
          </p:cNvSpPr>
          <p:nvPr>
            <p:ph type="dt" idx="73"/>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153" name="PlaceHolder 4"/>
          <p:cNvSpPr>
            <a:spLocks noGrp="1"/>
          </p:cNvSpPr>
          <p:nvPr>
            <p:ph type="ftr" idx="74"/>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54" name="PlaceHolder 5"/>
          <p:cNvSpPr>
            <a:spLocks noGrp="1"/>
          </p:cNvSpPr>
          <p:nvPr>
            <p:ph type="sldNum" idx="75"/>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6F4A2289-5FE3-4C62-9D6A-E84345D1A7FF}"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Click to edit Master title style</a:t>
            </a:r>
            <a:endParaRPr b="0" lang="en-US" sz="5400" spc="-1" strike="noStrike">
              <a:solidFill>
                <a:schemeClr val="dk1"/>
              </a:solidFill>
              <a:latin typeface="Calibri Light"/>
            </a:endParaRPr>
          </a:p>
        </p:txBody>
      </p:sp>
      <p:sp>
        <p:nvSpPr>
          <p:cNvPr id="156" name="PlaceHolder 2"/>
          <p:cNvSpPr>
            <a:spLocks noGrp="1"/>
          </p:cNvSpPr>
          <p:nvPr>
            <p:ph type="body"/>
          </p:nvPr>
        </p:nvSpPr>
        <p:spPr>
          <a:xfrm>
            <a:off x="676800" y="2011680"/>
            <a:ext cx="10753200" cy="376596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400" spc="-1" strike="noStrike">
                <a:solidFill>
                  <a:schemeClr val="dk1">
                    <a:lumMod val="85000"/>
                    <a:lumOff val="15000"/>
                  </a:schemeClr>
                </a:solidFill>
                <a:latin typeface="Calibri Light"/>
              </a:rPr>
              <a:t>Second level</a:t>
            </a:r>
            <a:endParaRPr b="0" i="1" lang="en-US" sz="24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2000" spc="-1" strike="noStrike">
                <a:solidFill>
                  <a:schemeClr val="dk1">
                    <a:lumMod val="85000"/>
                    <a:lumOff val="15000"/>
                  </a:schemeClr>
                </a:solidFill>
                <a:latin typeface="Calibri Light"/>
              </a:rPr>
              <a:t>Third level</a:t>
            </a:r>
            <a:endParaRPr b="0" lang="en-US" sz="20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800" spc="-1" strike="noStrike">
                <a:solidFill>
                  <a:schemeClr val="dk1">
                    <a:lumMod val="85000"/>
                    <a:lumOff val="15000"/>
                  </a:schemeClr>
                </a:solidFill>
                <a:latin typeface="Calibri Light"/>
              </a:rPr>
              <a:t>Fourth level</a:t>
            </a:r>
            <a:endParaRPr b="0" lang="en-US" sz="18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800" spc="-1" strike="noStrike">
                <a:solidFill>
                  <a:schemeClr val="dk1">
                    <a:lumMod val="85000"/>
                    <a:lumOff val="15000"/>
                  </a:schemeClr>
                </a:solidFill>
                <a:latin typeface="Calibri Light"/>
              </a:rPr>
              <a:t>Fifth level</a:t>
            </a:r>
            <a:endParaRPr b="0" lang="en-US" sz="1800" spc="-1" strike="noStrike">
              <a:solidFill>
                <a:schemeClr val="dk1">
                  <a:lumMod val="85000"/>
                  <a:lumOff val="15000"/>
                </a:schemeClr>
              </a:solidFill>
              <a:latin typeface="Calibri Light"/>
            </a:endParaRPr>
          </a:p>
        </p:txBody>
      </p:sp>
      <p:sp>
        <p:nvSpPr>
          <p:cNvPr id="157" name="PlaceHolder 3"/>
          <p:cNvSpPr>
            <a:spLocks noGrp="1"/>
          </p:cNvSpPr>
          <p:nvPr>
            <p:ph type="dt" idx="76"/>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158" name="PlaceHolder 4"/>
          <p:cNvSpPr>
            <a:spLocks noGrp="1"/>
          </p:cNvSpPr>
          <p:nvPr>
            <p:ph type="ftr" idx="77"/>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59" name="PlaceHolder 5"/>
          <p:cNvSpPr>
            <a:spLocks noGrp="1"/>
          </p:cNvSpPr>
          <p:nvPr>
            <p:ph type="sldNum" idx="78"/>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789DF252-E0BA-4C01-9398-1867C01EA120}"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603360" y="767520"/>
            <a:ext cx="10780560" cy="3355560"/>
          </a:xfrm>
          <a:prstGeom prst="rect">
            <a:avLst/>
          </a:prstGeom>
          <a:noFill/>
          <a:ln w="0">
            <a:noFill/>
          </a:ln>
        </p:spPr>
        <p:txBody>
          <a:bodyPr lIns="91440" rIns="91440" tIns="45720" bIns="45720" anchor="b">
            <a:normAutofit/>
          </a:bodyPr>
          <a:p>
            <a:pPr indent="0" defTabSz="914400">
              <a:lnSpc>
                <a:spcPct val="80000"/>
              </a:lnSpc>
              <a:buNone/>
            </a:pPr>
            <a:r>
              <a:rPr b="0" lang="en-US" sz="8800" spc="-120" strike="noStrike">
                <a:solidFill>
                  <a:schemeClr val="accent1"/>
                </a:solidFill>
                <a:latin typeface="Calibri Light"/>
              </a:rPr>
              <a:t>Click to edit Master title style</a:t>
            </a:r>
            <a:endParaRPr b="0" lang="en-US" sz="8800" spc="-1" strike="noStrike">
              <a:solidFill>
                <a:schemeClr val="dk1"/>
              </a:solidFill>
              <a:latin typeface="Calibri Light"/>
            </a:endParaRPr>
          </a:p>
        </p:txBody>
      </p:sp>
      <p:sp>
        <p:nvSpPr>
          <p:cNvPr id="163" name="PlaceHolder 2"/>
          <p:cNvSpPr>
            <a:spLocks noGrp="1"/>
          </p:cNvSpPr>
          <p:nvPr>
            <p:ph type="body"/>
          </p:nvPr>
        </p:nvSpPr>
        <p:spPr>
          <a:xfrm>
            <a:off x="667440" y="4204080"/>
            <a:ext cx="9226080" cy="1645560"/>
          </a:xfrm>
          <a:prstGeom prst="rect">
            <a:avLst/>
          </a:prstGeom>
          <a:noFill/>
          <a:ln w="0">
            <a:noFill/>
          </a:ln>
        </p:spPr>
        <p:txBody>
          <a:bodyPr lIns="91440" rIns="91440" tIns="45720" bIns="45720" anchor="t">
            <a:normAutofit/>
          </a:bodyPr>
          <a:p>
            <a:pPr indent="0" defTabSz="914400">
              <a:lnSpc>
                <a:spcPct val="85000"/>
              </a:lnSpc>
              <a:spcBef>
                <a:spcPts val="1301"/>
              </a:spcBef>
              <a:buNone/>
              <a:tabLst>
                <a:tab algn="l" pos="0"/>
              </a:tabLst>
            </a:pPr>
            <a:r>
              <a:rPr b="0" lang="en-US" sz="3200" spc="-1" strike="noStrike">
                <a:solidFill>
                  <a:schemeClr val="dk1"/>
                </a:solidFill>
                <a:latin typeface="Calibri Light"/>
              </a:rPr>
              <a:t>Click to edit Master text styles</a:t>
            </a:r>
            <a:endParaRPr b="0" lang="en-US" sz="3200" spc="-1" strike="noStrike">
              <a:solidFill>
                <a:schemeClr val="dk1">
                  <a:lumMod val="85000"/>
                  <a:lumOff val="15000"/>
                </a:schemeClr>
              </a:solidFill>
              <a:latin typeface="Calibri Light"/>
            </a:endParaRPr>
          </a:p>
        </p:txBody>
      </p:sp>
      <p:sp>
        <p:nvSpPr>
          <p:cNvPr id="164" name="PlaceHolder 3"/>
          <p:cNvSpPr>
            <a:spLocks noGrp="1"/>
          </p:cNvSpPr>
          <p:nvPr>
            <p:ph type="dt" idx="79"/>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165" name="PlaceHolder 4"/>
          <p:cNvSpPr>
            <a:spLocks noGrp="1"/>
          </p:cNvSpPr>
          <p:nvPr>
            <p:ph type="ftr" idx="80"/>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6" name="PlaceHolder 5"/>
          <p:cNvSpPr>
            <a:spLocks noGrp="1"/>
          </p:cNvSpPr>
          <p:nvPr>
            <p:ph type="sldNum" idx="81"/>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CBB004C7-5723-4E82-BF84-5E759419C734}"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Click to edit Master title style</a:t>
            </a:r>
            <a:endParaRPr b="0" lang="en-US" sz="5400" spc="-1" strike="noStrike">
              <a:solidFill>
                <a:schemeClr val="dk1"/>
              </a:solidFill>
              <a:latin typeface="Calibri Light"/>
            </a:endParaRPr>
          </a:p>
        </p:txBody>
      </p:sp>
      <p:sp>
        <p:nvSpPr>
          <p:cNvPr id="168" name="PlaceHolder 2"/>
          <p:cNvSpPr>
            <a:spLocks noGrp="1"/>
          </p:cNvSpPr>
          <p:nvPr>
            <p:ph type="body"/>
          </p:nvPr>
        </p:nvSpPr>
        <p:spPr>
          <a:xfrm>
            <a:off x="676800" y="1998000"/>
            <a:ext cx="4663080" cy="376704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000" spc="-1" strike="noStrike">
                <a:solidFill>
                  <a:schemeClr val="dk1">
                    <a:lumMod val="85000"/>
                    <a:lumOff val="15000"/>
                  </a:schemeClr>
                </a:solidFill>
                <a:latin typeface="Calibri Light"/>
              </a:rPr>
              <a:t>Second level</a:t>
            </a:r>
            <a:endParaRPr b="0" i="1" lang="en-US" sz="20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1800" spc="-1" strike="noStrike">
                <a:solidFill>
                  <a:schemeClr val="dk1">
                    <a:lumMod val="85000"/>
                    <a:lumOff val="15000"/>
                  </a:schemeClr>
                </a:solidFill>
                <a:latin typeface="Calibri Light"/>
              </a:rPr>
              <a:t>Third level</a:t>
            </a:r>
            <a:endParaRPr b="0" lang="en-US" sz="18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Fourth level</a:t>
            </a:r>
            <a:endParaRPr b="0" lang="en-US" sz="16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Fifth level</a:t>
            </a:r>
            <a:endParaRPr b="0" lang="en-US" sz="1600" spc="-1" strike="noStrike">
              <a:solidFill>
                <a:schemeClr val="dk1">
                  <a:lumMod val="85000"/>
                  <a:lumOff val="15000"/>
                </a:schemeClr>
              </a:solidFill>
              <a:latin typeface="Calibri Light"/>
            </a:endParaRPr>
          </a:p>
        </p:txBody>
      </p:sp>
      <p:sp>
        <p:nvSpPr>
          <p:cNvPr id="169" name="PlaceHolder 3"/>
          <p:cNvSpPr>
            <a:spLocks noGrp="1"/>
          </p:cNvSpPr>
          <p:nvPr>
            <p:ph type="body"/>
          </p:nvPr>
        </p:nvSpPr>
        <p:spPr>
          <a:xfrm>
            <a:off x="6011280" y="1998000"/>
            <a:ext cx="4663080" cy="376704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000" spc="-1" strike="noStrike">
                <a:solidFill>
                  <a:schemeClr val="dk1">
                    <a:lumMod val="85000"/>
                    <a:lumOff val="15000"/>
                  </a:schemeClr>
                </a:solidFill>
                <a:latin typeface="Calibri Light"/>
              </a:rPr>
              <a:t>Second level</a:t>
            </a:r>
            <a:endParaRPr b="0" i="1" lang="en-US" sz="20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1800" spc="-1" strike="noStrike">
                <a:solidFill>
                  <a:schemeClr val="dk1">
                    <a:lumMod val="85000"/>
                    <a:lumOff val="15000"/>
                  </a:schemeClr>
                </a:solidFill>
                <a:latin typeface="Calibri Light"/>
              </a:rPr>
              <a:t>Third level</a:t>
            </a:r>
            <a:endParaRPr b="0" lang="en-US" sz="18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Fourth level</a:t>
            </a:r>
            <a:endParaRPr b="0" lang="en-US" sz="16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Fifth level</a:t>
            </a:r>
            <a:endParaRPr b="0" lang="en-US" sz="1600" spc="-1" strike="noStrike">
              <a:solidFill>
                <a:schemeClr val="dk1">
                  <a:lumMod val="85000"/>
                  <a:lumOff val="15000"/>
                </a:schemeClr>
              </a:solidFill>
              <a:latin typeface="Calibri Light"/>
            </a:endParaRPr>
          </a:p>
        </p:txBody>
      </p:sp>
      <p:sp>
        <p:nvSpPr>
          <p:cNvPr id="170" name="PlaceHolder 4"/>
          <p:cNvSpPr>
            <a:spLocks noGrp="1"/>
          </p:cNvSpPr>
          <p:nvPr>
            <p:ph type="dt" idx="82"/>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171" name="PlaceHolder 5"/>
          <p:cNvSpPr>
            <a:spLocks noGrp="1"/>
          </p:cNvSpPr>
          <p:nvPr>
            <p:ph type="ftr" idx="83"/>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72" name="PlaceHolder 6"/>
          <p:cNvSpPr>
            <a:spLocks noGrp="1"/>
          </p:cNvSpPr>
          <p:nvPr>
            <p:ph type="sldNum" idx="84"/>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509E4DB3-DAEF-40C7-B123-74873097B9AD}"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Click to edit Master title style</a:t>
            </a:r>
            <a:endParaRPr b="0" lang="en-US" sz="5400" spc="-1" strike="noStrike">
              <a:solidFill>
                <a:schemeClr val="dk1"/>
              </a:solidFill>
              <a:latin typeface="Calibri Light"/>
            </a:endParaRPr>
          </a:p>
        </p:txBody>
      </p:sp>
      <p:sp>
        <p:nvSpPr>
          <p:cNvPr id="177" name="PlaceHolder 2"/>
          <p:cNvSpPr>
            <a:spLocks noGrp="1"/>
          </p:cNvSpPr>
          <p:nvPr>
            <p:ph type="body"/>
          </p:nvPr>
        </p:nvSpPr>
        <p:spPr>
          <a:xfrm>
            <a:off x="676800" y="2040480"/>
            <a:ext cx="4663080" cy="722880"/>
          </a:xfrm>
          <a:prstGeom prst="rect">
            <a:avLst/>
          </a:prstGeom>
          <a:noFill/>
          <a:ln w="0">
            <a:noFill/>
          </a:ln>
        </p:spPr>
        <p:txBody>
          <a:bodyPr lIns="91440" rIns="91440" tIns="45720" bIns="45720" anchor="ctr">
            <a:normAutofit/>
          </a:bodyPr>
          <a:p>
            <a:pPr indent="0" defTabSz="914400">
              <a:lnSpc>
                <a:spcPct val="85000"/>
              </a:lnSpc>
              <a:spcBef>
                <a:spcPts val="1301"/>
              </a:spcBef>
              <a:buNone/>
              <a:tabLst>
                <a:tab algn="l" pos="0"/>
              </a:tabLst>
            </a:pPr>
            <a:r>
              <a:rPr b="0" lang="en-US" sz="2200" spc="-1" strike="noStrike" cap="all">
                <a:solidFill>
                  <a:schemeClr val="dk1">
                    <a:lumMod val="85000"/>
                    <a:lumOff val="15000"/>
                  </a:schemeClr>
                </a:solidFill>
                <a:latin typeface="Calibri Light"/>
              </a:rPr>
              <a:t>Click to edit Master text styles</a:t>
            </a:r>
            <a:endParaRPr b="0" lang="en-US" sz="2200" spc="-1" strike="noStrike">
              <a:solidFill>
                <a:schemeClr val="dk1">
                  <a:lumMod val="85000"/>
                  <a:lumOff val="15000"/>
                </a:schemeClr>
              </a:solidFill>
              <a:latin typeface="Calibri Light"/>
            </a:endParaRPr>
          </a:p>
        </p:txBody>
      </p:sp>
      <p:sp>
        <p:nvSpPr>
          <p:cNvPr id="178" name="PlaceHolder 3"/>
          <p:cNvSpPr>
            <a:spLocks noGrp="1"/>
          </p:cNvSpPr>
          <p:nvPr>
            <p:ph type="body"/>
          </p:nvPr>
        </p:nvSpPr>
        <p:spPr>
          <a:xfrm>
            <a:off x="676800" y="2752920"/>
            <a:ext cx="4663080" cy="320004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000" spc="-1" strike="noStrike">
                <a:solidFill>
                  <a:schemeClr val="dk1">
                    <a:lumMod val="85000"/>
                    <a:lumOff val="15000"/>
                  </a:schemeClr>
                </a:solidFill>
                <a:latin typeface="Calibri Light"/>
              </a:rPr>
              <a:t>Second level</a:t>
            </a:r>
            <a:endParaRPr b="0" i="1" lang="en-US" sz="20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1800" spc="-1" strike="noStrike">
                <a:solidFill>
                  <a:schemeClr val="dk1">
                    <a:lumMod val="85000"/>
                    <a:lumOff val="15000"/>
                  </a:schemeClr>
                </a:solidFill>
                <a:latin typeface="Calibri Light"/>
              </a:rPr>
              <a:t>Third level</a:t>
            </a:r>
            <a:endParaRPr b="0" lang="en-US" sz="18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Fourth level</a:t>
            </a:r>
            <a:endParaRPr b="0" lang="en-US" sz="16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Fifth level</a:t>
            </a:r>
            <a:endParaRPr b="0" lang="en-US" sz="1600" spc="-1" strike="noStrike">
              <a:solidFill>
                <a:schemeClr val="dk1">
                  <a:lumMod val="85000"/>
                  <a:lumOff val="15000"/>
                </a:schemeClr>
              </a:solidFill>
              <a:latin typeface="Calibri Light"/>
            </a:endParaRPr>
          </a:p>
        </p:txBody>
      </p:sp>
      <p:sp>
        <p:nvSpPr>
          <p:cNvPr id="179" name="PlaceHolder 4"/>
          <p:cNvSpPr>
            <a:spLocks noGrp="1"/>
          </p:cNvSpPr>
          <p:nvPr>
            <p:ph type="body"/>
          </p:nvPr>
        </p:nvSpPr>
        <p:spPr>
          <a:xfrm>
            <a:off x="6007680" y="2038320"/>
            <a:ext cx="4663080" cy="722160"/>
          </a:xfrm>
          <a:prstGeom prst="rect">
            <a:avLst/>
          </a:prstGeom>
          <a:noFill/>
          <a:ln w="0">
            <a:noFill/>
          </a:ln>
        </p:spPr>
        <p:txBody>
          <a:bodyPr lIns="91440" rIns="91440" tIns="45720" bIns="45720" anchor="ctr">
            <a:normAutofit/>
          </a:bodyPr>
          <a:p>
            <a:pPr indent="0" defTabSz="914400">
              <a:lnSpc>
                <a:spcPct val="85000"/>
              </a:lnSpc>
              <a:spcBef>
                <a:spcPts val="1301"/>
              </a:spcBef>
              <a:buNone/>
              <a:tabLst>
                <a:tab algn="l" pos="0"/>
              </a:tabLst>
            </a:pPr>
            <a:r>
              <a:rPr b="0" lang="en-US" sz="2200" spc="-1" strike="noStrike" cap="all">
                <a:solidFill>
                  <a:schemeClr val="dk1">
                    <a:lumMod val="85000"/>
                    <a:lumOff val="15000"/>
                  </a:schemeClr>
                </a:solidFill>
                <a:latin typeface="Calibri Light"/>
              </a:rPr>
              <a:t>Click to edit Master text styles</a:t>
            </a:r>
            <a:endParaRPr b="0" lang="en-US" sz="2200" spc="-1" strike="noStrike">
              <a:solidFill>
                <a:schemeClr val="dk1">
                  <a:lumMod val="85000"/>
                  <a:lumOff val="15000"/>
                </a:schemeClr>
              </a:solidFill>
              <a:latin typeface="Calibri Light"/>
            </a:endParaRPr>
          </a:p>
        </p:txBody>
      </p:sp>
      <p:sp>
        <p:nvSpPr>
          <p:cNvPr id="180" name="PlaceHolder 5"/>
          <p:cNvSpPr>
            <a:spLocks noGrp="1"/>
          </p:cNvSpPr>
          <p:nvPr>
            <p:ph type="body"/>
          </p:nvPr>
        </p:nvSpPr>
        <p:spPr>
          <a:xfrm>
            <a:off x="6007680" y="2751120"/>
            <a:ext cx="4663080" cy="320004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000" spc="-1" strike="noStrike">
                <a:solidFill>
                  <a:schemeClr val="dk1">
                    <a:lumMod val="85000"/>
                    <a:lumOff val="15000"/>
                  </a:schemeClr>
                </a:solidFill>
                <a:latin typeface="Calibri Light"/>
              </a:rPr>
              <a:t>Second level</a:t>
            </a:r>
            <a:endParaRPr b="0" i="1" lang="en-US" sz="20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1800" spc="-1" strike="noStrike">
                <a:solidFill>
                  <a:schemeClr val="dk1">
                    <a:lumMod val="85000"/>
                    <a:lumOff val="15000"/>
                  </a:schemeClr>
                </a:solidFill>
                <a:latin typeface="Calibri Light"/>
              </a:rPr>
              <a:t>Third level</a:t>
            </a:r>
            <a:endParaRPr b="0" lang="en-US" sz="18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Fourth level</a:t>
            </a:r>
            <a:endParaRPr b="0" lang="en-US" sz="16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Fifth level</a:t>
            </a:r>
            <a:endParaRPr b="0" lang="en-US" sz="1600" spc="-1" strike="noStrike">
              <a:solidFill>
                <a:schemeClr val="dk1">
                  <a:lumMod val="85000"/>
                  <a:lumOff val="15000"/>
                </a:schemeClr>
              </a:solidFill>
              <a:latin typeface="Calibri Light"/>
            </a:endParaRPr>
          </a:p>
        </p:txBody>
      </p:sp>
      <p:sp>
        <p:nvSpPr>
          <p:cNvPr id="181" name="PlaceHolder 6"/>
          <p:cNvSpPr>
            <a:spLocks noGrp="1"/>
          </p:cNvSpPr>
          <p:nvPr>
            <p:ph type="dt" idx="85"/>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182" name="PlaceHolder 7"/>
          <p:cNvSpPr>
            <a:spLocks noGrp="1"/>
          </p:cNvSpPr>
          <p:nvPr>
            <p:ph type="ftr" idx="86"/>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83" name="PlaceHolder 8"/>
          <p:cNvSpPr>
            <a:spLocks noGrp="1"/>
          </p:cNvSpPr>
          <p:nvPr>
            <p:ph type="sldNum" idx="87"/>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59F73AE9-F4DC-4F38-9299-AE7F14D75E66}"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744040" y="695160"/>
            <a:ext cx="2628720" cy="4800240"/>
          </a:xfrm>
          <a:prstGeom prst="rect">
            <a:avLst/>
          </a:prstGeom>
          <a:noFill/>
          <a:ln w="0">
            <a:noFill/>
          </a:ln>
        </p:spPr>
        <p:txBody>
          <a:bodyPr lIns="91440" rIns="91440" tIns="45720" bIns="45720" anchor="ctr" vert="eaVert">
            <a:noAutofit/>
          </a:bodyPr>
          <a:p>
            <a:pPr indent="0" defTabSz="914400">
              <a:lnSpc>
                <a:spcPct val="85000"/>
              </a:lnSpc>
              <a:buNone/>
            </a:pPr>
            <a:r>
              <a:rPr b="0" lang="en-US" sz="5400" spc="-120" strike="noStrike">
                <a:solidFill>
                  <a:schemeClr val="accent1"/>
                </a:solidFill>
                <a:latin typeface="Calibri Light"/>
              </a:rPr>
              <a:t>Click to edit Master title style</a:t>
            </a:r>
            <a:endParaRPr b="0" lang="en-US" sz="5400" spc="-1" strike="noStrike">
              <a:solidFill>
                <a:schemeClr val="dk1"/>
              </a:solidFill>
              <a:latin typeface="Calibri Light"/>
            </a:endParaRPr>
          </a:p>
        </p:txBody>
      </p:sp>
      <p:sp>
        <p:nvSpPr>
          <p:cNvPr id="14" name="PlaceHolder 2"/>
          <p:cNvSpPr>
            <a:spLocks noGrp="1"/>
          </p:cNvSpPr>
          <p:nvPr>
            <p:ph type="body"/>
          </p:nvPr>
        </p:nvSpPr>
        <p:spPr>
          <a:xfrm>
            <a:off x="771480" y="714240"/>
            <a:ext cx="7733880" cy="5400360"/>
          </a:xfrm>
          <a:prstGeom prst="rect">
            <a:avLst/>
          </a:prstGeom>
          <a:noFill/>
          <a:ln w="0">
            <a:noFill/>
          </a:ln>
        </p:spPr>
        <p:txBody>
          <a:bodyPr lIns="91440" rIns="91440" tIns="45720" bIns="45720" anchor="t" vert="eaVe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400" spc="-1" strike="noStrike">
                <a:solidFill>
                  <a:schemeClr val="dk1">
                    <a:lumMod val="85000"/>
                    <a:lumOff val="15000"/>
                  </a:schemeClr>
                </a:solidFill>
                <a:latin typeface="Calibri Light"/>
              </a:rPr>
              <a:t>Second level</a:t>
            </a:r>
            <a:endParaRPr b="0" i="1" lang="en-US" sz="24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2000" spc="-1" strike="noStrike">
                <a:solidFill>
                  <a:schemeClr val="dk1">
                    <a:lumMod val="85000"/>
                    <a:lumOff val="15000"/>
                  </a:schemeClr>
                </a:solidFill>
                <a:latin typeface="Calibri Light"/>
              </a:rPr>
              <a:t>Third level</a:t>
            </a:r>
            <a:endParaRPr b="0" lang="en-US" sz="20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800" spc="-1" strike="noStrike">
                <a:solidFill>
                  <a:schemeClr val="dk1">
                    <a:lumMod val="85000"/>
                    <a:lumOff val="15000"/>
                  </a:schemeClr>
                </a:solidFill>
                <a:latin typeface="Calibri Light"/>
              </a:rPr>
              <a:t>Fourth level</a:t>
            </a:r>
            <a:endParaRPr b="0" lang="en-US" sz="18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800" spc="-1" strike="noStrike">
                <a:solidFill>
                  <a:schemeClr val="dk1">
                    <a:lumMod val="85000"/>
                    <a:lumOff val="15000"/>
                  </a:schemeClr>
                </a:solidFill>
                <a:latin typeface="Calibri Light"/>
              </a:rPr>
              <a:t>Fifth level</a:t>
            </a:r>
            <a:endParaRPr b="0" lang="en-US" sz="1800" spc="-1" strike="noStrike">
              <a:solidFill>
                <a:schemeClr val="dk1">
                  <a:lumMod val="85000"/>
                  <a:lumOff val="15000"/>
                </a:schemeClr>
              </a:solidFill>
              <a:latin typeface="Calibri Light"/>
            </a:endParaRPr>
          </a:p>
        </p:txBody>
      </p:sp>
      <p:sp>
        <p:nvSpPr>
          <p:cNvPr id="15" name="PlaceHolder 3"/>
          <p:cNvSpPr>
            <a:spLocks noGrp="1"/>
          </p:cNvSpPr>
          <p:nvPr>
            <p:ph type="dt" idx="7"/>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16" name="PlaceHolder 4"/>
          <p:cNvSpPr>
            <a:spLocks noGrp="1"/>
          </p:cNvSpPr>
          <p:nvPr>
            <p:ph type="ftr" idx="8"/>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7" name="PlaceHolder 5"/>
          <p:cNvSpPr>
            <a:spLocks noGrp="1"/>
          </p:cNvSpPr>
          <p:nvPr>
            <p:ph type="sldNum" idx="9"/>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A681B8AF-5C01-45BD-AA43-ED650DBDDF68}"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Click to edit Master title style</a:t>
            </a:r>
            <a:endParaRPr b="0" lang="en-US" sz="5400" spc="-1" strike="noStrike">
              <a:solidFill>
                <a:schemeClr val="dk1"/>
              </a:solidFill>
              <a:latin typeface="Calibri Light"/>
            </a:endParaRPr>
          </a:p>
        </p:txBody>
      </p:sp>
      <p:sp>
        <p:nvSpPr>
          <p:cNvPr id="185" name="PlaceHolder 2"/>
          <p:cNvSpPr>
            <a:spLocks noGrp="1"/>
          </p:cNvSpPr>
          <p:nvPr>
            <p:ph type="dt" idx="88"/>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186" name="PlaceHolder 3"/>
          <p:cNvSpPr>
            <a:spLocks noGrp="1"/>
          </p:cNvSpPr>
          <p:nvPr>
            <p:ph type="ftr" idx="89"/>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87" name="PlaceHolder 4"/>
          <p:cNvSpPr>
            <a:spLocks noGrp="1"/>
          </p:cNvSpPr>
          <p:nvPr>
            <p:ph type="sldNum" idx="90"/>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2BC631F1-5D90-4D37-83A9-D8A0D8D9541C}"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 name="PlaceHolder 1"/>
          <p:cNvSpPr>
            <a:spLocks noGrp="1"/>
          </p:cNvSpPr>
          <p:nvPr>
            <p:ph type="dt" idx="91"/>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190" name="PlaceHolder 2"/>
          <p:cNvSpPr>
            <a:spLocks noGrp="1"/>
          </p:cNvSpPr>
          <p:nvPr>
            <p:ph type="ftr" idx="92"/>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91" name="PlaceHolder 3"/>
          <p:cNvSpPr>
            <a:spLocks noGrp="1"/>
          </p:cNvSpPr>
          <p:nvPr>
            <p:ph type="sldNum" idx="93"/>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5C704576-8A8D-4338-850B-BD8B82E3987C}"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2" name="Rectangle 1"/>
          <p:cNvSpPr/>
          <p:nvPr/>
        </p:nvSpPr>
        <p:spPr>
          <a:xfrm>
            <a:off x="7620120" y="0"/>
            <a:ext cx="4571640" cy="6857640"/>
          </a:xfrm>
          <a:prstGeom prst="rect">
            <a:avLst/>
          </a:prstGeom>
          <a:solidFill>
            <a:srgbClr val="50b4c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93" name="PlaceHolder 1"/>
          <p:cNvSpPr>
            <a:spLocks noGrp="1"/>
          </p:cNvSpPr>
          <p:nvPr>
            <p:ph type="title"/>
          </p:nvPr>
        </p:nvSpPr>
        <p:spPr>
          <a:xfrm>
            <a:off x="8261280" y="542160"/>
            <a:ext cx="3382920" cy="1919880"/>
          </a:xfrm>
          <a:prstGeom prst="rect">
            <a:avLst/>
          </a:prstGeom>
          <a:noFill/>
          <a:ln w="0">
            <a:noFill/>
          </a:ln>
        </p:spPr>
        <p:txBody>
          <a:bodyPr lIns="91440" rIns="91440" tIns="45720" bIns="45720" anchor="b">
            <a:noAutofit/>
          </a:bodyPr>
          <a:p>
            <a:pPr indent="0" defTabSz="914400">
              <a:lnSpc>
                <a:spcPct val="85000"/>
              </a:lnSpc>
              <a:buNone/>
            </a:pPr>
            <a:r>
              <a:rPr b="0" lang="en-US" sz="4000" spc="-120" strike="noStrike">
                <a:solidFill>
                  <a:srgbClr val="ffffff"/>
                </a:solidFill>
                <a:latin typeface="Calibri Light"/>
              </a:rPr>
              <a:t>Click to edit Master title style</a:t>
            </a:r>
            <a:endParaRPr b="0" lang="en-US" sz="4000" spc="-1" strike="noStrike">
              <a:solidFill>
                <a:schemeClr val="dk1"/>
              </a:solidFill>
              <a:latin typeface="Calibri Light"/>
            </a:endParaRPr>
          </a:p>
        </p:txBody>
      </p:sp>
      <p:sp>
        <p:nvSpPr>
          <p:cNvPr id="194" name="PlaceHolder 2"/>
          <p:cNvSpPr>
            <a:spLocks noGrp="1"/>
          </p:cNvSpPr>
          <p:nvPr>
            <p:ph type="body"/>
          </p:nvPr>
        </p:nvSpPr>
        <p:spPr>
          <a:xfrm>
            <a:off x="762120" y="762120"/>
            <a:ext cx="6095520" cy="457164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Arial"/>
              <a:buChar char=" "/>
            </a:pPr>
            <a:r>
              <a:rPr b="0" lang="en-US" sz="3200" spc="-1" strike="noStrike">
                <a:solidFill>
                  <a:schemeClr val="dk1">
                    <a:lumMod val="85000"/>
                    <a:lumOff val="15000"/>
                  </a:schemeClr>
                </a:solidFill>
                <a:latin typeface="Calibri Light"/>
              </a:rPr>
              <a:t>Click to edit Master text styles</a:t>
            </a:r>
            <a:endParaRPr b="0" lang="en-US" sz="32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800" spc="-1" strike="noStrike">
                <a:solidFill>
                  <a:schemeClr val="dk1">
                    <a:lumMod val="85000"/>
                    <a:lumOff val="15000"/>
                  </a:schemeClr>
                </a:solidFill>
                <a:latin typeface="Calibri Light"/>
              </a:rPr>
              <a:t>Second level</a:t>
            </a:r>
            <a:endParaRPr b="0" i="1" lang="en-US" sz="28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2400" spc="-1" strike="noStrike">
                <a:solidFill>
                  <a:schemeClr val="dk1">
                    <a:lumMod val="85000"/>
                    <a:lumOff val="15000"/>
                  </a:schemeClr>
                </a:solidFill>
                <a:latin typeface="Calibri Light"/>
              </a:rPr>
              <a:t>Third level</a:t>
            </a:r>
            <a:endParaRPr b="0" lang="en-US" sz="24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2000" spc="-1" strike="noStrike">
                <a:solidFill>
                  <a:schemeClr val="dk1">
                    <a:lumMod val="85000"/>
                    <a:lumOff val="15000"/>
                  </a:schemeClr>
                </a:solidFill>
                <a:latin typeface="Calibri Light"/>
              </a:rPr>
              <a:t>Fourth level</a:t>
            </a:r>
            <a:endParaRPr b="0" lang="en-US" sz="20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2000" spc="-1" strike="noStrike">
                <a:solidFill>
                  <a:schemeClr val="dk1">
                    <a:lumMod val="85000"/>
                    <a:lumOff val="15000"/>
                  </a:schemeClr>
                </a:solidFill>
                <a:latin typeface="Calibri Light"/>
              </a:rPr>
              <a:t>Fifth level</a:t>
            </a:r>
            <a:endParaRPr b="0" lang="en-US" sz="2000" spc="-1" strike="noStrike">
              <a:solidFill>
                <a:schemeClr val="dk1">
                  <a:lumMod val="85000"/>
                  <a:lumOff val="15000"/>
                </a:schemeClr>
              </a:solidFill>
              <a:latin typeface="Calibri Light"/>
            </a:endParaRPr>
          </a:p>
        </p:txBody>
      </p:sp>
      <p:sp>
        <p:nvSpPr>
          <p:cNvPr id="195" name="PlaceHolder 3"/>
          <p:cNvSpPr>
            <a:spLocks noGrp="1"/>
          </p:cNvSpPr>
          <p:nvPr>
            <p:ph type="body"/>
          </p:nvPr>
        </p:nvSpPr>
        <p:spPr>
          <a:xfrm>
            <a:off x="8276040" y="2511720"/>
            <a:ext cx="3398040" cy="3126600"/>
          </a:xfrm>
          <a:prstGeom prst="rect">
            <a:avLst/>
          </a:prstGeom>
          <a:noFill/>
          <a:ln w="0">
            <a:noFill/>
          </a:ln>
        </p:spPr>
        <p:txBody>
          <a:bodyPr lIns="91440" rIns="91440" tIns="45720" bIns="45720" anchor="t">
            <a:normAutofit/>
          </a:bodyPr>
          <a:p>
            <a:pPr indent="0" defTabSz="914400">
              <a:lnSpc>
                <a:spcPct val="100000"/>
              </a:lnSpc>
              <a:spcBef>
                <a:spcPts val="1400"/>
              </a:spcBef>
              <a:buNone/>
              <a:tabLst>
                <a:tab algn="l" pos="0"/>
              </a:tabLst>
            </a:pPr>
            <a:r>
              <a:rPr b="0" lang="en-US" sz="1800" spc="-1" strike="noStrike">
                <a:solidFill>
                  <a:srgbClr val="262626"/>
                </a:solidFill>
                <a:latin typeface="Calibri Light"/>
              </a:rPr>
              <a:t>Click to edit Master text styles</a:t>
            </a:r>
            <a:endParaRPr b="0" lang="en-US" sz="1800" spc="-1" strike="noStrike">
              <a:solidFill>
                <a:schemeClr val="dk1">
                  <a:lumMod val="85000"/>
                  <a:lumOff val="15000"/>
                </a:schemeClr>
              </a:solidFill>
              <a:latin typeface="Calibri Light"/>
            </a:endParaRPr>
          </a:p>
        </p:txBody>
      </p:sp>
      <p:sp>
        <p:nvSpPr>
          <p:cNvPr id="196" name="PlaceHolder 4"/>
          <p:cNvSpPr>
            <a:spLocks noGrp="1"/>
          </p:cNvSpPr>
          <p:nvPr>
            <p:ph type="dt" idx="94"/>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197" name="PlaceHolder 5"/>
          <p:cNvSpPr>
            <a:spLocks noGrp="1"/>
          </p:cNvSpPr>
          <p:nvPr>
            <p:ph type="ftr" idx="95"/>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98" name="PlaceHolder 6"/>
          <p:cNvSpPr>
            <a:spLocks noGrp="1"/>
          </p:cNvSpPr>
          <p:nvPr>
            <p:ph type="sldNum" idx="96"/>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0000"/>
                  </a:schemeClr>
                </a:solidFill>
                <a:latin typeface="Calibri Light"/>
              </a:defRPr>
            </a:lvl1pPr>
          </a:lstStyle>
          <a:p>
            <a:pPr indent="0" algn="r" defTabSz="457200">
              <a:lnSpc>
                <a:spcPct val="100000"/>
              </a:lnSpc>
              <a:buNone/>
            </a:pPr>
            <a:fld id="{2C3BBE45-EFB5-4CA0-8A16-0783D7340FA6}" type="slidenum">
              <a:rPr b="0" lang="en-US" sz="10300" spc="-1" strike="noStrike">
                <a:solidFill>
                  <a:schemeClr val="accent1">
                    <a:alpha val="20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199" name="PlaceHolder 1"/>
          <p:cNvSpPr>
            <a:spLocks noGrp="1"/>
          </p:cNvSpPr>
          <p:nvPr>
            <p:ph type="title"/>
          </p:nvPr>
        </p:nvSpPr>
        <p:spPr>
          <a:xfrm>
            <a:off x="649080" y="5418720"/>
            <a:ext cx="10780560" cy="613080"/>
          </a:xfrm>
          <a:prstGeom prst="rect">
            <a:avLst/>
          </a:prstGeom>
          <a:noFill/>
          <a:ln w="0">
            <a:noFill/>
          </a:ln>
        </p:spPr>
        <p:txBody>
          <a:bodyPr lIns="91440" rIns="91440" tIns="45720" bIns="45720" anchor="b">
            <a:normAutofit/>
          </a:bodyPr>
          <a:p>
            <a:pPr indent="0" defTabSz="914400">
              <a:lnSpc>
                <a:spcPct val="85000"/>
              </a:lnSpc>
              <a:buNone/>
            </a:pPr>
            <a:r>
              <a:rPr b="0" lang="en-US" sz="3200" spc="-120" strike="noStrike">
                <a:solidFill>
                  <a:srgbClr val="ffffff"/>
                </a:solidFill>
                <a:latin typeface="Calibri Light"/>
              </a:rPr>
              <a:t>Click to edit Master title style</a:t>
            </a:r>
            <a:endParaRPr b="0" lang="en-US" sz="3200" spc="-1" strike="noStrike">
              <a:solidFill>
                <a:schemeClr val="dk1"/>
              </a:solidFill>
              <a:latin typeface="Calibri Light"/>
            </a:endParaRPr>
          </a:p>
        </p:txBody>
      </p:sp>
      <p:sp>
        <p:nvSpPr>
          <p:cNvPr id="200" name="PlaceHolder 2"/>
          <p:cNvSpPr>
            <a:spLocks noGrp="1"/>
          </p:cNvSpPr>
          <p:nvPr>
            <p:ph type="body"/>
          </p:nvPr>
        </p:nvSpPr>
        <p:spPr>
          <a:xfrm>
            <a:off x="0" y="0"/>
            <a:ext cx="12191760" cy="5330520"/>
          </a:xfrm>
          <a:prstGeom prst="rect">
            <a:avLst/>
          </a:prstGeom>
          <a:blipFill rotWithShape="0">
            <a:blip r:embed="rId2"/>
            <a:stretch/>
          </a:blipFill>
          <a:ln w="0">
            <a:noFill/>
          </a:ln>
        </p:spPr>
        <p:txBody>
          <a:bodyPr lIns="90000" rIns="90000" tIns="45000" bIns="45000" anchor="t">
            <a:noAutofit/>
          </a:bodyPr>
          <a:p>
            <a:pPr indent="0" algn="ctr" defTabSz="457200">
              <a:lnSpc>
                <a:spcPct val="100000"/>
              </a:lnSpc>
              <a:spcBef>
                <a:spcPts val="799"/>
              </a:spcBef>
              <a:buNone/>
              <a:tabLst>
                <a:tab algn="l" pos="0"/>
              </a:tabLst>
            </a:pPr>
            <a:r>
              <a:rPr b="0" lang="en-US" sz="3200" spc="-1" strike="noStrike">
                <a:solidFill>
                  <a:schemeClr val="dk1">
                    <a:lumMod val="75000"/>
                    <a:lumOff val="25000"/>
                  </a:schemeClr>
                </a:solidFill>
                <a:latin typeface="Calibri Light"/>
              </a:rPr>
              <a:t>Click icon to add picture</a:t>
            </a:r>
            <a:endParaRPr b="0" lang="en-US" sz="3200" spc="-1" strike="noStrike">
              <a:solidFill>
                <a:schemeClr val="dk1">
                  <a:lumMod val="85000"/>
                  <a:lumOff val="15000"/>
                </a:schemeClr>
              </a:solidFill>
              <a:latin typeface="Calibri Light"/>
            </a:endParaRPr>
          </a:p>
        </p:txBody>
      </p:sp>
      <p:sp>
        <p:nvSpPr>
          <p:cNvPr id="201" name="PlaceHolder 3"/>
          <p:cNvSpPr>
            <a:spLocks noGrp="1"/>
          </p:cNvSpPr>
          <p:nvPr>
            <p:ph type="body"/>
          </p:nvPr>
        </p:nvSpPr>
        <p:spPr>
          <a:xfrm>
            <a:off x="676800" y="5909760"/>
            <a:ext cx="9228960" cy="533160"/>
          </a:xfrm>
          <a:prstGeom prst="rect">
            <a:avLst/>
          </a:prstGeom>
          <a:noFill/>
          <a:ln w="0">
            <a:noFill/>
          </a:ln>
        </p:spPr>
        <p:txBody>
          <a:bodyPr lIns="91440" rIns="91440" tIns="45720" bIns="45720" anchor="t">
            <a:normAutofit/>
          </a:bodyPr>
          <a:p>
            <a:pPr indent="0" defTabSz="914400">
              <a:lnSpc>
                <a:spcPct val="90000"/>
              </a:lnSpc>
              <a:spcBef>
                <a:spcPts val="1301"/>
              </a:spcBef>
              <a:buNone/>
              <a:tabLst>
                <a:tab algn="l" pos="0"/>
              </a:tabLst>
            </a:pPr>
            <a:r>
              <a:rPr b="0" lang="en-US" sz="1400" spc="-1" strike="noStrike">
                <a:solidFill>
                  <a:srgbClr val="262626"/>
                </a:solidFill>
                <a:latin typeface="Calibri Light"/>
              </a:rPr>
              <a:t>Click to edit Master text styles</a:t>
            </a:r>
            <a:endParaRPr b="0" lang="en-US" sz="1400" spc="-1" strike="noStrike">
              <a:solidFill>
                <a:schemeClr val="dk1">
                  <a:lumMod val="85000"/>
                  <a:lumOff val="15000"/>
                </a:schemeClr>
              </a:solidFill>
              <a:latin typeface="Calibri Light"/>
            </a:endParaRPr>
          </a:p>
        </p:txBody>
      </p:sp>
      <p:sp>
        <p:nvSpPr>
          <p:cNvPr id="202" name="PlaceHolder 4"/>
          <p:cNvSpPr>
            <a:spLocks noGrp="1"/>
          </p:cNvSpPr>
          <p:nvPr>
            <p:ph type="dt" idx="97"/>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203" name="PlaceHolder 5"/>
          <p:cNvSpPr>
            <a:spLocks noGrp="1"/>
          </p:cNvSpPr>
          <p:nvPr>
            <p:ph type="ftr" idx="98"/>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04" name="PlaceHolder 6"/>
          <p:cNvSpPr>
            <a:spLocks noGrp="1"/>
          </p:cNvSpPr>
          <p:nvPr>
            <p:ph type="sldNum" idx="99"/>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2E7330B2-DCD6-48F8-A3A7-400E11266D6D}"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Click to edit Master title style</a:t>
            </a:r>
            <a:endParaRPr b="0" lang="en-US" sz="5400" spc="-1" strike="noStrike">
              <a:solidFill>
                <a:schemeClr val="dk1"/>
              </a:solidFill>
              <a:latin typeface="Calibri Light"/>
            </a:endParaRPr>
          </a:p>
        </p:txBody>
      </p:sp>
      <p:sp>
        <p:nvSpPr>
          <p:cNvPr id="19" name="PlaceHolder 2"/>
          <p:cNvSpPr>
            <a:spLocks noGrp="1"/>
          </p:cNvSpPr>
          <p:nvPr>
            <p:ph type="body"/>
          </p:nvPr>
        </p:nvSpPr>
        <p:spPr>
          <a:xfrm>
            <a:off x="676800" y="2011680"/>
            <a:ext cx="10753200" cy="376596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400" spc="-1" strike="noStrike">
                <a:solidFill>
                  <a:schemeClr val="dk1">
                    <a:lumMod val="85000"/>
                    <a:lumOff val="15000"/>
                  </a:schemeClr>
                </a:solidFill>
                <a:latin typeface="Calibri Light"/>
              </a:rPr>
              <a:t>Second level</a:t>
            </a:r>
            <a:endParaRPr b="0" i="1" lang="en-US" sz="24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2000" spc="-1" strike="noStrike">
                <a:solidFill>
                  <a:schemeClr val="dk1">
                    <a:lumMod val="85000"/>
                    <a:lumOff val="15000"/>
                  </a:schemeClr>
                </a:solidFill>
                <a:latin typeface="Calibri Light"/>
              </a:rPr>
              <a:t>Third level</a:t>
            </a:r>
            <a:endParaRPr b="0" lang="en-US" sz="20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800" spc="-1" strike="noStrike">
                <a:solidFill>
                  <a:schemeClr val="dk1">
                    <a:lumMod val="85000"/>
                    <a:lumOff val="15000"/>
                  </a:schemeClr>
                </a:solidFill>
                <a:latin typeface="Calibri Light"/>
              </a:rPr>
              <a:t>Fourth level</a:t>
            </a:r>
            <a:endParaRPr b="0" lang="en-US" sz="18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800" spc="-1" strike="noStrike">
                <a:solidFill>
                  <a:schemeClr val="dk1">
                    <a:lumMod val="85000"/>
                    <a:lumOff val="15000"/>
                  </a:schemeClr>
                </a:solidFill>
                <a:latin typeface="Calibri Light"/>
              </a:rPr>
              <a:t>Fifth level</a:t>
            </a:r>
            <a:endParaRPr b="0" lang="en-US" sz="1800" spc="-1" strike="noStrike">
              <a:solidFill>
                <a:schemeClr val="dk1">
                  <a:lumMod val="85000"/>
                  <a:lumOff val="15000"/>
                </a:schemeClr>
              </a:solidFill>
              <a:latin typeface="Calibri Light"/>
            </a:endParaRPr>
          </a:p>
        </p:txBody>
      </p:sp>
      <p:sp>
        <p:nvSpPr>
          <p:cNvPr id="20" name="PlaceHolder 3"/>
          <p:cNvSpPr>
            <a:spLocks noGrp="1"/>
          </p:cNvSpPr>
          <p:nvPr>
            <p:ph type="dt" idx="10"/>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21" name="PlaceHolder 4"/>
          <p:cNvSpPr>
            <a:spLocks noGrp="1"/>
          </p:cNvSpPr>
          <p:nvPr>
            <p:ph type="ftr" idx="11"/>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2" name="PlaceHolder 5"/>
          <p:cNvSpPr>
            <a:spLocks noGrp="1"/>
          </p:cNvSpPr>
          <p:nvPr>
            <p:ph type="sldNum" idx="12"/>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DA0CD5FD-31D7-439D-AC9C-1A32418E364E}"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603360" y="767520"/>
            <a:ext cx="10780560" cy="3355560"/>
          </a:xfrm>
          <a:prstGeom prst="rect">
            <a:avLst/>
          </a:prstGeom>
          <a:noFill/>
          <a:ln w="0">
            <a:noFill/>
          </a:ln>
        </p:spPr>
        <p:txBody>
          <a:bodyPr lIns="91440" rIns="91440" tIns="45720" bIns="45720" anchor="b">
            <a:normAutofit/>
          </a:bodyPr>
          <a:p>
            <a:pPr indent="0" defTabSz="914400">
              <a:lnSpc>
                <a:spcPct val="80000"/>
              </a:lnSpc>
              <a:buNone/>
            </a:pPr>
            <a:r>
              <a:rPr b="0" lang="en-US" sz="8800" spc="-120" strike="noStrike">
                <a:solidFill>
                  <a:schemeClr val="accent1"/>
                </a:solidFill>
                <a:latin typeface="Calibri Light"/>
              </a:rPr>
              <a:t>Click to edit Master title style</a:t>
            </a:r>
            <a:endParaRPr b="0" lang="en-US" sz="8800" spc="-1" strike="noStrike">
              <a:solidFill>
                <a:schemeClr val="dk1"/>
              </a:solidFill>
              <a:latin typeface="Calibri Light"/>
            </a:endParaRPr>
          </a:p>
        </p:txBody>
      </p:sp>
      <p:sp>
        <p:nvSpPr>
          <p:cNvPr id="26" name="PlaceHolder 2"/>
          <p:cNvSpPr>
            <a:spLocks noGrp="1"/>
          </p:cNvSpPr>
          <p:nvPr>
            <p:ph type="body"/>
          </p:nvPr>
        </p:nvSpPr>
        <p:spPr>
          <a:xfrm>
            <a:off x="667440" y="4204080"/>
            <a:ext cx="9226080" cy="1645560"/>
          </a:xfrm>
          <a:prstGeom prst="rect">
            <a:avLst/>
          </a:prstGeom>
          <a:noFill/>
          <a:ln w="0">
            <a:noFill/>
          </a:ln>
        </p:spPr>
        <p:txBody>
          <a:bodyPr lIns="91440" rIns="91440" tIns="45720" bIns="45720" anchor="t">
            <a:normAutofit/>
          </a:bodyPr>
          <a:p>
            <a:pPr indent="0" defTabSz="914400">
              <a:lnSpc>
                <a:spcPct val="85000"/>
              </a:lnSpc>
              <a:spcBef>
                <a:spcPts val="1301"/>
              </a:spcBef>
              <a:buNone/>
              <a:tabLst>
                <a:tab algn="l" pos="0"/>
              </a:tabLst>
            </a:pPr>
            <a:r>
              <a:rPr b="0" lang="en-US" sz="3200" spc="-1" strike="noStrike">
                <a:solidFill>
                  <a:schemeClr val="dk1"/>
                </a:solidFill>
                <a:latin typeface="Calibri Light"/>
              </a:rPr>
              <a:t>Click to edit Master text styles</a:t>
            </a:r>
            <a:endParaRPr b="0" lang="en-US" sz="3200" spc="-1" strike="noStrike">
              <a:solidFill>
                <a:schemeClr val="dk1">
                  <a:lumMod val="85000"/>
                  <a:lumOff val="15000"/>
                </a:schemeClr>
              </a:solidFill>
              <a:latin typeface="Calibri Light"/>
            </a:endParaRPr>
          </a:p>
        </p:txBody>
      </p:sp>
      <p:sp>
        <p:nvSpPr>
          <p:cNvPr id="27" name="PlaceHolder 3"/>
          <p:cNvSpPr>
            <a:spLocks noGrp="1"/>
          </p:cNvSpPr>
          <p:nvPr>
            <p:ph type="dt" idx="13"/>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28" name="PlaceHolder 4"/>
          <p:cNvSpPr>
            <a:spLocks noGrp="1"/>
          </p:cNvSpPr>
          <p:nvPr>
            <p:ph type="ftr" idx="14"/>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9" name="PlaceHolder 5"/>
          <p:cNvSpPr>
            <a:spLocks noGrp="1"/>
          </p:cNvSpPr>
          <p:nvPr>
            <p:ph type="sldNum" idx="15"/>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7ECDBD9B-64EC-4083-9098-7538CA4F7E92}"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Click to edit Master title style</a:t>
            </a:r>
            <a:endParaRPr b="0" lang="en-US" sz="5400" spc="-1" strike="noStrike">
              <a:solidFill>
                <a:schemeClr val="dk1"/>
              </a:solidFill>
              <a:latin typeface="Calibri Light"/>
            </a:endParaRPr>
          </a:p>
        </p:txBody>
      </p:sp>
      <p:sp>
        <p:nvSpPr>
          <p:cNvPr id="31" name="PlaceHolder 2"/>
          <p:cNvSpPr>
            <a:spLocks noGrp="1"/>
          </p:cNvSpPr>
          <p:nvPr>
            <p:ph type="body"/>
          </p:nvPr>
        </p:nvSpPr>
        <p:spPr>
          <a:xfrm>
            <a:off x="676800" y="1998000"/>
            <a:ext cx="4663080" cy="376704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000" spc="-1" strike="noStrike">
                <a:solidFill>
                  <a:schemeClr val="dk1">
                    <a:lumMod val="85000"/>
                    <a:lumOff val="15000"/>
                  </a:schemeClr>
                </a:solidFill>
                <a:latin typeface="Calibri Light"/>
              </a:rPr>
              <a:t>Second level</a:t>
            </a:r>
            <a:endParaRPr b="0" i="1" lang="en-US" sz="20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1800" spc="-1" strike="noStrike">
                <a:solidFill>
                  <a:schemeClr val="dk1">
                    <a:lumMod val="85000"/>
                    <a:lumOff val="15000"/>
                  </a:schemeClr>
                </a:solidFill>
                <a:latin typeface="Calibri Light"/>
              </a:rPr>
              <a:t>Third level</a:t>
            </a:r>
            <a:endParaRPr b="0" lang="en-US" sz="18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Fourth level</a:t>
            </a:r>
            <a:endParaRPr b="0" lang="en-US" sz="16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Fifth level</a:t>
            </a:r>
            <a:endParaRPr b="0" lang="en-US" sz="1600" spc="-1" strike="noStrike">
              <a:solidFill>
                <a:schemeClr val="dk1">
                  <a:lumMod val="85000"/>
                  <a:lumOff val="15000"/>
                </a:schemeClr>
              </a:solidFill>
              <a:latin typeface="Calibri Light"/>
            </a:endParaRPr>
          </a:p>
        </p:txBody>
      </p:sp>
      <p:sp>
        <p:nvSpPr>
          <p:cNvPr id="32" name="PlaceHolder 3"/>
          <p:cNvSpPr>
            <a:spLocks noGrp="1"/>
          </p:cNvSpPr>
          <p:nvPr>
            <p:ph type="body"/>
          </p:nvPr>
        </p:nvSpPr>
        <p:spPr>
          <a:xfrm>
            <a:off x="6011280" y="1998000"/>
            <a:ext cx="4663080" cy="376704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000" spc="-1" strike="noStrike">
                <a:solidFill>
                  <a:schemeClr val="dk1">
                    <a:lumMod val="85000"/>
                    <a:lumOff val="15000"/>
                  </a:schemeClr>
                </a:solidFill>
                <a:latin typeface="Calibri Light"/>
              </a:rPr>
              <a:t>Second level</a:t>
            </a:r>
            <a:endParaRPr b="0" i="1" lang="en-US" sz="20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1800" spc="-1" strike="noStrike">
                <a:solidFill>
                  <a:schemeClr val="dk1">
                    <a:lumMod val="85000"/>
                    <a:lumOff val="15000"/>
                  </a:schemeClr>
                </a:solidFill>
                <a:latin typeface="Calibri Light"/>
              </a:rPr>
              <a:t>Third level</a:t>
            </a:r>
            <a:endParaRPr b="0" lang="en-US" sz="18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Fourth level</a:t>
            </a:r>
            <a:endParaRPr b="0" lang="en-US" sz="16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Fifth level</a:t>
            </a:r>
            <a:endParaRPr b="0" lang="en-US" sz="1600" spc="-1" strike="noStrike">
              <a:solidFill>
                <a:schemeClr val="dk1">
                  <a:lumMod val="85000"/>
                  <a:lumOff val="15000"/>
                </a:schemeClr>
              </a:solidFill>
              <a:latin typeface="Calibri Light"/>
            </a:endParaRPr>
          </a:p>
        </p:txBody>
      </p:sp>
      <p:sp>
        <p:nvSpPr>
          <p:cNvPr id="33" name="PlaceHolder 4"/>
          <p:cNvSpPr>
            <a:spLocks noGrp="1"/>
          </p:cNvSpPr>
          <p:nvPr>
            <p:ph type="dt" idx="16"/>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34" name="PlaceHolder 5"/>
          <p:cNvSpPr>
            <a:spLocks noGrp="1"/>
          </p:cNvSpPr>
          <p:nvPr>
            <p:ph type="ftr" idx="17"/>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5" name="PlaceHolder 6"/>
          <p:cNvSpPr>
            <a:spLocks noGrp="1"/>
          </p:cNvSpPr>
          <p:nvPr>
            <p:ph type="sldNum" idx="18"/>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FF6E31C2-59AA-4971-B41D-2DDA53D9AB10}"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Click to edit Master title style</a:t>
            </a:r>
            <a:endParaRPr b="0" lang="en-US" sz="5400" spc="-1" strike="noStrike">
              <a:solidFill>
                <a:schemeClr val="dk1"/>
              </a:solidFill>
              <a:latin typeface="Calibri Light"/>
            </a:endParaRPr>
          </a:p>
        </p:txBody>
      </p:sp>
      <p:sp>
        <p:nvSpPr>
          <p:cNvPr id="40" name="PlaceHolder 2"/>
          <p:cNvSpPr>
            <a:spLocks noGrp="1"/>
          </p:cNvSpPr>
          <p:nvPr>
            <p:ph type="body"/>
          </p:nvPr>
        </p:nvSpPr>
        <p:spPr>
          <a:xfrm>
            <a:off x="676800" y="2040480"/>
            <a:ext cx="4663080" cy="722880"/>
          </a:xfrm>
          <a:prstGeom prst="rect">
            <a:avLst/>
          </a:prstGeom>
          <a:noFill/>
          <a:ln w="0">
            <a:noFill/>
          </a:ln>
        </p:spPr>
        <p:txBody>
          <a:bodyPr lIns="91440" rIns="91440" tIns="45720" bIns="45720" anchor="ctr">
            <a:normAutofit/>
          </a:bodyPr>
          <a:p>
            <a:pPr indent="0" defTabSz="914400">
              <a:lnSpc>
                <a:spcPct val="85000"/>
              </a:lnSpc>
              <a:spcBef>
                <a:spcPts val="1301"/>
              </a:spcBef>
              <a:buNone/>
              <a:tabLst>
                <a:tab algn="l" pos="0"/>
              </a:tabLst>
            </a:pPr>
            <a:r>
              <a:rPr b="0" lang="en-US" sz="2200" spc="-1" strike="noStrike" cap="all">
                <a:solidFill>
                  <a:schemeClr val="dk1">
                    <a:lumMod val="85000"/>
                    <a:lumOff val="15000"/>
                  </a:schemeClr>
                </a:solidFill>
                <a:latin typeface="Calibri Light"/>
              </a:rPr>
              <a:t>Click to edit Master text styles</a:t>
            </a:r>
            <a:endParaRPr b="0" lang="en-US" sz="2200" spc="-1" strike="noStrike">
              <a:solidFill>
                <a:schemeClr val="dk1">
                  <a:lumMod val="85000"/>
                  <a:lumOff val="15000"/>
                </a:schemeClr>
              </a:solidFill>
              <a:latin typeface="Calibri Light"/>
            </a:endParaRPr>
          </a:p>
        </p:txBody>
      </p:sp>
      <p:sp>
        <p:nvSpPr>
          <p:cNvPr id="41" name="PlaceHolder 3"/>
          <p:cNvSpPr>
            <a:spLocks noGrp="1"/>
          </p:cNvSpPr>
          <p:nvPr>
            <p:ph type="body"/>
          </p:nvPr>
        </p:nvSpPr>
        <p:spPr>
          <a:xfrm>
            <a:off x="676800" y="2752920"/>
            <a:ext cx="4663080" cy="320004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000" spc="-1" strike="noStrike">
                <a:solidFill>
                  <a:schemeClr val="dk1">
                    <a:lumMod val="85000"/>
                    <a:lumOff val="15000"/>
                  </a:schemeClr>
                </a:solidFill>
                <a:latin typeface="Calibri Light"/>
              </a:rPr>
              <a:t>Second level</a:t>
            </a:r>
            <a:endParaRPr b="0" i="1" lang="en-US" sz="20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1800" spc="-1" strike="noStrike">
                <a:solidFill>
                  <a:schemeClr val="dk1">
                    <a:lumMod val="85000"/>
                    <a:lumOff val="15000"/>
                  </a:schemeClr>
                </a:solidFill>
                <a:latin typeface="Calibri Light"/>
              </a:rPr>
              <a:t>Third level</a:t>
            </a:r>
            <a:endParaRPr b="0" lang="en-US" sz="18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Fourth level</a:t>
            </a:r>
            <a:endParaRPr b="0" lang="en-US" sz="16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Fifth level</a:t>
            </a:r>
            <a:endParaRPr b="0" lang="en-US" sz="1600" spc="-1" strike="noStrike">
              <a:solidFill>
                <a:schemeClr val="dk1">
                  <a:lumMod val="85000"/>
                  <a:lumOff val="15000"/>
                </a:schemeClr>
              </a:solidFill>
              <a:latin typeface="Calibri Light"/>
            </a:endParaRPr>
          </a:p>
        </p:txBody>
      </p:sp>
      <p:sp>
        <p:nvSpPr>
          <p:cNvPr id="42" name="PlaceHolder 4"/>
          <p:cNvSpPr>
            <a:spLocks noGrp="1"/>
          </p:cNvSpPr>
          <p:nvPr>
            <p:ph type="body"/>
          </p:nvPr>
        </p:nvSpPr>
        <p:spPr>
          <a:xfrm>
            <a:off x="6007680" y="2038320"/>
            <a:ext cx="4663080" cy="722160"/>
          </a:xfrm>
          <a:prstGeom prst="rect">
            <a:avLst/>
          </a:prstGeom>
          <a:noFill/>
          <a:ln w="0">
            <a:noFill/>
          </a:ln>
        </p:spPr>
        <p:txBody>
          <a:bodyPr lIns="91440" rIns="91440" tIns="45720" bIns="45720" anchor="ctr">
            <a:normAutofit/>
          </a:bodyPr>
          <a:p>
            <a:pPr indent="0" defTabSz="914400">
              <a:lnSpc>
                <a:spcPct val="85000"/>
              </a:lnSpc>
              <a:spcBef>
                <a:spcPts val="1301"/>
              </a:spcBef>
              <a:buNone/>
              <a:tabLst>
                <a:tab algn="l" pos="0"/>
              </a:tabLst>
            </a:pPr>
            <a:r>
              <a:rPr b="0" lang="en-US" sz="2200" spc="-1" strike="noStrike" cap="all">
                <a:solidFill>
                  <a:schemeClr val="dk1">
                    <a:lumMod val="85000"/>
                    <a:lumOff val="15000"/>
                  </a:schemeClr>
                </a:solidFill>
                <a:latin typeface="Calibri Light"/>
              </a:rPr>
              <a:t>Click to edit Master text styles</a:t>
            </a:r>
            <a:endParaRPr b="0" lang="en-US" sz="2200" spc="-1" strike="noStrike">
              <a:solidFill>
                <a:schemeClr val="dk1">
                  <a:lumMod val="85000"/>
                  <a:lumOff val="15000"/>
                </a:schemeClr>
              </a:solidFill>
              <a:latin typeface="Calibri Light"/>
            </a:endParaRPr>
          </a:p>
        </p:txBody>
      </p:sp>
      <p:sp>
        <p:nvSpPr>
          <p:cNvPr id="43" name="PlaceHolder 5"/>
          <p:cNvSpPr>
            <a:spLocks noGrp="1"/>
          </p:cNvSpPr>
          <p:nvPr>
            <p:ph type="body"/>
          </p:nvPr>
        </p:nvSpPr>
        <p:spPr>
          <a:xfrm>
            <a:off x="6007680" y="2751120"/>
            <a:ext cx="4663080" cy="320004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Click to edit Master text styles</a:t>
            </a:r>
            <a:endParaRPr b="0" lang="en-US" sz="2400" spc="-1" strike="noStrike">
              <a:solidFill>
                <a:schemeClr val="dk1">
                  <a:lumMod val="85000"/>
                  <a:lumOff val="15000"/>
                </a:schemeClr>
              </a:solidFill>
              <a:latin typeface="Calibri Light"/>
            </a:endParaRPr>
          </a:p>
          <a:p>
            <a:pPr lvl="1" marL="347400" indent="-343080" defTabSz="914400">
              <a:lnSpc>
                <a:spcPct val="85000"/>
              </a:lnSpc>
              <a:spcBef>
                <a:spcPts val="601"/>
              </a:spcBef>
              <a:buClr>
                <a:srgbClr val="262626"/>
              </a:buClr>
              <a:buFont typeface="Arial"/>
              <a:buChar char=" "/>
            </a:pPr>
            <a:r>
              <a:rPr b="0" lang="en-US" sz="2000" spc="-1" strike="noStrike">
                <a:solidFill>
                  <a:schemeClr val="dk1">
                    <a:lumMod val="85000"/>
                    <a:lumOff val="15000"/>
                  </a:schemeClr>
                </a:solidFill>
                <a:latin typeface="Calibri Light"/>
              </a:rPr>
              <a:t>Second level</a:t>
            </a:r>
            <a:endParaRPr b="0" i="1" lang="en-US" sz="2000" spc="-1" strike="noStrike">
              <a:solidFill>
                <a:schemeClr val="dk1">
                  <a:lumMod val="85000"/>
                  <a:lumOff val="15000"/>
                </a:schemeClr>
              </a:solidFill>
              <a:latin typeface="Calibri Light"/>
            </a:endParaRPr>
          </a:p>
          <a:p>
            <a:pPr lvl="2" marL="548640" indent="-548640" defTabSz="914400">
              <a:lnSpc>
                <a:spcPct val="85000"/>
              </a:lnSpc>
              <a:spcBef>
                <a:spcPts val="601"/>
              </a:spcBef>
              <a:buClr>
                <a:srgbClr val="262626"/>
              </a:buClr>
              <a:buFont typeface="Arial"/>
              <a:buChar char=" "/>
            </a:pPr>
            <a:r>
              <a:rPr b="0" i="1" lang="en-US" sz="1800" spc="-1" strike="noStrike">
                <a:solidFill>
                  <a:schemeClr val="dk1">
                    <a:lumMod val="85000"/>
                    <a:lumOff val="15000"/>
                  </a:schemeClr>
                </a:solidFill>
                <a:latin typeface="Calibri Light"/>
              </a:rPr>
              <a:t>Third level</a:t>
            </a:r>
            <a:endParaRPr b="0" lang="en-US" sz="1800" spc="-1" strike="noStrike">
              <a:solidFill>
                <a:schemeClr val="dk1">
                  <a:lumMod val="85000"/>
                  <a:lumOff val="15000"/>
                </a:schemeClr>
              </a:solidFill>
              <a:latin typeface="Calibri Light"/>
            </a:endParaRPr>
          </a:p>
          <a:p>
            <a:pPr lvl="3" marL="822960" indent="-82296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Fourth level</a:t>
            </a:r>
            <a:endParaRPr b="0" lang="en-US" sz="1600" spc="-1" strike="noStrike">
              <a:solidFill>
                <a:schemeClr val="dk1">
                  <a:lumMod val="85000"/>
                  <a:lumOff val="15000"/>
                </a:schemeClr>
              </a:solidFill>
              <a:latin typeface="Calibri Light"/>
            </a:endParaRPr>
          </a:p>
          <a:p>
            <a:pPr lvl="4" marL="1097280" indent="-1097280" defTabSz="914400">
              <a:lnSpc>
                <a:spcPct val="85000"/>
              </a:lnSpc>
              <a:spcBef>
                <a:spcPts val="601"/>
              </a:spcBef>
              <a:buClr>
                <a:srgbClr val="262626"/>
              </a:buClr>
              <a:buFont typeface="Arial"/>
              <a:buChar char=" "/>
            </a:pPr>
            <a:r>
              <a:rPr b="0" lang="en-US" sz="1600" spc="-1" strike="noStrike">
                <a:solidFill>
                  <a:schemeClr val="dk1">
                    <a:lumMod val="85000"/>
                    <a:lumOff val="15000"/>
                  </a:schemeClr>
                </a:solidFill>
                <a:latin typeface="Calibri Light"/>
              </a:rPr>
              <a:t>Fifth level</a:t>
            </a:r>
            <a:endParaRPr b="0" lang="en-US" sz="1600" spc="-1" strike="noStrike">
              <a:solidFill>
                <a:schemeClr val="dk1">
                  <a:lumMod val="85000"/>
                  <a:lumOff val="15000"/>
                </a:schemeClr>
              </a:solidFill>
              <a:latin typeface="Calibri Light"/>
            </a:endParaRPr>
          </a:p>
        </p:txBody>
      </p:sp>
      <p:sp>
        <p:nvSpPr>
          <p:cNvPr id="44" name="PlaceHolder 6"/>
          <p:cNvSpPr>
            <a:spLocks noGrp="1"/>
          </p:cNvSpPr>
          <p:nvPr>
            <p:ph type="dt" idx="19"/>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45" name="PlaceHolder 7"/>
          <p:cNvSpPr>
            <a:spLocks noGrp="1"/>
          </p:cNvSpPr>
          <p:nvPr>
            <p:ph type="ftr" idx="20"/>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6" name="PlaceHolder 8"/>
          <p:cNvSpPr>
            <a:spLocks noGrp="1"/>
          </p:cNvSpPr>
          <p:nvPr>
            <p:ph type="sldNum" idx="21"/>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2E65693B-A0B4-456E-AD5B-DB3ADE305C11}"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Click to edit Master title style</a:t>
            </a:r>
            <a:endParaRPr b="0" lang="en-US" sz="5400" spc="-1" strike="noStrike">
              <a:solidFill>
                <a:schemeClr val="dk1"/>
              </a:solidFill>
              <a:latin typeface="Calibri Light"/>
            </a:endParaRPr>
          </a:p>
        </p:txBody>
      </p:sp>
      <p:sp>
        <p:nvSpPr>
          <p:cNvPr id="48" name="PlaceHolder 2"/>
          <p:cNvSpPr>
            <a:spLocks noGrp="1"/>
          </p:cNvSpPr>
          <p:nvPr>
            <p:ph type="dt" idx="22"/>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49" name="PlaceHolder 3"/>
          <p:cNvSpPr>
            <a:spLocks noGrp="1"/>
          </p:cNvSpPr>
          <p:nvPr>
            <p:ph type="ftr" idx="23"/>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0" name="PlaceHolder 4"/>
          <p:cNvSpPr>
            <a:spLocks noGrp="1"/>
          </p:cNvSpPr>
          <p:nvPr>
            <p:ph type="sldNum" idx="24"/>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200BD490-9074-4C3A-86B4-C54A3EC47EC7}"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PlaceHolder 1"/>
          <p:cNvSpPr>
            <a:spLocks noGrp="1"/>
          </p:cNvSpPr>
          <p:nvPr>
            <p:ph type="dt" idx="25"/>
          </p:nvPr>
        </p:nvSpPr>
        <p:spPr>
          <a:xfrm>
            <a:off x="685800" y="6412320"/>
            <a:ext cx="4114440" cy="228240"/>
          </a:xfrm>
          <a:prstGeom prst="rect">
            <a:avLst/>
          </a:prstGeom>
          <a:noFill/>
          <a:ln w="0">
            <a:noFill/>
          </a:ln>
        </p:spPr>
        <p:txBody>
          <a:bodyPr lIns="91440" rIns="91440" tIns="45720" bIns="45720" anchor="ctr">
            <a:noAutofit/>
          </a:bodyPr>
          <a:lstStyle>
            <a:lvl1pPr indent="0" defTabSz="457200">
              <a:lnSpc>
                <a:spcPct val="100000"/>
              </a:lnSpc>
              <a:buNone/>
              <a:defRPr b="0" lang="en-US" sz="950" spc="-1" strike="noStrike">
                <a:solidFill>
                  <a:schemeClr val="dk1">
                    <a:alpha val="80000"/>
                  </a:schemeClr>
                </a:solidFill>
                <a:latin typeface="Calibri Light"/>
              </a:defRPr>
            </a:lvl1pPr>
          </a:lstStyle>
          <a:p>
            <a:pPr indent="0" defTabSz="457200">
              <a:lnSpc>
                <a:spcPct val="100000"/>
              </a:lnSpc>
              <a:buNone/>
            </a:pPr>
            <a:r>
              <a:rPr b="0" lang="en-US" sz="950" spc="-1" strike="noStrike">
                <a:solidFill>
                  <a:schemeClr val="dk1">
                    <a:alpha val="80000"/>
                  </a:schemeClr>
                </a:solidFill>
                <a:latin typeface="Calibri Light"/>
              </a:rPr>
              <a:t>&lt;date/time&gt;</a:t>
            </a:r>
            <a:endParaRPr b="0" lang="en-IN" sz="950" spc="-1" strike="noStrike">
              <a:solidFill>
                <a:srgbClr val="000000"/>
              </a:solidFill>
              <a:latin typeface="Times New Roman"/>
            </a:endParaRPr>
          </a:p>
        </p:txBody>
      </p:sp>
      <p:sp>
        <p:nvSpPr>
          <p:cNvPr id="53" name="PlaceHolder 2"/>
          <p:cNvSpPr>
            <a:spLocks noGrp="1"/>
          </p:cNvSpPr>
          <p:nvPr>
            <p:ph type="ftr" idx="26"/>
          </p:nvPr>
        </p:nvSpPr>
        <p:spPr>
          <a:xfrm>
            <a:off x="685800" y="6554520"/>
            <a:ext cx="5028840" cy="22824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4" name="PlaceHolder 3"/>
          <p:cNvSpPr>
            <a:spLocks noGrp="1"/>
          </p:cNvSpPr>
          <p:nvPr>
            <p:ph type="sldNum" idx="27"/>
          </p:nvPr>
        </p:nvSpPr>
        <p:spPr>
          <a:xfrm>
            <a:off x="8763840" y="5876280"/>
            <a:ext cx="2925720" cy="1396800"/>
          </a:xfrm>
          <a:prstGeom prst="rect">
            <a:avLst/>
          </a:prstGeom>
          <a:noFill/>
          <a:ln w="0">
            <a:noFill/>
          </a:ln>
        </p:spPr>
        <p:txBody>
          <a:bodyPr lIns="91440" rIns="91440" tIns="45720" bIns="45720" anchor="b">
            <a:noAutofit/>
          </a:bodyPr>
          <a:lstStyle>
            <a:lvl1pPr indent="0" algn="r" defTabSz="457200">
              <a:lnSpc>
                <a:spcPct val="100000"/>
              </a:lnSpc>
              <a:buNone/>
              <a:defRPr b="0" lang="en-US" sz="10300" spc="-1" strike="noStrike">
                <a:solidFill>
                  <a:schemeClr val="accent1">
                    <a:alpha val="25000"/>
                  </a:schemeClr>
                </a:solidFill>
                <a:latin typeface="Calibri Light"/>
              </a:defRPr>
            </a:lvl1pPr>
          </a:lstStyle>
          <a:p>
            <a:pPr indent="0" algn="r" defTabSz="457200">
              <a:lnSpc>
                <a:spcPct val="100000"/>
              </a:lnSpc>
              <a:buNone/>
            </a:pPr>
            <a:fld id="{B1F2940D-C05D-4677-A09E-55B0790F2661}" type="slidenum">
              <a:rPr b="0" lang="en-US" sz="10300" spc="-1" strike="noStrike">
                <a:solidFill>
                  <a:schemeClr val="accent1">
                    <a:alpha val="25000"/>
                  </a:schemeClr>
                </a:solidFill>
                <a:latin typeface="Calibri Light"/>
              </a:rPr>
              <a:t>&lt;number&gt;</a:t>
            </a:fld>
            <a:endParaRPr b="0" lang="en-IN" sz="103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8.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0.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0.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0.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hyperlink" Target="http://udacity.com/" TargetMode="External"/><Relationship Id="rId2" Type="http://schemas.openxmlformats.org/officeDocument/2006/relationships/slideLayout" Target="../slideLayouts/slideLayout7.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603360" y="0"/>
            <a:ext cx="10782000" cy="2422800"/>
          </a:xfrm>
          <a:prstGeom prst="rect">
            <a:avLst/>
          </a:prstGeom>
          <a:noFill/>
          <a:ln w="0">
            <a:noFill/>
          </a:ln>
        </p:spPr>
        <p:txBody>
          <a:bodyPr lIns="91440" rIns="91440" tIns="45720" bIns="45720" anchor="b">
            <a:noAutofit/>
          </a:bodyPr>
          <a:p>
            <a:pPr indent="0" algn="ctr" defTabSz="914400">
              <a:lnSpc>
                <a:spcPct val="80000"/>
              </a:lnSpc>
              <a:buNone/>
            </a:pPr>
            <a:r>
              <a:rPr b="0" lang="en-US" sz="8000" spc="-120" strike="noStrike">
                <a:solidFill>
                  <a:srgbClr val="ffffff"/>
                </a:solidFill>
                <a:latin typeface="Calibri Light"/>
              </a:rPr>
              <a:t>Online student feedback system</a:t>
            </a:r>
            <a:endParaRPr b="0" lang="en-US" sz="8000" spc="-1" strike="noStrike">
              <a:solidFill>
                <a:schemeClr val="dk1"/>
              </a:solidFill>
              <a:latin typeface="Calibri Light"/>
            </a:endParaRPr>
          </a:p>
        </p:txBody>
      </p:sp>
      <p:sp>
        <p:nvSpPr>
          <p:cNvPr id="212" name="PlaceHolder 2"/>
          <p:cNvSpPr>
            <a:spLocks noGrp="1"/>
          </p:cNvSpPr>
          <p:nvPr>
            <p:ph type="subTitle"/>
          </p:nvPr>
        </p:nvSpPr>
        <p:spPr>
          <a:xfrm>
            <a:off x="1193760" y="2425320"/>
            <a:ext cx="10235880" cy="2901960"/>
          </a:xfrm>
          <a:prstGeom prst="rect">
            <a:avLst/>
          </a:prstGeom>
          <a:noFill/>
          <a:ln w="0">
            <a:noFill/>
          </a:ln>
        </p:spPr>
        <p:txBody>
          <a:bodyPr lIns="91440" rIns="91440" tIns="45720" bIns="45720" anchor="t">
            <a:noAutofit/>
          </a:bodyPr>
          <a:p>
            <a:pPr indent="0" algn="ctr" defTabSz="914400">
              <a:lnSpc>
                <a:spcPct val="85000"/>
              </a:lnSpc>
              <a:spcBef>
                <a:spcPts val="1301"/>
              </a:spcBef>
              <a:buNone/>
              <a:tabLst>
                <a:tab algn="l" pos="0"/>
              </a:tabLst>
            </a:pPr>
            <a:r>
              <a:rPr b="1" lang="en-IN" sz="2400" spc="-1" strike="noStrike">
                <a:solidFill>
                  <a:schemeClr val="lt1"/>
                </a:solidFill>
                <a:latin typeface="Times New Roman"/>
              </a:rPr>
              <a:t>Team Members</a:t>
            </a:r>
            <a:endParaRPr b="0" lang="en-IN" sz="2400" spc="-1" strike="noStrike">
              <a:solidFill>
                <a:srgbClr val="000000"/>
              </a:solidFill>
              <a:latin typeface="Arial"/>
            </a:endParaRPr>
          </a:p>
          <a:p>
            <a:pPr indent="0" algn="ctr" defTabSz="914400">
              <a:lnSpc>
                <a:spcPct val="85000"/>
              </a:lnSpc>
              <a:spcBef>
                <a:spcPts val="1301"/>
              </a:spcBef>
              <a:buNone/>
              <a:tabLst>
                <a:tab algn="l" pos="0"/>
              </a:tabLst>
            </a:pPr>
            <a:r>
              <a:rPr b="1" lang="en-IN" sz="2400" spc="-1" strike="noStrike">
                <a:solidFill>
                  <a:schemeClr val="lt1"/>
                </a:solidFill>
                <a:latin typeface="Times New Roman"/>
              </a:rPr>
              <a:t>          </a:t>
            </a:r>
            <a:r>
              <a:rPr b="1" lang="en-IN" sz="2400" spc="-1" strike="noStrike">
                <a:solidFill>
                  <a:schemeClr val="lt1"/>
                </a:solidFill>
                <a:latin typeface="Times New Roman"/>
              </a:rPr>
              <a:t>Name                       </a:t>
            </a:r>
            <a:r>
              <a:rPr b="1" lang="en-US" sz="2400" spc="-1" strike="noStrike">
                <a:solidFill>
                  <a:schemeClr val="lt1"/>
                </a:solidFill>
                <a:latin typeface="Times New Roman"/>
              </a:rPr>
              <a:t>Enrollment no</a:t>
            </a:r>
            <a:endParaRPr b="0" lang="en-IN" sz="2400" spc="-1" strike="noStrike">
              <a:solidFill>
                <a:srgbClr val="000000"/>
              </a:solidFill>
              <a:latin typeface="Arial"/>
            </a:endParaRPr>
          </a:p>
          <a:p>
            <a:pPr indent="0" algn="ctr" defTabSz="914400">
              <a:lnSpc>
                <a:spcPct val="85000"/>
              </a:lnSpc>
              <a:spcBef>
                <a:spcPts val="1301"/>
              </a:spcBef>
              <a:buNone/>
              <a:tabLst>
                <a:tab algn="l" pos="0"/>
              </a:tabLst>
            </a:pPr>
            <a:r>
              <a:rPr b="1" lang="en-IN" sz="2400" spc="-1" strike="noStrike">
                <a:solidFill>
                  <a:schemeClr val="lt1"/>
                </a:solidFill>
                <a:latin typeface="Times New Roman"/>
              </a:rPr>
              <a:t>1. Disha  D.  Chandgadkar       1809650291</a:t>
            </a:r>
            <a:endParaRPr b="0" lang="en-IN" sz="2400" spc="-1" strike="noStrike">
              <a:solidFill>
                <a:srgbClr val="000000"/>
              </a:solidFill>
              <a:latin typeface="Arial"/>
            </a:endParaRPr>
          </a:p>
          <a:p>
            <a:pPr indent="0" algn="ctr" defTabSz="914400">
              <a:lnSpc>
                <a:spcPct val="85000"/>
              </a:lnSpc>
              <a:spcBef>
                <a:spcPts val="1301"/>
              </a:spcBef>
              <a:buNone/>
              <a:tabLst>
                <a:tab algn="l" pos="0"/>
              </a:tabLst>
            </a:pPr>
            <a:r>
              <a:rPr b="1" lang="en-IN" sz="2400" spc="-1" strike="noStrike">
                <a:solidFill>
                  <a:schemeClr val="lt1"/>
                </a:solidFill>
                <a:latin typeface="Times New Roman"/>
              </a:rPr>
              <a:t> </a:t>
            </a:r>
            <a:r>
              <a:rPr b="1" lang="en-IN" sz="2400" spc="-1" strike="noStrike">
                <a:solidFill>
                  <a:schemeClr val="lt1"/>
                </a:solidFill>
                <a:latin typeface="Times New Roman"/>
              </a:rPr>
              <a:t>2. Pooja  S. Mangutakar           1709650090</a:t>
            </a:r>
            <a:endParaRPr b="0" lang="en-IN" sz="2400" spc="-1" strike="noStrike">
              <a:solidFill>
                <a:srgbClr val="000000"/>
              </a:solidFill>
              <a:latin typeface="Arial"/>
            </a:endParaRPr>
          </a:p>
          <a:p>
            <a:pPr indent="0" algn="ctr" defTabSz="914400">
              <a:lnSpc>
                <a:spcPct val="85000"/>
              </a:lnSpc>
              <a:spcBef>
                <a:spcPts val="1301"/>
              </a:spcBef>
              <a:buNone/>
              <a:tabLst>
                <a:tab algn="l" pos="0"/>
              </a:tabLst>
            </a:pPr>
            <a:r>
              <a:rPr b="1" lang="en-IN" sz="2400" spc="-1" strike="noStrike">
                <a:solidFill>
                  <a:schemeClr val="lt1"/>
                </a:solidFill>
                <a:latin typeface="Times New Roman"/>
              </a:rPr>
              <a:t> </a:t>
            </a:r>
            <a:r>
              <a:rPr b="1" lang="en-IN" sz="2400" spc="-1" strike="noStrike">
                <a:solidFill>
                  <a:schemeClr val="lt1"/>
                </a:solidFill>
                <a:latin typeface="Times New Roman"/>
              </a:rPr>
              <a:t>3. Krutika K. Killedar               1709650078</a:t>
            </a:r>
            <a:endParaRPr b="0" lang="en-IN" sz="2400" spc="-1" strike="noStrike">
              <a:solidFill>
                <a:srgbClr val="000000"/>
              </a:solidFill>
              <a:latin typeface="Arial"/>
            </a:endParaRPr>
          </a:p>
          <a:p>
            <a:pPr indent="0" algn="ctr" defTabSz="914400">
              <a:lnSpc>
                <a:spcPct val="85000"/>
              </a:lnSpc>
              <a:spcBef>
                <a:spcPts val="1301"/>
              </a:spcBef>
              <a:buNone/>
              <a:tabLst>
                <a:tab algn="l" pos="0"/>
              </a:tabLst>
            </a:pPr>
            <a:r>
              <a:rPr b="1" lang="en-IN" sz="2400" spc="-1" strike="noStrike">
                <a:solidFill>
                  <a:schemeClr val="lt1"/>
                </a:solidFill>
                <a:latin typeface="Times New Roman"/>
              </a:rPr>
              <a:t> </a:t>
            </a:r>
            <a:r>
              <a:rPr b="1" lang="en-IN" sz="2400" spc="-1" strike="noStrike">
                <a:solidFill>
                  <a:schemeClr val="lt1"/>
                </a:solidFill>
                <a:latin typeface="Times New Roman"/>
              </a:rPr>
              <a:t>4. Sandhya  T. Patil                    1809650290</a:t>
            </a:r>
            <a:endParaRPr b="0" lang="en-IN" sz="2400" spc="-1" strike="noStrike">
              <a:solidFill>
                <a:srgbClr val="000000"/>
              </a:solidFill>
              <a:latin typeface="Arial"/>
            </a:endParaRPr>
          </a:p>
          <a:p>
            <a:pPr indent="0" algn="ctr" defTabSz="914400">
              <a:lnSpc>
                <a:spcPct val="85000"/>
              </a:lnSpc>
              <a:spcBef>
                <a:spcPts val="1301"/>
              </a:spcBef>
              <a:buNone/>
              <a:tabLst>
                <a:tab algn="l" pos="0"/>
              </a:tabLst>
            </a:pPr>
            <a:r>
              <a:rPr b="1" lang="en-IN" sz="2400" spc="-1" strike="noStrike">
                <a:solidFill>
                  <a:schemeClr val="lt1"/>
                </a:solidFill>
                <a:latin typeface="Times New Roman"/>
              </a:rPr>
              <a:t>Under the Guidance of:</a:t>
            </a:r>
            <a:endParaRPr b="0" lang="en-IN" sz="2400" spc="-1" strike="noStrike">
              <a:solidFill>
                <a:srgbClr val="000000"/>
              </a:solidFill>
              <a:latin typeface="Arial"/>
            </a:endParaRPr>
          </a:p>
          <a:p>
            <a:pPr indent="0" algn="ctr" defTabSz="914400">
              <a:lnSpc>
                <a:spcPct val="85000"/>
              </a:lnSpc>
              <a:spcBef>
                <a:spcPts val="1301"/>
              </a:spcBef>
              <a:buNone/>
              <a:tabLst>
                <a:tab algn="l" pos="0"/>
              </a:tabLst>
            </a:pPr>
            <a:r>
              <a:rPr b="1" lang="en-IN" sz="2400" spc="-1" strike="noStrike" u="sng">
                <a:solidFill>
                  <a:schemeClr val="lt1"/>
                </a:solidFill>
                <a:uFillTx/>
                <a:latin typeface="Times New Roman"/>
              </a:rPr>
              <a:t>Mr. V. S. Redekar  </a:t>
            </a:r>
            <a:endParaRPr b="0" lang="en-IN" sz="2400" spc="-1" strike="noStrike">
              <a:solidFill>
                <a:srgbClr val="000000"/>
              </a:solidFill>
              <a:latin typeface="Arial"/>
            </a:endParaRPr>
          </a:p>
          <a:p>
            <a:pPr indent="0" algn="ctr" defTabSz="914400">
              <a:lnSpc>
                <a:spcPct val="85000"/>
              </a:lnSpc>
              <a:spcBef>
                <a:spcPts val="1301"/>
              </a:spcBef>
              <a:buNone/>
              <a:tabLst>
                <a:tab algn="l" pos="0"/>
              </a:tabLst>
            </a:pPr>
            <a:endParaRPr b="0" lang="en-IN" sz="20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5" name="Picture 2" descr=""/>
          <p:cNvPicPr/>
          <p:nvPr/>
        </p:nvPicPr>
        <p:blipFill>
          <a:blip r:embed="rId1"/>
          <a:srcRect l="0" t="0" r="3603" b="0"/>
          <a:stretch/>
        </p:blipFill>
        <p:spPr>
          <a:xfrm>
            <a:off x="282960" y="544320"/>
            <a:ext cx="9611640" cy="4996080"/>
          </a:xfrm>
          <a:prstGeom prst="rect">
            <a:avLst/>
          </a:prstGeom>
          <a:ln w="9525">
            <a:noFill/>
          </a:ln>
        </p:spPr>
      </p:pic>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Module in Project</a:t>
            </a:r>
            <a:endParaRPr b="0" lang="en-US" sz="5400" spc="-1" strike="noStrike">
              <a:solidFill>
                <a:schemeClr val="dk1"/>
              </a:solidFill>
              <a:latin typeface="Calibri Light"/>
            </a:endParaRPr>
          </a:p>
        </p:txBody>
      </p:sp>
      <p:sp>
        <p:nvSpPr>
          <p:cNvPr id="237" name="PlaceHolder 2"/>
          <p:cNvSpPr>
            <a:spLocks noGrp="1"/>
          </p:cNvSpPr>
          <p:nvPr>
            <p:ph/>
          </p:nvPr>
        </p:nvSpPr>
        <p:spPr>
          <a:xfrm>
            <a:off x="676800" y="2244960"/>
            <a:ext cx="10854720" cy="3200040"/>
          </a:xfrm>
          <a:prstGeom prst="rect">
            <a:avLst/>
          </a:prstGeom>
          <a:noFill/>
          <a:ln w="0">
            <a:noFill/>
          </a:ln>
        </p:spPr>
        <p:txBody>
          <a:bodyPr lIns="91440" rIns="91440" tIns="45720" bIns="45720" anchor="t">
            <a:normAutofit fontScale="81218"/>
          </a:bodyPr>
          <a:p>
            <a:pPr marL="457200" indent="-457200" defTabSz="914400">
              <a:lnSpc>
                <a:spcPct val="150000"/>
              </a:lnSpc>
              <a:spcBef>
                <a:spcPts val="1301"/>
              </a:spcBef>
              <a:buClr>
                <a:srgbClr val="262626"/>
              </a:buClr>
              <a:buFont typeface="Wingdings" charset="2"/>
              <a:buChar char=""/>
            </a:pPr>
            <a:r>
              <a:rPr b="0" lang="en-US" sz="2600" spc="-1" strike="noStrike">
                <a:solidFill>
                  <a:schemeClr val="dk1">
                    <a:lumMod val="85000"/>
                    <a:lumOff val="15000"/>
                  </a:schemeClr>
                </a:solidFill>
                <a:latin typeface="Calibri Light"/>
              </a:rPr>
              <a:t>Home page</a:t>
            </a:r>
            <a:endParaRPr b="0" lang="en-US" sz="2600" spc="-1" strike="noStrike">
              <a:solidFill>
                <a:schemeClr val="dk1">
                  <a:lumMod val="85000"/>
                  <a:lumOff val="15000"/>
                </a:schemeClr>
              </a:solidFill>
              <a:latin typeface="Calibri Light"/>
            </a:endParaRPr>
          </a:p>
          <a:p>
            <a:pPr marL="457200" indent="-457200" defTabSz="914400">
              <a:lnSpc>
                <a:spcPct val="150000"/>
              </a:lnSpc>
              <a:spcBef>
                <a:spcPts val="1301"/>
              </a:spcBef>
              <a:buClr>
                <a:srgbClr val="262626"/>
              </a:buClr>
              <a:buFont typeface="Wingdings" charset="2"/>
              <a:buChar char=""/>
            </a:pPr>
            <a:r>
              <a:rPr b="0" lang="en-US" sz="2600" spc="-1" strike="noStrike">
                <a:solidFill>
                  <a:schemeClr val="dk1">
                    <a:lumMod val="85000"/>
                    <a:lumOff val="15000"/>
                  </a:schemeClr>
                </a:solidFill>
                <a:latin typeface="Calibri Light"/>
              </a:rPr>
              <a:t>Registration form</a:t>
            </a:r>
            <a:endParaRPr b="0" lang="en-US" sz="2600" spc="-1" strike="noStrike">
              <a:solidFill>
                <a:schemeClr val="dk1">
                  <a:lumMod val="85000"/>
                  <a:lumOff val="15000"/>
                </a:schemeClr>
              </a:solidFill>
              <a:latin typeface="Calibri Light"/>
            </a:endParaRPr>
          </a:p>
          <a:p>
            <a:pPr marL="457200" indent="-457200" defTabSz="914400">
              <a:lnSpc>
                <a:spcPct val="150000"/>
              </a:lnSpc>
              <a:spcBef>
                <a:spcPts val="1301"/>
              </a:spcBef>
              <a:buClr>
                <a:srgbClr val="262626"/>
              </a:buClr>
              <a:buFont typeface="Wingdings" charset="2"/>
              <a:buChar char=""/>
            </a:pPr>
            <a:r>
              <a:rPr b="0" lang="en-US" sz="2600" spc="-1" strike="noStrike">
                <a:solidFill>
                  <a:schemeClr val="dk1">
                    <a:lumMod val="85000"/>
                    <a:lumOff val="15000"/>
                  </a:schemeClr>
                </a:solidFill>
                <a:latin typeface="Calibri Light"/>
              </a:rPr>
              <a:t>Student Login</a:t>
            </a:r>
            <a:endParaRPr b="0" lang="en-US" sz="2600" spc="-1" strike="noStrike">
              <a:solidFill>
                <a:schemeClr val="dk1">
                  <a:lumMod val="85000"/>
                  <a:lumOff val="15000"/>
                </a:schemeClr>
              </a:solidFill>
              <a:latin typeface="Calibri Light"/>
            </a:endParaRPr>
          </a:p>
          <a:p>
            <a:pPr marL="457200" indent="-457200" defTabSz="914400">
              <a:lnSpc>
                <a:spcPct val="150000"/>
              </a:lnSpc>
              <a:spcBef>
                <a:spcPts val="1301"/>
              </a:spcBef>
              <a:buClr>
                <a:srgbClr val="262626"/>
              </a:buClr>
              <a:buFont typeface="Wingdings" charset="2"/>
              <a:buChar char=""/>
            </a:pPr>
            <a:r>
              <a:rPr b="0" lang="en-US" sz="2600" spc="-1" strike="noStrike">
                <a:solidFill>
                  <a:schemeClr val="dk1">
                    <a:lumMod val="85000"/>
                    <a:lumOff val="15000"/>
                  </a:schemeClr>
                </a:solidFill>
                <a:latin typeface="Calibri Light"/>
              </a:rPr>
              <a:t>HOD Login</a:t>
            </a:r>
            <a:endParaRPr b="0" lang="en-US" sz="2600" spc="-1" strike="noStrike">
              <a:solidFill>
                <a:schemeClr val="dk1">
                  <a:lumMod val="85000"/>
                  <a:lumOff val="15000"/>
                </a:schemeClr>
              </a:solidFill>
              <a:latin typeface="Calibri Light"/>
            </a:endParaRPr>
          </a:p>
          <a:p>
            <a:pPr marL="457200" indent="-457200" defTabSz="914400">
              <a:lnSpc>
                <a:spcPct val="150000"/>
              </a:lnSpc>
              <a:spcBef>
                <a:spcPts val="1301"/>
              </a:spcBef>
              <a:buClr>
                <a:srgbClr val="262626"/>
              </a:buClr>
              <a:buFont typeface="Wingdings" charset="2"/>
              <a:buChar char=""/>
            </a:pPr>
            <a:r>
              <a:rPr b="0" lang="en-US" sz="2600" spc="-1" strike="noStrike">
                <a:solidFill>
                  <a:schemeClr val="dk1">
                    <a:lumMod val="85000"/>
                    <a:lumOff val="15000"/>
                  </a:schemeClr>
                </a:solidFill>
                <a:latin typeface="Calibri Light"/>
              </a:rPr>
              <a:t>Principle Login</a:t>
            </a:r>
            <a:endParaRPr b="0" lang="en-US" sz="2600" spc="-1" strike="noStrike">
              <a:solidFill>
                <a:schemeClr val="dk1">
                  <a:lumMod val="85000"/>
                  <a:lumOff val="15000"/>
                </a:schemeClr>
              </a:solidFill>
              <a:latin typeface="Calibri Light"/>
            </a:endParaRPr>
          </a:p>
          <a:p>
            <a:pPr indent="0" defTabSz="914400">
              <a:lnSpc>
                <a:spcPct val="85000"/>
              </a:lnSpc>
              <a:spcBef>
                <a:spcPts val="1301"/>
              </a:spcBef>
              <a:buNone/>
            </a:pPr>
            <a:endParaRPr b="0" lang="en-US" sz="2400" spc="-1" strike="noStrike">
              <a:solidFill>
                <a:schemeClr val="dk1">
                  <a:lumMod val="85000"/>
                  <a:lumOff val="15000"/>
                </a:schemeClr>
              </a:solidFill>
              <a:latin typeface="Calibri Light"/>
            </a:endParaRPr>
          </a:p>
        </p:txBody>
      </p:sp>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a:buNone/>
            </a:pPr>
            <a:endParaRPr b="0" lang="en-US" sz="5400" spc="-120" strike="noStrike">
              <a:solidFill>
                <a:schemeClr val="accent1"/>
              </a:solidFill>
              <a:latin typeface="Calibri Light"/>
            </a:endParaRPr>
          </a:p>
        </p:txBody>
      </p:sp>
      <p:sp>
        <p:nvSpPr>
          <p:cNvPr id="239" name="PlaceHolder 2"/>
          <p:cNvSpPr>
            <a:spLocks noGrp="1"/>
          </p:cNvSpPr>
          <p:nvPr>
            <p:ph/>
          </p:nvPr>
        </p:nvSpPr>
        <p:spPr>
          <a:xfrm>
            <a:off x="676800" y="2040480"/>
            <a:ext cx="4663080" cy="722880"/>
          </a:xfrm>
          <a:prstGeom prst="rect">
            <a:avLst/>
          </a:prstGeom>
          <a:noFill/>
          <a:ln w="0">
            <a:noFill/>
          </a:ln>
        </p:spPr>
        <p:txBody>
          <a:bodyPr lIns="91440" rIns="91440" tIns="45720" bIns="45720" anchor="ctr">
            <a:noAutofit/>
          </a:bodyPr>
          <a:p>
            <a:pPr indent="0">
              <a:lnSpc>
                <a:spcPct val="85000"/>
              </a:lnSpc>
              <a:spcBef>
                <a:spcPts val="1417"/>
              </a:spcBef>
              <a:buNone/>
            </a:pPr>
            <a:endParaRPr b="0" lang="en-US" sz="2200" spc="-1" strike="noStrike" cap="all">
              <a:solidFill>
                <a:schemeClr val="dk1">
                  <a:lumMod val="85000"/>
                  <a:lumOff val="15000"/>
                </a:schemeClr>
              </a:solidFill>
              <a:latin typeface="Calibri Light"/>
            </a:endParaRPr>
          </a:p>
        </p:txBody>
      </p:sp>
      <p:sp>
        <p:nvSpPr>
          <p:cNvPr id="240" name="PlaceHolder 3"/>
          <p:cNvSpPr>
            <a:spLocks noGrp="1"/>
          </p:cNvSpPr>
          <p:nvPr>
            <p:ph/>
          </p:nvPr>
        </p:nvSpPr>
        <p:spPr>
          <a:xfrm>
            <a:off x="676800" y="2752920"/>
            <a:ext cx="4663080" cy="3200040"/>
          </a:xfrm>
          <a:prstGeom prst="rect">
            <a:avLst/>
          </a:prstGeom>
          <a:noFill/>
          <a:ln w="0">
            <a:noFill/>
          </a:ln>
        </p:spPr>
        <p:txBody>
          <a:bodyPr lIns="91440" rIns="91440" tIns="45720" bIns="45720" anchor="t">
            <a:noAutofit/>
          </a:bodyPr>
          <a:p>
            <a:pPr indent="0">
              <a:lnSpc>
                <a:spcPct val="85000"/>
              </a:lnSpc>
              <a:spcBef>
                <a:spcPts val="1417"/>
              </a:spcBef>
              <a:buNone/>
            </a:pPr>
            <a:endParaRPr b="0" lang="en-US" sz="2400" spc="-1" strike="noStrike">
              <a:solidFill>
                <a:schemeClr val="dk1">
                  <a:lumMod val="85000"/>
                  <a:lumOff val="15000"/>
                </a:schemeClr>
              </a:solidFill>
              <a:latin typeface="Calibri Light"/>
            </a:endParaRPr>
          </a:p>
        </p:txBody>
      </p:sp>
      <p:sp>
        <p:nvSpPr>
          <p:cNvPr id="241" name="PlaceHolder 4"/>
          <p:cNvSpPr>
            <a:spLocks noGrp="1"/>
          </p:cNvSpPr>
          <p:nvPr>
            <p:ph/>
          </p:nvPr>
        </p:nvSpPr>
        <p:spPr>
          <a:xfrm>
            <a:off x="6007680" y="2038320"/>
            <a:ext cx="4663080" cy="722160"/>
          </a:xfrm>
          <a:prstGeom prst="rect">
            <a:avLst/>
          </a:prstGeom>
          <a:noFill/>
          <a:ln w="0">
            <a:noFill/>
          </a:ln>
        </p:spPr>
        <p:txBody>
          <a:bodyPr lIns="91440" rIns="91440" tIns="45720" bIns="45720" anchor="ctr">
            <a:noAutofit/>
          </a:bodyPr>
          <a:p>
            <a:pPr indent="0">
              <a:lnSpc>
                <a:spcPct val="85000"/>
              </a:lnSpc>
              <a:spcBef>
                <a:spcPts val="1417"/>
              </a:spcBef>
              <a:buNone/>
            </a:pPr>
            <a:endParaRPr b="0" lang="en-US" sz="2200" spc="-1" strike="noStrike" cap="all">
              <a:solidFill>
                <a:schemeClr val="dk1">
                  <a:lumMod val="85000"/>
                  <a:lumOff val="15000"/>
                </a:schemeClr>
              </a:solidFill>
              <a:latin typeface="Calibri Light"/>
            </a:endParaRPr>
          </a:p>
        </p:txBody>
      </p:sp>
      <p:sp>
        <p:nvSpPr>
          <p:cNvPr id="242" name="PlaceHolder 5"/>
          <p:cNvSpPr>
            <a:spLocks noGrp="1"/>
          </p:cNvSpPr>
          <p:nvPr>
            <p:ph/>
          </p:nvPr>
        </p:nvSpPr>
        <p:spPr>
          <a:xfrm>
            <a:off x="6007680" y="2751120"/>
            <a:ext cx="4663080" cy="3200040"/>
          </a:xfrm>
          <a:prstGeom prst="rect">
            <a:avLst/>
          </a:prstGeom>
          <a:noFill/>
          <a:ln w="0">
            <a:noFill/>
          </a:ln>
        </p:spPr>
        <p:txBody>
          <a:bodyPr lIns="91440" rIns="91440" tIns="45720" bIns="45720" anchor="t">
            <a:noAutofit/>
          </a:bodyPr>
          <a:p>
            <a:pPr indent="0">
              <a:lnSpc>
                <a:spcPct val="85000"/>
              </a:lnSpc>
              <a:spcBef>
                <a:spcPts val="1417"/>
              </a:spcBef>
              <a:buNone/>
            </a:pPr>
            <a:endParaRPr b="0" lang="en-US" sz="2400" spc="-1" strike="noStrike">
              <a:solidFill>
                <a:schemeClr val="dk1">
                  <a:lumMod val="85000"/>
                  <a:lumOff val="15000"/>
                </a:schemeClr>
              </a:solidFill>
              <a:latin typeface="Calibri Light"/>
            </a:endParaRPr>
          </a:p>
        </p:txBody>
      </p:sp>
      <p:pic>
        <p:nvPicPr>
          <p:cNvPr id="243" name="Picture 2" descr=""/>
          <p:cNvPicPr/>
          <p:nvPr/>
        </p:nvPicPr>
        <p:blipFill>
          <a:blip r:embed="rId1"/>
          <a:srcRect l="4643" t="3556" r="-177" b="9335"/>
          <a:stretch/>
        </p:blipFill>
        <p:spPr>
          <a:xfrm>
            <a:off x="685800" y="365760"/>
            <a:ext cx="10961640" cy="6232680"/>
          </a:xfrm>
          <a:prstGeom prst="rect">
            <a:avLst/>
          </a:prstGeom>
          <a:ln w="9525">
            <a:noFill/>
          </a:ln>
        </p:spPr>
      </p:pic>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4" name="Picture 2" descr=""/>
          <p:cNvPicPr/>
          <p:nvPr/>
        </p:nvPicPr>
        <p:blipFill>
          <a:blip r:embed="rId1"/>
          <a:srcRect l="1624" t="3110" r="2500" b="9112"/>
          <a:stretch/>
        </p:blipFill>
        <p:spPr>
          <a:xfrm>
            <a:off x="198000" y="213480"/>
            <a:ext cx="11688840" cy="6019560"/>
          </a:xfrm>
          <a:prstGeom prst="rect">
            <a:avLst/>
          </a:prstGeom>
          <a:ln w="9525">
            <a:noFill/>
          </a:ln>
        </p:spPr>
      </p:pic>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5" name="Picture 2" descr=""/>
          <p:cNvPicPr/>
          <p:nvPr/>
        </p:nvPicPr>
        <p:blipFill>
          <a:blip r:embed="rId1"/>
          <a:srcRect l="0" t="8889" r="17251" b="4891"/>
          <a:stretch/>
        </p:blipFill>
        <p:spPr>
          <a:xfrm>
            <a:off x="472320" y="487800"/>
            <a:ext cx="10088640" cy="5912640"/>
          </a:xfrm>
          <a:prstGeom prst="rect">
            <a:avLst/>
          </a:prstGeom>
          <a:ln w="9525">
            <a:noFill/>
          </a:ln>
        </p:spPr>
      </p:pic>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6" name="Picture 2" descr=""/>
          <p:cNvPicPr/>
          <p:nvPr/>
        </p:nvPicPr>
        <p:blipFill>
          <a:blip r:embed="rId1"/>
          <a:srcRect l="4001" t="7778" r="3750" b="11780"/>
          <a:stretch/>
        </p:blipFill>
        <p:spPr>
          <a:xfrm>
            <a:off x="487800" y="853560"/>
            <a:ext cx="11246760" cy="5516640"/>
          </a:xfrm>
          <a:prstGeom prst="rect">
            <a:avLst/>
          </a:prstGeom>
          <a:ln w="9525">
            <a:noFill/>
          </a:ln>
        </p:spPr>
      </p:pic>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Pending Work</a:t>
            </a:r>
            <a:endParaRPr b="0" lang="en-US" sz="5400" spc="-1" strike="noStrike">
              <a:solidFill>
                <a:schemeClr val="dk1"/>
              </a:solidFill>
              <a:latin typeface="Calibri Light"/>
            </a:endParaRPr>
          </a:p>
        </p:txBody>
      </p:sp>
      <p:sp>
        <p:nvSpPr>
          <p:cNvPr id="248" name="PlaceHolder 2"/>
          <p:cNvSpPr>
            <a:spLocks noGrp="1"/>
          </p:cNvSpPr>
          <p:nvPr>
            <p:ph/>
          </p:nvPr>
        </p:nvSpPr>
        <p:spPr>
          <a:xfrm>
            <a:off x="600480" y="2041920"/>
            <a:ext cx="10854720" cy="3200040"/>
          </a:xfrm>
          <a:prstGeom prst="rect">
            <a:avLst/>
          </a:prstGeom>
          <a:noFill/>
          <a:ln w="0">
            <a:noFill/>
          </a:ln>
        </p:spPr>
        <p:txBody>
          <a:bodyPr lIns="91440" rIns="91440" tIns="45720" bIns="45720" anchor="t">
            <a:normAutofit/>
          </a:bodyPr>
          <a:p>
            <a:pPr marL="457200" indent="-457200" defTabSz="914400">
              <a:lnSpc>
                <a:spcPct val="130000"/>
              </a:lnSpc>
              <a:spcBef>
                <a:spcPts val="1301"/>
              </a:spcBef>
              <a:buClr>
                <a:srgbClr val="262626"/>
              </a:buClr>
              <a:buFont typeface="Wingdings" charset="2"/>
              <a:buChar char=""/>
            </a:pPr>
            <a:r>
              <a:rPr b="0" lang="en-US" sz="2400" spc="-1" strike="noStrike">
                <a:solidFill>
                  <a:schemeClr val="dk1">
                    <a:lumMod val="85000"/>
                    <a:lumOff val="15000"/>
                  </a:schemeClr>
                </a:solidFill>
                <a:latin typeface="Calibri Light"/>
              </a:rPr>
              <a:t>Admin other forms</a:t>
            </a:r>
            <a:endParaRPr b="0" lang="en-US" sz="2400" spc="-1" strike="noStrike">
              <a:solidFill>
                <a:schemeClr val="dk1">
                  <a:lumMod val="85000"/>
                  <a:lumOff val="15000"/>
                </a:schemeClr>
              </a:solidFill>
              <a:latin typeface="Calibri Light"/>
            </a:endParaRPr>
          </a:p>
          <a:p>
            <a:pPr marL="457200" indent="-457200" defTabSz="914400">
              <a:lnSpc>
                <a:spcPct val="130000"/>
              </a:lnSpc>
              <a:spcBef>
                <a:spcPts val="1301"/>
              </a:spcBef>
              <a:buClr>
                <a:srgbClr val="262626"/>
              </a:buClr>
              <a:buFont typeface="Wingdings" charset="2"/>
              <a:buChar char=""/>
            </a:pPr>
            <a:r>
              <a:rPr b="0" lang="en-US" sz="2400" spc="-1" strike="noStrike">
                <a:solidFill>
                  <a:schemeClr val="dk1">
                    <a:lumMod val="85000"/>
                    <a:lumOff val="15000"/>
                  </a:schemeClr>
                </a:solidFill>
                <a:latin typeface="Calibri Light"/>
              </a:rPr>
              <a:t>Database Design</a:t>
            </a:r>
            <a:endParaRPr b="0" lang="en-US" sz="2400" spc="-1" strike="noStrike">
              <a:solidFill>
                <a:schemeClr val="dk1">
                  <a:lumMod val="85000"/>
                  <a:lumOff val="15000"/>
                </a:schemeClr>
              </a:solidFill>
              <a:latin typeface="Calibri Light"/>
            </a:endParaRPr>
          </a:p>
          <a:p>
            <a:pPr indent="0" defTabSz="914400">
              <a:lnSpc>
                <a:spcPct val="85000"/>
              </a:lnSpc>
              <a:spcBef>
                <a:spcPts val="1301"/>
              </a:spcBef>
              <a:buNone/>
              <a:tabLst>
                <a:tab algn="l" pos="0"/>
              </a:tabLst>
            </a:pPr>
            <a:endParaRPr b="0" lang="en-US" sz="2400" spc="-1" strike="noStrike">
              <a:solidFill>
                <a:schemeClr val="dk1">
                  <a:lumMod val="85000"/>
                  <a:lumOff val="15000"/>
                </a:schemeClr>
              </a:solidFill>
              <a:latin typeface="Calibri Light"/>
            </a:endParaRPr>
          </a:p>
        </p:txBody>
      </p:sp>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 </a:t>
            </a:r>
            <a:r>
              <a:rPr b="0" lang="en-US" sz="5400" spc="-120" strike="noStrike">
                <a:solidFill>
                  <a:schemeClr val="accent1"/>
                </a:solidFill>
                <a:latin typeface="Calibri Light"/>
              </a:rPr>
              <a:t>Advantages </a:t>
            </a:r>
            <a:endParaRPr b="0" lang="en-US" sz="5400" spc="-1" strike="noStrike">
              <a:solidFill>
                <a:schemeClr val="dk1"/>
              </a:solidFill>
              <a:latin typeface="Calibri Light"/>
            </a:endParaRPr>
          </a:p>
        </p:txBody>
      </p:sp>
      <p:sp>
        <p:nvSpPr>
          <p:cNvPr id="250" name="PlaceHolder 2"/>
          <p:cNvSpPr>
            <a:spLocks noGrp="1"/>
          </p:cNvSpPr>
          <p:nvPr>
            <p:ph/>
          </p:nvPr>
        </p:nvSpPr>
        <p:spPr>
          <a:xfrm>
            <a:off x="507960" y="2158920"/>
            <a:ext cx="11251800" cy="379404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Wingdings" charset="2"/>
              <a:buChar char=""/>
            </a:pPr>
            <a:r>
              <a:rPr b="0" lang="en-US" sz="2400" spc="-1" strike="noStrike">
                <a:solidFill>
                  <a:schemeClr val="dk1">
                    <a:lumMod val="85000"/>
                    <a:lumOff val="15000"/>
                  </a:schemeClr>
                </a:solidFill>
                <a:latin typeface="Calibri Light"/>
              </a:rPr>
              <a:t>True Feedback.</a:t>
            </a:r>
            <a:endParaRPr b="0" lang="en-US" sz="2400" spc="-1" strike="noStrike">
              <a:solidFill>
                <a:schemeClr val="dk1">
                  <a:lumMod val="85000"/>
                  <a:lumOff val="15000"/>
                </a:schemeClr>
              </a:solidFill>
              <a:latin typeface="Calibri Light"/>
            </a:endParaRPr>
          </a:p>
          <a:p>
            <a:pPr marL="91440" indent="-91440" defTabSz="914400">
              <a:lnSpc>
                <a:spcPct val="85000"/>
              </a:lnSpc>
              <a:spcBef>
                <a:spcPts val="1301"/>
              </a:spcBef>
              <a:buClr>
                <a:srgbClr val="262626"/>
              </a:buClr>
              <a:buFont typeface="Wingdings" charset="2"/>
              <a:buChar char=""/>
            </a:pPr>
            <a:r>
              <a:rPr b="0" lang="en-US" sz="2400" spc="-1" strike="noStrike">
                <a:solidFill>
                  <a:schemeClr val="dk1">
                    <a:lumMod val="85000"/>
                    <a:lumOff val="15000"/>
                  </a:schemeClr>
                </a:solidFill>
                <a:latin typeface="Calibri Light"/>
              </a:rPr>
              <a:t>Secrecy maintained.</a:t>
            </a:r>
            <a:endParaRPr b="0" lang="en-US" sz="2400" spc="-1" strike="noStrike">
              <a:solidFill>
                <a:schemeClr val="dk1">
                  <a:lumMod val="85000"/>
                  <a:lumOff val="15000"/>
                </a:schemeClr>
              </a:solidFill>
              <a:latin typeface="Calibri Light"/>
            </a:endParaRPr>
          </a:p>
          <a:p>
            <a:pPr marL="91440" indent="-91440" defTabSz="914400">
              <a:lnSpc>
                <a:spcPct val="85000"/>
              </a:lnSpc>
              <a:spcBef>
                <a:spcPts val="1301"/>
              </a:spcBef>
              <a:buClr>
                <a:srgbClr val="262626"/>
              </a:buClr>
              <a:buFont typeface="Wingdings" charset="2"/>
              <a:buChar char=""/>
            </a:pPr>
            <a:r>
              <a:rPr b="0" lang="en-US" sz="2400" spc="-1" strike="noStrike">
                <a:solidFill>
                  <a:schemeClr val="dk1">
                    <a:lumMod val="85000"/>
                    <a:lumOff val="15000"/>
                  </a:schemeClr>
                </a:solidFill>
                <a:latin typeface="Calibri Light"/>
              </a:rPr>
              <a:t>User friendly and cost effective.</a:t>
            </a:r>
            <a:endParaRPr b="0" lang="en-US" sz="2400" spc="-1" strike="noStrike">
              <a:solidFill>
                <a:schemeClr val="dk1">
                  <a:lumMod val="85000"/>
                  <a:lumOff val="15000"/>
                </a:schemeClr>
              </a:solidFill>
              <a:latin typeface="Calibri Light"/>
            </a:endParaRPr>
          </a:p>
          <a:p>
            <a:pPr marL="91440" indent="-91440" defTabSz="914400">
              <a:lnSpc>
                <a:spcPct val="85000"/>
              </a:lnSpc>
              <a:spcBef>
                <a:spcPts val="1301"/>
              </a:spcBef>
              <a:buClr>
                <a:srgbClr val="262626"/>
              </a:buClr>
              <a:buFont typeface="Wingdings" charset="2"/>
              <a:buChar char=""/>
            </a:pPr>
            <a:r>
              <a:rPr b="0" lang="en-US" sz="2400" spc="-1" strike="noStrike">
                <a:solidFill>
                  <a:schemeClr val="dk1">
                    <a:lumMod val="85000"/>
                    <a:lumOff val="15000"/>
                  </a:schemeClr>
                </a:solidFill>
                <a:latin typeface="Calibri Light"/>
              </a:rPr>
              <a:t>That helps in increase efficiency of lectures</a:t>
            </a:r>
            <a:br>
              <a:rPr sz="2400"/>
            </a:br>
            <a:r>
              <a:rPr b="0" lang="en-US" sz="2400" spc="-1" strike="noStrike">
                <a:solidFill>
                  <a:schemeClr val="dk1">
                    <a:lumMod val="85000"/>
                    <a:lumOff val="15000"/>
                  </a:schemeClr>
                </a:solidFill>
                <a:latin typeface="Calibri Light"/>
              </a:rPr>
              <a:t> </a:t>
            </a:r>
            <a:endParaRPr b="0" lang="en-US" sz="2400" spc="-1" strike="noStrike">
              <a:solidFill>
                <a:schemeClr val="dk1">
                  <a:lumMod val="85000"/>
                  <a:lumOff val="15000"/>
                </a:schemeClr>
              </a:solidFill>
              <a:latin typeface="Calibri Light"/>
            </a:endParaRPr>
          </a:p>
          <a:p>
            <a:pPr indent="0" defTabSz="914400">
              <a:lnSpc>
                <a:spcPct val="85000"/>
              </a:lnSpc>
              <a:spcBef>
                <a:spcPts val="1301"/>
              </a:spcBef>
              <a:buNone/>
            </a:pPr>
            <a:endParaRPr b="0" lang="en-US" sz="2400" spc="-1" strike="noStrike">
              <a:solidFill>
                <a:schemeClr val="dk1">
                  <a:lumMod val="85000"/>
                  <a:lumOff val="15000"/>
                </a:schemeClr>
              </a:solidFill>
              <a:latin typeface="Calibri Light"/>
            </a:endParaRPr>
          </a:p>
        </p:txBody>
      </p:sp>
    </p:spTree>
  </p:cSld>
  <mc:AlternateContent>
    <mc:Choice Requires="p14">
      <p:transition spd="med" p14:dur="700">
        <p:fade/>
      </p:transition>
    </mc:Choice>
    <mc:Fallback>
      <p:transition spd="med">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Web Reference</a:t>
            </a:r>
            <a:endParaRPr b="0" lang="en-US" sz="5400" spc="-1" strike="noStrike">
              <a:solidFill>
                <a:schemeClr val="dk1"/>
              </a:solidFill>
              <a:latin typeface="Calibri Light"/>
            </a:endParaRPr>
          </a:p>
        </p:txBody>
      </p:sp>
      <p:sp>
        <p:nvSpPr>
          <p:cNvPr id="252" name="PlaceHolder 2"/>
          <p:cNvSpPr>
            <a:spLocks noGrp="1"/>
          </p:cNvSpPr>
          <p:nvPr>
            <p:ph/>
          </p:nvPr>
        </p:nvSpPr>
        <p:spPr>
          <a:xfrm>
            <a:off x="507960" y="2158920"/>
            <a:ext cx="11251800" cy="3794040"/>
          </a:xfrm>
          <a:prstGeom prst="rect">
            <a:avLst/>
          </a:prstGeom>
          <a:noFill/>
          <a:ln w="0">
            <a:noFill/>
          </a:ln>
        </p:spPr>
        <p:txBody>
          <a:bodyPr lIns="91440" rIns="91440" tIns="45720" bIns="45720" anchor="t">
            <a:norm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WWW.php.net</a:t>
            </a:r>
            <a:endParaRPr b="0" lang="en-US" sz="2400" spc="-1" strike="noStrike">
              <a:solidFill>
                <a:schemeClr val="dk1">
                  <a:lumMod val="85000"/>
                  <a:lumOff val="15000"/>
                </a:schemeClr>
              </a:solidFill>
              <a:latin typeface="Calibri Light"/>
            </a:endParaRPr>
          </a:p>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codecademy.com</a:t>
            </a:r>
            <a:endParaRPr b="0" lang="en-US" sz="2400" spc="-1" strike="noStrike">
              <a:solidFill>
                <a:schemeClr val="dk1">
                  <a:lumMod val="85000"/>
                  <a:lumOff val="15000"/>
                </a:schemeClr>
              </a:solidFill>
              <a:latin typeface="Calibri Light"/>
            </a:endParaRPr>
          </a:p>
          <a:p>
            <a:pPr marL="91440" indent="-91440" defTabSz="914400">
              <a:lnSpc>
                <a:spcPct val="85000"/>
              </a:lnSpc>
              <a:spcBef>
                <a:spcPts val="1301"/>
              </a:spcBef>
              <a:buClr>
                <a:srgbClr val="262626"/>
              </a:buClr>
              <a:buFont typeface="Arial"/>
              <a:buChar char=" "/>
            </a:pPr>
            <a:r>
              <a:rPr b="0" lang="en-US" sz="2400" spc="-1" strike="noStrike" u="sng">
                <a:solidFill>
                  <a:schemeClr val="dk1">
                    <a:lumMod val="85000"/>
                    <a:lumOff val="15000"/>
                  </a:schemeClr>
                </a:solidFill>
                <a:uFillTx/>
                <a:latin typeface="Calibri Light"/>
                <a:hlinkClick r:id="rId1"/>
              </a:rPr>
              <a:t>http://udacity.com/</a:t>
            </a:r>
            <a:endParaRPr b="0" lang="en-US" sz="2400" spc="-1" strike="noStrike">
              <a:solidFill>
                <a:schemeClr val="dk1">
                  <a:lumMod val="85000"/>
                  <a:lumOff val="15000"/>
                </a:schemeClr>
              </a:solidFill>
              <a:latin typeface="Calibri Light"/>
            </a:endParaRPr>
          </a:p>
          <a:p>
            <a:pPr indent="0" defTabSz="914400">
              <a:lnSpc>
                <a:spcPct val="85000"/>
              </a:lnSpc>
              <a:spcBef>
                <a:spcPts val="1301"/>
              </a:spcBef>
              <a:buNone/>
            </a:pPr>
            <a:endParaRPr b="0" lang="en-US" sz="2400" spc="-1" strike="noStrike">
              <a:solidFill>
                <a:schemeClr val="dk1">
                  <a:lumMod val="85000"/>
                  <a:lumOff val="15000"/>
                </a:schemeClr>
              </a:solidFill>
              <a:latin typeface="Calibri Light"/>
            </a:endParaRPr>
          </a:p>
        </p:txBody>
      </p:sp>
    </p:spTree>
  </p:cSld>
  <mc:AlternateContent>
    <mc:Choice Requires="p14">
      <p:transition spd="med" p14:dur="700">
        <p:fade/>
      </p:transition>
    </mc:Choice>
    <mc:Fallback>
      <p:transition spd="med">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603360" y="770400"/>
            <a:ext cx="10782000" cy="3352320"/>
          </a:xfrm>
          <a:prstGeom prst="rect">
            <a:avLst/>
          </a:prstGeom>
          <a:noFill/>
          <a:ln w="0">
            <a:noFill/>
          </a:ln>
        </p:spPr>
        <p:txBody>
          <a:bodyPr lIns="91440" rIns="91440" tIns="45720" bIns="45720" anchor="b">
            <a:noAutofit/>
          </a:bodyPr>
          <a:p>
            <a:pPr indent="0" defTabSz="914400">
              <a:lnSpc>
                <a:spcPct val="80000"/>
              </a:lnSpc>
              <a:buNone/>
            </a:pPr>
            <a:r>
              <a:rPr b="0" lang="en-US" sz="8800" spc="-120" strike="noStrike">
                <a:solidFill>
                  <a:srgbClr val="ffffff"/>
                </a:solidFill>
                <a:latin typeface="Calibri Light"/>
              </a:rPr>
              <a:t>Thank You</a:t>
            </a:r>
            <a:endParaRPr b="0" lang="en-US" sz="8800" spc="-1" strike="noStrike">
              <a:solidFill>
                <a:schemeClr val="dk1"/>
              </a:solidFill>
              <a:latin typeface="Calibri Light"/>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Introduction</a:t>
            </a:r>
            <a:endParaRPr b="0" lang="en-US" sz="5400" spc="-1" strike="noStrike">
              <a:solidFill>
                <a:schemeClr val="dk1"/>
              </a:solidFill>
              <a:latin typeface="Calibri Light"/>
            </a:endParaRPr>
          </a:p>
        </p:txBody>
      </p:sp>
      <p:sp>
        <p:nvSpPr>
          <p:cNvPr id="214" name="PlaceHolder 2"/>
          <p:cNvSpPr>
            <a:spLocks noGrp="1"/>
          </p:cNvSpPr>
          <p:nvPr>
            <p:ph/>
          </p:nvPr>
        </p:nvSpPr>
        <p:spPr>
          <a:xfrm>
            <a:off x="676800" y="2011680"/>
            <a:ext cx="10295640" cy="3765960"/>
          </a:xfrm>
          <a:prstGeom prst="rect">
            <a:avLst/>
          </a:prstGeom>
          <a:noFill/>
          <a:ln w="0">
            <a:noFill/>
          </a:ln>
        </p:spPr>
        <p:txBody>
          <a:bodyPr lIns="91440" rIns="91440" tIns="45720" bIns="45720" anchor="t">
            <a:normAutofit/>
          </a:bodyPr>
          <a:p>
            <a:pPr marL="469800" indent="-457200" defTabSz="914400">
              <a:lnSpc>
                <a:spcPct val="100000"/>
              </a:lnSpc>
              <a:spcBef>
                <a:spcPts val="771"/>
              </a:spcBef>
              <a:buClr>
                <a:srgbClr val="262626"/>
              </a:buClr>
              <a:buSzPct val="75000"/>
              <a:buFont typeface="Wingdings" charset="2"/>
              <a:buChar char=""/>
              <a:tabLst>
                <a:tab algn="l" pos="356760"/>
                <a:tab algn="l" pos="357480"/>
              </a:tabLst>
            </a:pPr>
            <a:r>
              <a:rPr b="0" lang="en-US" sz="2400" spc="-1" strike="noStrike">
                <a:solidFill>
                  <a:schemeClr val="dk1">
                    <a:lumMod val="85000"/>
                    <a:lumOff val="15000"/>
                  </a:schemeClr>
                </a:solidFill>
                <a:latin typeface="Calibri Light"/>
              </a:rPr>
              <a:t> </a:t>
            </a:r>
            <a:r>
              <a:rPr b="0" lang="en-US" sz="2400" spc="-1" strike="noStrike">
                <a:solidFill>
                  <a:schemeClr val="dk1">
                    <a:lumMod val="85000"/>
                    <a:lumOff val="15000"/>
                  </a:schemeClr>
                </a:solidFill>
                <a:latin typeface="Calibri Light"/>
              </a:rPr>
              <a:t>We have developed Student Feedback System to provide feedback  in an easy and quick manner to the college Principal as well as teaching staff. </a:t>
            </a:r>
            <a:endParaRPr b="0" lang="en-US" sz="2400" spc="-1" strike="noStrike">
              <a:solidFill>
                <a:schemeClr val="dk1">
                  <a:lumMod val="85000"/>
                  <a:lumOff val="15000"/>
                </a:schemeClr>
              </a:solidFill>
              <a:latin typeface="Calibri Light"/>
            </a:endParaRPr>
          </a:p>
          <a:p>
            <a:pPr marL="469800" indent="-457200" defTabSz="914400">
              <a:lnSpc>
                <a:spcPct val="100000"/>
              </a:lnSpc>
              <a:spcBef>
                <a:spcPts val="771"/>
              </a:spcBef>
              <a:buClr>
                <a:srgbClr val="262626"/>
              </a:buClr>
              <a:buSzPct val="75000"/>
              <a:buFont typeface="Wingdings" charset="2"/>
              <a:buChar char=""/>
              <a:tabLst>
                <a:tab algn="l" pos="356760"/>
                <a:tab algn="l" pos="357480"/>
              </a:tabLst>
            </a:pPr>
            <a:r>
              <a:rPr b="0" lang="en-US" sz="2400" spc="-1" strike="noStrike">
                <a:solidFill>
                  <a:schemeClr val="dk1">
                    <a:lumMod val="85000"/>
                    <a:lumOff val="15000"/>
                  </a:schemeClr>
                </a:solidFill>
                <a:latin typeface="Calibri Light"/>
              </a:rPr>
              <a:t>So here  in that  Student Feedback System  which delivers via the student staff  interface as online  system which acting as a Service Provider. By using this technology we can make fast feedback about the staff by  student on time on head  of all departments as they referred in online system. </a:t>
            </a:r>
            <a:endParaRPr b="0" lang="en-US" sz="2400" spc="-1" strike="noStrike">
              <a:solidFill>
                <a:schemeClr val="dk1">
                  <a:lumMod val="85000"/>
                  <a:lumOff val="15000"/>
                </a:schemeClr>
              </a:solidFill>
              <a:latin typeface="Calibri Light"/>
            </a:endParaRPr>
          </a:p>
          <a:p>
            <a:pPr marL="469800" indent="-457200" defTabSz="914400">
              <a:lnSpc>
                <a:spcPct val="100000"/>
              </a:lnSpc>
              <a:spcBef>
                <a:spcPts val="771"/>
              </a:spcBef>
              <a:buClr>
                <a:srgbClr val="262626"/>
              </a:buClr>
              <a:buSzPct val="75000"/>
              <a:buFont typeface="Wingdings" charset="2"/>
              <a:buChar char=""/>
              <a:tabLst>
                <a:tab algn="l" pos="356760"/>
                <a:tab algn="l" pos="357480"/>
              </a:tabLst>
            </a:pPr>
            <a:r>
              <a:rPr b="0" lang="en-US" sz="2400" spc="-1" strike="noStrike">
                <a:solidFill>
                  <a:schemeClr val="dk1">
                    <a:lumMod val="85000"/>
                    <a:lumOff val="15000"/>
                  </a:schemeClr>
                </a:solidFill>
                <a:latin typeface="Calibri Light"/>
              </a:rPr>
              <a:t>This project has module Student login, HOD login and Principal login  the registration form  then they give feedback in system provided by college staff. This Feedback is checked by HOD.</a:t>
            </a:r>
            <a:endParaRPr b="0" lang="en-US" sz="2400" spc="-1" strike="noStrike">
              <a:solidFill>
                <a:schemeClr val="dk1">
                  <a:lumMod val="85000"/>
                  <a:lumOff val="15000"/>
                </a:schemeClr>
              </a:solidFill>
              <a:latin typeface="Calibri Light"/>
            </a:endParaRPr>
          </a:p>
          <a:p>
            <a:pPr indent="0" defTabSz="914400">
              <a:lnSpc>
                <a:spcPct val="100000"/>
              </a:lnSpc>
              <a:spcBef>
                <a:spcPts val="771"/>
              </a:spcBef>
              <a:buNone/>
              <a:tabLst>
                <a:tab algn="l" pos="356760"/>
                <a:tab algn="l" pos="357480"/>
              </a:tabLst>
            </a:pPr>
            <a:endParaRPr b="0" lang="en-US" sz="2400" spc="-1" strike="noStrike">
              <a:solidFill>
                <a:schemeClr val="dk1">
                  <a:lumMod val="85000"/>
                  <a:lumOff val="15000"/>
                </a:schemeClr>
              </a:solidFill>
              <a:latin typeface="Calibri Light"/>
            </a:endParaRPr>
          </a:p>
          <a:p>
            <a:pPr indent="0" defTabSz="914400">
              <a:lnSpc>
                <a:spcPct val="85000"/>
              </a:lnSpc>
              <a:spcBef>
                <a:spcPts val="1301"/>
              </a:spcBef>
              <a:buNone/>
              <a:tabLst>
                <a:tab algn="l" pos="356760"/>
                <a:tab algn="l" pos="357480"/>
              </a:tabLst>
            </a:pPr>
            <a:endParaRPr b="0" lang="en-US" sz="2400" spc="-1" strike="noStrike">
              <a:solidFill>
                <a:schemeClr val="dk1">
                  <a:lumMod val="85000"/>
                  <a:lumOff val="15000"/>
                </a:schemeClr>
              </a:solidFill>
              <a:latin typeface="Calibri Light"/>
            </a:endParaRPr>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a:lnSpc>
                <a:spcPct val="85000"/>
              </a:lnSpc>
              <a:buNone/>
            </a:pPr>
            <a:r>
              <a:rPr b="0" lang="en-US" sz="5400" spc="-120" strike="noStrike">
                <a:solidFill>
                  <a:srgbClr val="50b4c8"/>
                </a:solidFill>
                <a:latin typeface="Calibri Light"/>
              </a:rPr>
              <a:t>Problem statement</a:t>
            </a:r>
            <a:endParaRPr b="0" lang="en-US" sz="5400" spc="-1" strike="noStrike">
              <a:solidFill>
                <a:schemeClr val="dk1"/>
              </a:solidFill>
              <a:latin typeface="Calibri Light"/>
            </a:endParaRPr>
          </a:p>
        </p:txBody>
      </p:sp>
      <p:sp>
        <p:nvSpPr>
          <p:cNvPr id="216" name="PlaceHolder 2"/>
          <p:cNvSpPr>
            <a:spLocks noGrp="1"/>
          </p:cNvSpPr>
          <p:nvPr>
            <p:ph/>
          </p:nvPr>
        </p:nvSpPr>
        <p:spPr>
          <a:xfrm>
            <a:off x="676800" y="2036880"/>
            <a:ext cx="10753200" cy="3765960"/>
          </a:xfrm>
          <a:prstGeom prst="rect">
            <a:avLst/>
          </a:prstGeom>
          <a:noFill/>
          <a:ln w="0">
            <a:noFill/>
          </a:ln>
        </p:spPr>
        <p:txBody>
          <a:bodyPr lIns="91440" rIns="91440" tIns="45720" bIns="45720" anchor="t">
            <a:normAutofit/>
          </a:bodyPr>
          <a:p>
            <a:pPr indent="0" defTabSz="914400">
              <a:lnSpc>
                <a:spcPct val="85000"/>
              </a:lnSpc>
              <a:spcBef>
                <a:spcPts val="1301"/>
              </a:spcBef>
              <a:buNone/>
            </a:pPr>
            <a:endParaRPr b="0" lang="en-US" sz="2000" spc="-1" strike="noStrike">
              <a:solidFill>
                <a:schemeClr val="dk1">
                  <a:lumMod val="85000"/>
                  <a:lumOff val="15000"/>
                </a:schemeClr>
              </a:solidFill>
              <a:latin typeface="Calibri Light"/>
            </a:endParaRPr>
          </a:p>
          <a:p>
            <a:pPr marL="469800" indent="-457200" defTabSz="914400">
              <a:lnSpc>
                <a:spcPct val="100000"/>
              </a:lnSpc>
              <a:spcBef>
                <a:spcPts val="771"/>
              </a:spcBef>
              <a:buClr>
                <a:srgbClr val="262626"/>
              </a:buClr>
              <a:buSzPct val="75000"/>
              <a:buFont typeface="Wingdings" charset="2"/>
              <a:buChar char=""/>
              <a:tabLst>
                <a:tab algn="l" pos="356760"/>
                <a:tab algn="l" pos="357480"/>
              </a:tabLst>
            </a:pPr>
            <a:r>
              <a:rPr b="0" lang="en-US" sz="2400" spc="-1" strike="noStrike">
                <a:solidFill>
                  <a:schemeClr val="dk1">
                    <a:lumMod val="85000"/>
                    <a:lumOff val="15000"/>
                  </a:schemeClr>
                </a:solidFill>
                <a:latin typeface="Calibri Light"/>
              </a:rPr>
              <a:t>The existing system carries more time to do a piece of work for this reason the online system feedback  can be used.</a:t>
            </a:r>
            <a:endParaRPr b="0" lang="en-US" sz="2400" spc="-1" strike="noStrike">
              <a:solidFill>
                <a:schemeClr val="dk1">
                  <a:lumMod val="85000"/>
                  <a:lumOff val="15000"/>
                </a:schemeClr>
              </a:solidFill>
              <a:latin typeface="Calibri Light"/>
            </a:endParaRPr>
          </a:p>
          <a:p>
            <a:pPr marL="469800" indent="-457200" defTabSz="914400">
              <a:lnSpc>
                <a:spcPct val="100000"/>
              </a:lnSpc>
              <a:spcBef>
                <a:spcPts val="771"/>
              </a:spcBef>
              <a:buClr>
                <a:srgbClr val="262626"/>
              </a:buClr>
              <a:buSzPct val="75000"/>
              <a:buFont typeface="Wingdings" charset="2"/>
              <a:buChar char=""/>
              <a:tabLst>
                <a:tab algn="l" pos="356760"/>
                <a:tab algn="l" pos="357480"/>
              </a:tabLst>
            </a:pPr>
            <a:r>
              <a:rPr b="0" lang="en-US" sz="2400" spc="-1" strike="noStrike">
                <a:solidFill>
                  <a:schemeClr val="dk1">
                    <a:lumMod val="85000"/>
                    <a:lumOff val="15000"/>
                  </a:schemeClr>
                </a:solidFill>
                <a:latin typeface="Calibri Light"/>
              </a:rPr>
              <a:t>The exiting system needs high manual efforts to manage the student feedback.</a:t>
            </a:r>
            <a:endParaRPr b="0" lang="en-US" sz="2400" spc="-1" strike="noStrike">
              <a:solidFill>
                <a:schemeClr val="dk1">
                  <a:lumMod val="85000"/>
                  <a:lumOff val="15000"/>
                </a:schemeClr>
              </a:solidFill>
              <a:latin typeface="Calibri Light"/>
            </a:endParaRPr>
          </a:p>
          <a:p>
            <a:pPr marL="469800" indent="-457200" defTabSz="914400">
              <a:lnSpc>
                <a:spcPct val="100000"/>
              </a:lnSpc>
              <a:spcBef>
                <a:spcPts val="771"/>
              </a:spcBef>
              <a:buClr>
                <a:srgbClr val="262626"/>
              </a:buClr>
              <a:buSzPct val="75000"/>
              <a:buFont typeface="Wingdings" charset="2"/>
              <a:buChar char=""/>
              <a:tabLst>
                <a:tab algn="l" pos="356760"/>
                <a:tab algn="l" pos="357480"/>
              </a:tabLst>
            </a:pPr>
            <a:r>
              <a:rPr b="0" lang="en-US" sz="2400" spc="-1" strike="noStrike">
                <a:solidFill>
                  <a:schemeClr val="dk1">
                    <a:lumMod val="85000"/>
                    <a:lumOff val="15000"/>
                  </a:schemeClr>
                </a:solidFill>
                <a:latin typeface="Calibri Light"/>
              </a:rPr>
              <a:t>Loss of records.</a:t>
            </a:r>
            <a:endParaRPr b="0" lang="en-US" sz="2400" spc="-1" strike="noStrike">
              <a:solidFill>
                <a:schemeClr val="dk1">
                  <a:lumMod val="85000"/>
                  <a:lumOff val="15000"/>
                </a:schemeClr>
              </a:solidFill>
              <a:latin typeface="Calibri Light"/>
            </a:endParaRPr>
          </a:p>
          <a:p>
            <a:pPr marL="469800" indent="-457200" defTabSz="914400">
              <a:lnSpc>
                <a:spcPct val="100000"/>
              </a:lnSpc>
              <a:spcBef>
                <a:spcPts val="771"/>
              </a:spcBef>
              <a:buClr>
                <a:srgbClr val="262626"/>
              </a:buClr>
              <a:buSzPct val="75000"/>
              <a:buFont typeface="Wingdings" charset="2"/>
              <a:buChar char=""/>
              <a:tabLst>
                <a:tab algn="l" pos="356760"/>
                <a:tab algn="l" pos="357480"/>
              </a:tabLst>
            </a:pPr>
            <a:r>
              <a:rPr b="0" lang="en-US" sz="2400" spc="-1" strike="noStrike">
                <a:solidFill>
                  <a:schemeClr val="dk1">
                    <a:lumMod val="85000"/>
                    <a:lumOff val="15000"/>
                  </a:schemeClr>
                </a:solidFill>
                <a:latin typeface="Calibri Light"/>
              </a:rPr>
              <a:t>High paper works.</a:t>
            </a:r>
            <a:endParaRPr b="0" lang="en-US" sz="2400" spc="-1" strike="noStrike">
              <a:solidFill>
                <a:schemeClr val="dk1">
                  <a:lumMod val="85000"/>
                  <a:lumOff val="15000"/>
                </a:schemeClr>
              </a:solidFill>
              <a:latin typeface="Calibri Light"/>
            </a:endParaRPr>
          </a:p>
          <a:p>
            <a:pPr marL="469800" indent="-457200" defTabSz="914400">
              <a:lnSpc>
                <a:spcPct val="100000"/>
              </a:lnSpc>
              <a:spcBef>
                <a:spcPts val="771"/>
              </a:spcBef>
              <a:buClr>
                <a:srgbClr val="262626"/>
              </a:buClr>
              <a:buSzPct val="75000"/>
              <a:buFont typeface="Wingdings" charset="2"/>
              <a:buChar char=""/>
              <a:tabLst>
                <a:tab algn="l" pos="356760"/>
                <a:tab algn="l" pos="357480"/>
              </a:tabLst>
            </a:pPr>
            <a:r>
              <a:rPr b="0" lang="en-US" sz="2400" spc="-1" strike="noStrike">
                <a:solidFill>
                  <a:schemeClr val="dk1">
                    <a:lumMod val="85000"/>
                    <a:lumOff val="15000"/>
                  </a:schemeClr>
                </a:solidFill>
                <a:latin typeface="Calibri Light"/>
              </a:rPr>
              <a:t>Response is slow.</a:t>
            </a:r>
            <a:endParaRPr b="0" lang="en-US" sz="2400" spc="-1" strike="noStrike">
              <a:solidFill>
                <a:schemeClr val="dk1">
                  <a:lumMod val="85000"/>
                  <a:lumOff val="15000"/>
                </a:schemeClr>
              </a:solidFill>
              <a:latin typeface="Calibri Light"/>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Objectives</a:t>
            </a:r>
            <a:endParaRPr b="0" lang="en-US" sz="5400" spc="-1" strike="noStrike">
              <a:solidFill>
                <a:schemeClr val="dk1"/>
              </a:solidFill>
              <a:latin typeface="Calibri Light"/>
            </a:endParaRPr>
          </a:p>
        </p:txBody>
      </p:sp>
      <p:sp>
        <p:nvSpPr>
          <p:cNvPr id="218" name="PlaceHolder 2"/>
          <p:cNvSpPr>
            <a:spLocks noGrp="1"/>
          </p:cNvSpPr>
          <p:nvPr>
            <p:ph/>
          </p:nvPr>
        </p:nvSpPr>
        <p:spPr>
          <a:xfrm>
            <a:off x="676800" y="1752480"/>
            <a:ext cx="9330480" cy="4012560"/>
          </a:xfrm>
          <a:prstGeom prst="rect">
            <a:avLst/>
          </a:prstGeom>
          <a:noFill/>
          <a:ln w="0">
            <a:noFill/>
          </a:ln>
        </p:spPr>
        <p:txBody>
          <a:bodyPr lIns="91440" rIns="91440" tIns="45720" bIns="45720" anchor="t">
            <a:normAutofit/>
          </a:bodyPr>
          <a:p>
            <a:pPr indent="0" defTabSz="914400">
              <a:lnSpc>
                <a:spcPct val="85000"/>
              </a:lnSpc>
              <a:spcBef>
                <a:spcPts val="1301"/>
              </a:spcBef>
              <a:buNone/>
            </a:pPr>
            <a:endParaRPr b="0" lang="en-US" sz="3200" spc="-1" strike="noStrike">
              <a:solidFill>
                <a:schemeClr val="dk1">
                  <a:lumMod val="85000"/>
                  <a:lumOff val="15000"/>
                </a:schemeClr>
              </a:solidFill>
              <a:latin typeface="Calibri Light"/>
            </a:endParaRPr>
          </a:p>
          <a:p>
            <a:pPr marL="457200" indent="-457200" defTabSz="914400">
              <a:lnSpc>
                <a:spcPct val="85000"/>
              </a:lnSpc>
              <a:spcBef>
                <a:spcPts val="1301"/>
              </a:spcBef>
              <a:buClr>
                <a:srgbClr val="262626"/>
              </a:buClr>
              <a:buFont typeface="Wingdings" charset="2"/>
              <a:buChar char=""/>
            </a:pPr>
            <a:r>
              <a:rPr b="0" lang="en-US" sz="2400" spc="-1" strike="noStrike">
                <a:solidFill>
                  <a:schemeClr val="dk1">
                    <a:lumMod val="85000"/>
                    <a:lumOff val="15000"/>
                  </a:schemeClr>
                </a:solidFill>
                <a:latin typeface="Calibri Light"/>
              </a:rPr>
              <a:t>In order to get a productive feedback, the collage has prepared a questionnaire to be filled by the students which covers the key points regarding a lecture.</a:t>
            </a:r>
            <a:endParaRPr b="0" lang="en-US" sz="2400" spc="-1" strike="noStrike">
              <a:solidFill>
                <a:schemeClr val="dk1">
                  <a:lumMod val="85000"/>
                  <a:lumOff val="15000"/>
                </a:schemeClr>
              </a:solidFill>
              <a:latin typeface="Calibri Light"/>
            </a:endParaRPr>
          </a:p>
          <a:p>
            <a:pPr marL="457200" indent="-457200" defTabSz="914400">
              <a:lnSpc>
                <a:spcPct val="85000"/>
              </a:lnSpc>
              <a:spcBef>
                <a:spcPts val="1301"/>
              </a:spcBef>
              <a:buClr>
                <a:srgbClr val="262626"/>
              </a:buClr>
              <a:buFont typeface="Wingdings" charset="2"/>
              <a:buChar char=""/>
            </a:pPr>
            <a:r>
              <a:rPr b="0" lang="en-US" sz="2400" spc="-1" strike="noStrike">
                <a:solidFill>
                  <a:schemeClr val="dk1">
                    <a:lumMod val="85000"/>
                    <a:lumOff val="15000"/>
                  </a:schemeClr>
                </a:solidFill>
                <a:latin typeface="Calibri Light"/>
              </a:rPr>
              <a:t>Initially it was done manually but considering new  trends, colleges started this system online which is cost effective and well as convenient for students.</a:t>
            </a:r>
            <a:endParaRPr b="0" lang="en-US" sz="2400" spc="-1" strike="noStrike">
              <a:solidFill>
                <a:schemeClr val="dk1">
                  <a:lumMod val="85000"/>
                  <a:lumOff val="15000"/>
                </a:schemeClr>
              </a:solidFill>
              <a:latin typeface="Calibri Light"/>
            </a:endParaRPr>
          </a:p>
          <a:p>
            <a:pPr marL="457200" indent="-457200" defTabSz="914400">
              <a:lnSpc>
                <a:spcPct val="85000"/>
              </a:lnSpc>
              <a:spcBef>
                <a:spcPts val="1301"/>
              </a:spcBef>
              <a:buClr>
                <a:srgbClr val="262626"/>
              </a:buClr>
              <a:buFont typeface="Wingdings" charset="2"/>
              <a:buChar char=""/>
            </a:pPr>
            <a:r>
              <a:rPr b="0" lang="en-US" sz="2400" spc="-1" strike="noStrike">
                <a:solidFill>
                  <a:schemeClr val="dk1">
                    <a:lumMod val="85000"/>
                    <a:lumOff val="15000"/>
                  </a:schemeClr>
                </a:solidFill>
                <a:latin typeface="Calibri Light"/>
              </a:rPr>
              <a:t>This is a web application that saves paper cost and time of manual record maintenance.</a:t>
            </a:r>
            <a:endParaRPr b="0" lang="en-US" sz="2400" spc="-1" strike="noStrike">
              <a:solidFill>
                <a:schemeClr val="dk1">
                  <a:lumMod val="85000"/>
                  <a:lumOff val="15000"/>
                </a:schemeClr>
              </a:solidFill>
              <a:latin typeface="Calibri Light"/>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rmAutofit/>
          </a:bodyPr>
          <a:p>
            <a:pPr indent="0" defTabSz="914400">
              <a:lnSpc>
                <a:spcPct val="85000"/>
              </a:lnSpc>
              <a:buNone/>
            </a:pPr>
            <a:r>
              <a:rPr b="0" lang="en-US" sz="5400" spc="-120" strike="noStrike">
                <a:solidFill>
                  <a:schemeClr val="accent1"/>
                </a:solidFill>
                <a:latin typeface="Calibri Light"/>
              </a:rPr>
              <a:t>Need of Feedback System</a:t>
            </a:r>
            <a:br>
              <a:rPr sz="5400"/>
            </a:br>
            <a:endParaRPr b="0" lang="en-US" sz="5400" spc="-1" strike="noStrike">
              <a:solidFill>
                <a:schemeClr val="dk1"/>
              </a:solidFill>
              <a:latin typeface="Calibri Light"/>
            </a:endParaRPr>
          </a:p>
        </p:txBody>
      </p:sp>
      <p:sp>
        <p:nvSpPr>
          <p:cNvPr id="220" name="PlaceHolder 2"/>
          <p:cNvSpPr>
            <a:spLocks noGrp="1"/>
          </p:cNvSpPr>
          <p:nvPr>
            <p:ph/>
          </p:nvPr>
        </p:nvSpPr>
        <p:spPr>
          <a:xfrm>
            <a:off x="-357840" y="1727280"/>
            <a:ext cx="10654560" cy="4151880"/>
          </a:xfrm>
          <a:prstGeom prst="rect">
            <a:avLst/>
          </a:prstGeom>
          <a:noFill/>
          <a:ln w="0">
            <a:noFill/>
          </a:ln>
        </p:spPr>
        <p:txBody>
          <a:bodyPr lIns="91440" rIns="91440" tIns="45720" bIns="45720" anchor="t">
            <a:noAutofit/>
          </a:bodyPr>
          <a:p>
            <a:pPr lvl="8" marL="1800000" indent="-228600" algn="just" defTabSz="914400">
              <a:lnSpc>
                <a:spcPct val="85000"/>
              </a:lnSpc>
              <a:spcBef>
                <a:spcPts val="601"/>
              </a:spcBef>
              <a:buClr>
                <a:srgbClr val="262626"/>
              </a:buClr>
              <a:buFont typeface="Wingdings" charset="2"/>
              <a:buChar char=""/>
            </a:pPr>
            <a:r>
              <a:rPr b="0" lang="en-US" sz="2400" spc="-1" strike="noStrike">
                <a:solidFill>
                  <a:schemeClr val="dk1">
                    <a:lumMod val="85000"/>
                    <a:lumOff val="15000"/>
                  </a:schemeClr>
                </a:solidFill>
                <a:latin typeface="Calibri Light"/>
              </a:rPr>
              <a:t>This type of Student Feedback system reduces, the strenuous work of physically examining the feedback pages of each and every student.</a:t>
            </a:r>
            <a:endParaRPr b="0" lang="en-US" sz="2400" spc="-1" strike="noStrike">
              <a:solidFill>
                <a:schemeClr val="dk1">
                  <a:lumMod val="85000"/>
                  <a:lumOff val="15000"/>
                </a:schemeClr>
              </a:solidFill>
              <a:latin typeface="Calibri Light"/>
            </a:endParaRPr>
          </a:p>
          <a:p>
            <a:pPr marL="1571400" indent="0" algn="just" defTabSz="914400">
              <a:lnSpc>
                <a:spcPct val="85000"/>
              </a:lnSpc>
              <a:spcBef>
                <a:spcPts val="601"/>
              </a:spcBef>
              <a:buNone/>
              <a:tabLst>
                <a:tab algn="l" pos="0"/>
              </a:tabLst>
            </a:pPr>
            <a:endParaRPr b="0" lang="en-US" sz="2400" spc="-1" strike="noStrike">
              <a:solidFill>
                <a:schemeClr val="dk1">
                  <a:lumMod val="85000"/>
                  <a:lumOff val="15000"/>
                </a:schemeClr>
              </a:solidFill>
              <a:latin typeface="Calibri Light"/>
            </a:endParaRPr>
          </a:p>
          <a:p>
            <a:pPr lvl="8" marL="1800000" indent="-228600" algn="just" defTabSz="914400">
              <a:lnSpc>
                <a:spcPct val="85000"/>
              </a:lnSpc>
              <a:spcBef>
                <a:spcPts val="601"/>
              </a:spcBef>
              <a:buClr>
                <a:srgbClr val="262626"/>
              </a:buClr>
              <a:buFont typeface="Wingdings" charset="2"/>
              <a:buChar char=""/>
              <a:tabLst>
                <a:tab algn="l" pos="0"/>
              </a:tabLst>
            </a:pPr>
            <a:r>
              <a:rPr b="0" lang="en-US" sz="2400" spc="-1" strike="noStrike">
                <a:solidFill>
                  <a:schemeClr val="dk1">
                    <a:lumMod val="85000"/>
                    <a:lumOff val="15000"/>
                  </a:schemeClr>
                </a:solidFill>
                <a:latin typeface="Calibri Light"/>
              </a:rPr>
              <a:t>Student Feedback System for college students have been developed which aims to rate and analyses general college  performance. </a:t>
            </a:r>
            <a:endParaRPr b="0" lang="en-US" sz="2400" spc="-1" strike="noStrike">
              <a:solidFill>
                <a:schemeClr val="dk1">
                  <a:lumMod val="85000"/>
                  <a:lumOff val="15000"/>
                </a:schemeClr>
              </a:solidFill>
              <a:latin typeface="Calibri Light"/>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rmAutofit fontScale="75000" lnSpcReduction="10000"/>
          </a:bodyPr>
          <a:p>
            <a:pPr indent="0" defTabSz="914400">
              <a:lnSpc>
                <a:spcPct val="85000"/>
              </a:lnSpc>
              <a:buNone/>
            </a:pPr>
            <a:r>
              <a:rPr b="0" lang="en-US" sz="5400" spc="-120" strike="noStrike">
                <a:solidFill>
                  <a:schemeClr val="accent1"/>
                </a:solidFill>
                <a:latin typeface="Calibri Light"/>
              </a:rPr>
              <a:t>Proposed System</a:t>
            </a:r>
            <a:br>
              <a:rPr sz="5400"/>
            </a:br>
            <a:br>
              <a:rPr sz="5400"/>
            </a:br>
            <a:endParaRPr b="0" lang="en-US" sz="5400" spc="-1" strike="noStrike">
              <a:solidFill>
                <a:schemeClr val="dk1"/>
              </a:solidFill>
              <a:latin typeface="Calibri Light"/>
            </a:endParaRPr>
          </a:p>
        </p:txBody>
      </p:sp>
      <p:sp>
        <p:nvSpPr>
          <p:cNvPr id="222" name="PlaceHolder 2"/>
          <p:cNvSpPr>
            <a:spLocks noGrp="1"/>
          </p:cNvSpPr>
          <p:nvPr>
            <p:ph/>
          </p:nvPr>
        </p:nvSpPr>
        <p:spPr>
          <a:xfrm>
            <a:off x="775080" y="1570320"/>
            <a:ext cx="9898920" cy="4206960"/>
          </a:xfrm>
          <a:prstGeom prst="rect">
            <a:avLst/>
          </a:prstGeom>
          <a:noFill/>
          <a:ln w="0">
            <a:noFill/>
          </a:ln>
        </p:spPr>
        <p:txBody>
          <a:bodyPr lIns="91440" rIns="91440" tIns="45720" bIns="45720" anchor="t">
            <a:norm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The ‘Feedback System’ Approaches all about institutional practices and processes that are taken into consideration, the student’s concerns of the level of the knowledge they receive. The College Feedback System is a management information system for education establishments to manage student data. An Online Student Feedback System is an automatic feedback generation system that provides the proper feedback to the teachers as per the categories like always, poor, usually, very often, sometimes </a:t>
            </a:r>
            <a:endParaRPr b="0" lang="en-US" sz="2400" spc="-1" strike="noStrike">
              <a:solidFill>
                <a:schemeClr val="dk1">
                  <a:lumMod val="85000"/>
                  <a:lumOff val="15000"/>
                </a:schemeClr>
              </a:solidFill>
              <a:latin typeface="Calibri Light"/>
            </a:endParaRPr>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657360" y="499680"/>
            <a:ext cx="10772280" cy="165780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System Requirements:</a:t>
            </a:r>
            <a:endParaRPr b="0" lang="en-US" sz="5400" spc="-1" strike="noStrike">
              <a:solidFill>
                <a:schemeClr val="dk1"/>
              </a:solidFill>
              <a:latin typeface="Calibri Light"/>
            </a:endParaRPr>
          </a:p>
        </p:txBody>
      </p:sp>
      <p:sp>
        <p:nvSpPr>
          <p:cNvPr id="224" name="PlaceHolder 2"/>
          <p:cNvSpPr>
            <a:spLocks noGrp="1"/>
          </p:cNvSpPr>
          <p:nvPr>
            <p:ph/>
          </p:nvPr>
        </p:nvSpPr>
        <p:spPr>
          <a:xfrm>
            <a:off x="676800" y="2040480"/>
            <a:ext cx="4663080" cy="722880"/>
          </a:xfrm>
          <a:prstGeom prst="rect">
            <a:avLst/>
          </a:prstGeom>
          <a:noFill/>
          <a:ln w="0">
            <a:noFill/>
          </a:ln>
        </p:spPr>
        <p:txBody>
          <a:bodyPr lIns="91440" rIns="91440" tIns="45720" bIns="45720" anchor="ctr">
            <a:noAutofit/>
          </a:bodyPr>
          <a:p>
            <a:pPr indent="0" defTabSz="914400">
              <a:lnSpc>
                <a:spcPct val="85000"/>
              </a:lnSpc>
              <a:spcBef>
                <a:spcPts val="1301"/>
              </a:spcBef>
              <a:buNone/>
              <a:tabLst>
                <a:tab algn="l" pos="0"/>
              </a:tabLst>
            </a:pPr>
            <a:r>
              <a:rPr b="0" lang="en-US" sz="2400" spc="-1" strike="noStrike" cap="all">
                <a:solidFill>
                  <a:schemeClr val="dk1">
                    <a:lumMod val="85000"/>
                    <a:lumOff val="15000"/>
                  </a:schemeClr>
                </a:solidFill>
                <a:latin typeface="Calibri Light"/>
              </a:rPr>
              <a:t>Software Requirements</a:t>
            </a:r>
            <a:r>
              <a:rPr b="0" lang="en-US" sz="2200" spc="-1" strike="noStrike" cap="all">
                <a:solidFill>
                  <a:schemeClr val="dk1">
                    <a:lumMod val="85000"/>
                    <a:lumOff val="15000"/>
                  </a:schemeClr>
                </a:solidFill>
                <a:latin typeface="Calibri Light"/>
              </a:rPr>
              <a:t> </a:t>
            </a:r>
            <a:endParaRPr b="0" lang="en-US" sz="2200" spc="-1" strike="noStrike">
              <a:solidFill>
                <a:schemeClr val="dk1">
                  <a:lumMod val="85000"/>
                  <a:lumOff val="15000"/>
                </a:schemeClr>
              </a:solidFill>
              <a:latin typeface="Calibri Light"/>
            </a:endParaRPr>
          </a:p>
        </p:txBody>
      </p:sp>
      <p:sp>
        <p:nvSpPr>
          <p:cNvPr id="225" name="PlaceHolder 3"/>
          <p:cNvSpPr>
            <a:spLocks noGrp="1"/>
          </p:cNvSpPr>
          <p:nvPr>
            <p:ph/>
          </p:nvPr>
        </p:nvSpPr>
        <p:spPr>
          <a:xfrm>
            <a:off x="676800" y="2752920"/>
            <a:ext cx="4663080" cy="991080"/>
          </a:xfrm>
          <a:prstGeom prst="rect">
            <a:avLst/>
          </a:prstGeom>
          <a:noFill/>
          <a:ln w="0">
            <a:noFill/>
          </a:ln>
        </p:spPr>
        <p:txBody>
          <a:bodyPr lIns="91440" rIns="91440" tIns="45720" bIns="45720" anchor="t">
            <a:noAutofit/>
          </a:bodyPr>
          <a:p>
            <a:pPr indent="0" algn="ctr" defTabSz="914400">
              <a:lnSpc>
                <a:spcPct val="85000"/>
              </a:lnSpc>
              <a:spcBef>
                <a:spcPts val="1301"/>
              </a:spcBef>
              <a:buNone/>
              <a:tabLst>
                <a:tab algn="l" pos="0"/>
              </a:tabLst>
            </a:pPr>
            <a:r>
              <a:rPr b="0" lang="en-US" sz="2400" spc="-1" strike="noStrike">
                <a:solidFill>
                  <a:schemeClr val="dk1">
                    <a:lumMod val="85000"/>
                    <a:lumOff val="15000"/>
                  </a:schemeClr>
                </a:solidFill>
                <a:latin typeface="Calibri Light"/>
              </a:rPr>
              <a:t>Software:  Xampp Server, windows 7 and above</a:t>
            </a:r>
            <a:endParaRPr b="0" lang="en-US" sz="2400" spc="-1" strike="noStrike">
              <a:solidFill>
                <a:schemeClr val="dk1">
                  <a:lumMod val="85000"/>
                  <a:lumOff val="15000"/>
                </a:schemeClr>
              </a:solidFill>
              <a:latin typeface="Calibri Light"/>
            </a:endParaRPr>
          </a:p>
          <a:p>
            <a:pPr indent="0" defTabSz="914400">
              <a:lnSpc>
                <a:spcPct val="85000"/>
              </a:lnSpc>
              <a:spcBef>
                <a:spcPts val="1301"/>
              </a:spcBef>
              <a:buNone/>
              <a:tabLst>
                <a:tab algn="l" pos="0"/>
              </a:tabLst>
            </a:pPr>
            <a:endParaRPr b="0" lang="en-US" sz="2400" spc="-1" strike="noStrike">
              <a:solidFill>
                <a:schemeClr val="dk1">
                  <a:lumMod val="85000"/>
                  <a:lumOff val="15000"/>
                </a:schemeClr>
              </a:solidFill>
              <a:latin typeface="Calibri Light"/>
            </a:endParaRPr>
          </a:p>
        </p:txBody>
      </p:sp>
      <p:sp>
        <p:nvSpPr>
          <p:cNvPr id="226" name="PlaceHolder 4"/>
          <p:cNvSpPr>
            <a:spLocks noGrp="1"/>
          </p:cNvSpPr>
          <p:nvPr>
            <p:ph/>
          </p:nvPr>
        </p:nvSpPr>
        <p:spPr>
          <a:xfrm>
            <a:off x="5617080" y="2038320"/>
            <a:ext cx="5053680" cy="722160"/>
          </a:xfrm>
          <a:prstGeom prst="rect">
            <a:avLst/>
          </a:prstGeom>
          <a:noFill/>
          <a:ln w="0">
            <a:noFill/>
          </a:ln>
        </p:spPr>
        <p:txBody>
          <a:bodyPr lIns="91440" rIns="91440" tIns="45720" bIns="45720" anchor="ctr">
            <a:normAutofit/>
          </a:bodyPr>
          <a:p>
            <a:pPr indent="0" defTabSz="914400">
              <a:lnSpc>
                <a:spcPct val="85000"/>
              </a:lnSpc>
              <a:spcBef>
                <a:spcPts val="1301"/>
              </a:spcBef>
              <a:buNone/>
              <a:tabLst>
                <a:tab algn="l" pos="0"/>
              </a:tabLst>
            </a:pPr>
            <a:r>
              <a:rPr b="0" lang="en-US" sz="2400" spc="-1" strike="noStrike" cap="all">
                <a:solidFill>
                  <a:schemeClr val="dk1">
                    <a:lumMod val="85000"/>
                    <a:lumOff val="15000"/>
                  </a:schemeClr>
                </a:solidFill>
                <a:latin typeface="Calibri Light"/>
              </a:rPr>
              <a:t>Hardware Requirements minimum</a:t>
            </a:r>
            <a:endParaRPr b="0" lang="en-US" sz="2400" spc="-1" strike="noStrike">
              <a:solidFill>
                <a:schemeClr val="dk1">
                  <a:lumMod val="85000"/>
                  <a:lumOff val="15000"/>
                </a:schemeClr>
              </a:solidFill>
              <a:latin typeface="Calibri Light"/>
            </a:endParaRPr>
          </a:p>
        </p:txBody>
      </p:sp>
      <p:sp>
        <p:nvSpPr>
          <p:cNvPr id="227" name="PlaceHolder 5"/>
          <p:cNvSpPr>
            <a:spLocks noGrp="1"/>
          </p:cNvSpPr>
          <p:nvPr>
            <p:ph/>
          </p:nvPr>
        </p:nvSpPr>
        <p:spPr>
          <a:xfrm>
            <a:off x="6007680" y="2751120"/>
            <a:ext cx="4663080" cy="1265400"/>
          </a:xfrm>
          <a:prstGeom prst="rect">
            <a:avLst/>
          </a:prstGeom>
          <a:noFill/>
          <a:ln w="0">
            <a:noFill/>
          </a:ln>
        </p:spPr>
        <p:txBody>
          <a:bodyPr lIns="91440" rIns="91440" tIns="45720" bIns="45720" anchor="t">
            <a:noAutofit/>
          </a:bodyPr>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Hard Disk : 300</a:t>
            </a:r>
            <a:endParaRPr b="0" lang="en-US" sz="2400" spc="-1" strike="noStrike">
              <a:solidFill>
                <a:schemeClr val="dk1">
                  <a:lumMod val="85000"/>
                  <a:lumOff val="15000"/>
                </a:schemeClr>
              </a:solidFill>
              <a:latin typeface="Calibri Light"/>
            </a:endParaRPr>
          </a:p>
          <a:p>
            <a:pPr marL="91440" indent="-91440" defTabSz="914400">
              <a:lnSpc>
                <a:spcPct val="85000"/>
              </a:lnSpc>
              <a:spcBef>
                <a:spcPts val="1301"/>
              </a:spcBef>
              <a:buClr>
                <a:srgbClr val="262626"/>
              </a:buClr>
              <a:buFont typeface="Arial"/>
              <a:buChar char=" "/>
            </a:pPr>
            <a:r>
              <a:rPr b="0" lang="en-US" sz="2400" spc="-1" strike="noStrike">
                <a:solidFill>
                  <a:schemeClr val="dk1">
                    <a:lumMod val="85000"/>
                    <a:lumOff val="15000"/>
                  </a:schemeClr>
                </a:solidFill>
                <a:latin typeface="Calibri Light"/>
              </a:rPr>
              <a:t>RAM : 2GB </a:t>
            </a:r>
            <a:endParaRPr b="0" lang="en-US" sz="2400" spc="-1" strike="noStrike">
              <a:solidFill>
                <a:schemeClr val="dk1">
                  <a:lumMod val="85000"/>
                  <a:lumOff val="15000"/>
                </a:schemeClr>
              </a:solidFill>
              <a:latin typeface="Calibri Light"/>
            </a:endParaRPr>
          </a:p>
        </p:txBody>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657360" y="499680"/>
            <a:ext cx="10772280" cy="120204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Technology is used in designing </a:t>
            </a:r>
            <a:endParaRPr b="0" lang="en-US" sz="5400" spc="-1" strike="noStrike">
              <a:solidFill>
                <a:schemeClr val="dk1"/>
              </a:solidFill>
              <a:latin typeface="Calibri Light"/>
            </a:endParaRPr>
          </a:p>
        </p:txBody>
      </p:sp>
      <p:sp>
        <p:nvSpPr>
          <p:cNvPr id="229" name="Rectangle 3"/>
          <p:cNvSpPr/>
          <p:nvPr/>
        </p:nvSpPr>
        <p:spPr>
          <a:xfrm>
            <a:off x="1270080" y="2413080"/>
            <a:ext cx="7803720" cy="1186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2400" spc="-1" strike="noStrike">
                <a:solidFill>
                  <a:schemeClr val="dk1"/>
                </a:solidFill>
                <a:latin typeface="Calibri Light"/>
              </a:rPr>
              <a:t>Front End- HTML, CSS, JavaScript, PHP</a:t>
            </a:r>
            <a:endParaRPr b="0" lang="en-IN" sz="2400" spc="-1" strike="noStrike">
              <a:solidFill>
                <a:srgbClr val="000000"/>
              </a:solidFill>
              <a:latin typeface="Arial"/>
            </a:endParaRPr>
          </a:p>
          <a:p>
            <a:pPr defTabSz="457200">
              <a:lnSpc>
                <a:spcPct val="100000"/>
              </a:lnSpc>
            </a:pPr>
            <a:endParaRPr b="0" lang="en-IN" sz="2400" spc="-1" strike="noStrike">
              <a:solidFill>
                <a:srgbClr val="000000"/>
              </a:solidFill>
              <a:latin typeface="Arial"/>
            </a:endParaRPr>
          </a:p>
          <a:p>
            <a:pPr defTabSz="457200">
              <a:lnSpc>
                <a:spcPct val="100000"/>
              </a:lnSpc>
            </a:pPr>
            <a:r>
              <a:rPr b="0" lang="en-US" sz="2400" spc="-1" strike="noStrike">
                <a:solidFill>
                  <a:schemeClr val="dk1"/>
                </a:solidFill>
                <a:latin typeface="Calibri Light"/>
              </a:rPr>
              <a:t>Back End – MySql</a:t>
            </a:r>
            <a:endParaRPr b="0" lang="en-IN" sz="2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597600" y="715680"/>
            <a:ext cx="10772280" cy="1748880"/>
          </a:xfrm>
          <a:prstGeom prst="rect">
            <a:avLst/>
          </a:prstGeom>
          <a:noFill/>
          <a:ln w="0">
            <a:noFill/>
          </a:ln>
        </p:spPr>
        <p:txBody>
          <a:bodyPr lIns="91440" rIns="91440" tIns="45720" bIns="45720" anchor="ctr">
            <a:noAutofit/>
          </a:bodyPr>
          <a:p>
            <a:pPr indent="0" defTabSz="914400">
              <a:lnSpc>
                <a:spcPct val="85000"/>
              </a:lnSpc>
              <a:buNone/>
            </a:pPr>
            <a:r>
              <a:rPr b="0" lang="en-US" sz="5400" spc="-120" strike="noStrike">
                <a:solidFill>
                  <a:schemeClr val="accent1"/>
                </a:solidFill>
                <a:latin typeface="Calibri Light"/>
              </a:rPr>
              <a:t>Data Flow Diagram </a:t>
            </a:r>
            <a:endParaRPr b="0" lang="en-US" sz="5400" spc="-1" strike="noStrike">
              <a:solidFill>
                <a:schemeClr val="dk1"/>
              </a:solidFill>
              <a:latin typeface="Calibri Light"/>
            </a:endParaRPr>
          </a:p>
        </p:txBody>
      </p:sp>
      <p:pic>
        <p:nvPicPr>
          <p:cNvPr id="231" name="Picture 3" descr=""/>
          <p:cNvPicPr/>
          <p:nvPr/>
        </p:nvPicPr>
        <p:blipFill>
          <a:blip r:embed="rId1"/>
          <a:srcRect l="0" t="0" r="0" b="26032"/>
          <a:stretch/>
        </p:blipFill>
        <p:spPr>
          <a:xfrm>
            <a:off x="616320" y="2743200"/>
            <a:ext cx="4641120" cy="1882800"/>
          </a:xfrm>
          <a:prstGeom prst="rect">
            <a:avLst/>
          </a:prstGeom>
          <a:ln w="9525">
            <a:noFill/>
          </a:ln>
        </p:spPr>
      </p:pic>
      <p:sp>
        <p:nvSpPr>
          <p:cNvPr id="232" name="Rectangle 11"/>
          <p:cNvSpPr/>
          <p:nvPr/>
        </p:nvSpPr>
        <p:spPr>
          <a:xfrm>
            <a:off x="616320" y="5208120"/>
            <a:ext cx="4989240" cy="4554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2400" spc="-1" strike="noStrike">
                <a:solidFill>
                  <a:schemeClr val="dk1"/>
                </a:solidFill>
                <a:latin typeface="Calibri Light"/>
              </a:rPr>
              <a:t>                   </a:t>
            </a:r>
            <a:r>
              <a:rPr b="0" lang="en-US" sz="2400" spc="-1" strike="noStrike">
                <a:solidFill>
                  <a:schemeClr val="dk1"/>
                </a:solidFill>
                <a:latin typeface="Calibri Light"/>
              </a:rPr>
              <a:t>DFD 0-level</a:t>
            </a:r>
            <a:endParaRPr b="0" lang="en-IN" sz="2400" spc="-1" strike="noStrike">
              <a:solidFill>
                <a:srgbClr val="000000"/>
              </a:solidFill>
              <a:latin typeface="Arial"/>
            </a:endParaRPr>
          </a:p>
        </p:txBody>
      </p:sp>
      <p:pic>
        <p:nvPicPr>
          <p:cNvPr id="233" name="Picture 4" descr=""/>
          <p:cNvPicPr/>
          <p:nvPr/>
        </p:nvPicPr>
        <p:blipFill>
          <a:blip r:embed="rId2"/>
          <a:srcRect l="4828" t="4455" r="6920" b="16463"/>
          <a:stretch/>
        </p:blipFill>
        <p:spPr>
          <a:xfrm>
            <a:off x="5649840" y="1861560"/>
            <a:ext cx="6204600" cy="3493800"/>
          </a:xfrm>
          <a:prstGeom prst="rect">
            <a:avLst/>
          </a:prstGeom>
          <a:ln w="9525">
            <a:noFill/>
          </a:ln>
        </p:spPr>
      </p:pic>
      <p:sp>
        <p:nvSpPr>
          <p:cNvPr id="234" name="Rectangle 15"/>
          <p:cNvSpPr/>
          <p:nvPr/>
        </p:nvSpPr>
        <p:spPr>
          <a:xfrm>
            <a:off x="5083560" y="5497200"/>
            <a:ext cx="6171840" cy="4554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2400" spc="-1" strike="noStrike">
                <a:solidFill>
                  <a:schemeClr val="dk1"/>
                </a:solidFill>
                <a:latin typeface="Calibri Light"/>
              </a:rPr>
              <a:t>                               </a:t>
            </a:r>
            <a:r>
              <a:rPr b="0" lang="en-US" sz="2400" spc="-1" strike="noStrike">
                <a:solidFill>
                  <a:schemeClr val="dk1"/>
                </a:solidFill>
                <a:latin typeface="Calibri Light"/>
              </a:rPr>
              <a:t>DFD 1-level</a:t>
            </a:r>
            <a:endParaRPr b="0" lang="en-IN" sz="2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2_Metropolitan">
  <a:themeElements>
    <a:clrScheme name="Metropolitan">
      <a:dk1>
        <a:srgbClr val="000000"/>
      </a:dk1>
      <a:lt1>
        <a:srgbClr val="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10.xml><?xml version="1.0" encoding="utf-8"?>
<a:theme xmlns:a="http://schemas.openxmlformats.org/drawingml/2006/main" xmlns:r="http://schemas.openxmlformats.org/officeDocument/2006/relationships" name="2_Metropolitan">
  <a:themeElements>
    <a:clrScheme name="Metropolitan">
      <a:dk1>
        <a:srgbClr val="000000"/>
      </a:dk1>
      <a:lt1>
        <a:srgbClr val="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11.xml><?xml version="1.0" encoding="utf-8"?>
<a:theme xmlns:a="http://schemas.openxmlformats.org/drawingml/2006/main" xmlns:r="http://schemas.openxmlformats.org/officeDocument/2006/relationships" name="2_Metropolitan">
  <a:themeElements>
    <a:clrScheme name="Metropolitan">
      <a:dk1>
        <a:srgbClr val="000000"/>
      </a:dk1>
      <a:lt1>
        <a:srgbClr val="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12.xml><?xml version="1.0" encoding="utf-8"?>
<a:theme xmlns:a="http://schemas.openxmlformats.org/drawingml/2006/main" xmlns:r="http://schemas.openxmlformats.org/officeDocument/2006/relationships" name="1_Metropolitan">
  <a:themeElements>
    <a:clrScheme name="Metropolitan">
      <a:dk1>
        <a:srgbClr val="000000"/>
      </a:dk1>
      <a:lt1>
        <a:srgbClr val="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13.xml><?xml version="1.0" encoding="utf-8"?>
<a:theme xmlns:a="http://schemas.openxmlformats.org/drawingml/2006/main" xmlns:r="http://schemas.openxmlformats.org/officeDocument/2006/relationships" name="1_Metropolitan">
  <a:themeElements>
    <a:clrScheme name="Metropolitan">
      <a:dk1>
        <a:srgbClr val="000000"/>
      </a:dk1>
      <a:lt1>
        <a:srgbClr val="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14.xml><?xml version="1.0" encoding="utf-8"?>
<a:theme xmlns:a="http://schemas.openxmlformats.org/drawingml/2006/main" xmlns:r="http://schemas.openxmlformats.org/officeDocument/2006/relationships" name="1_Metropolitan">
  <a:themeElements>
    <a:clrScheme name="Metropolitan">
      <a:dk1>
        <a:srgbClr val="000000"/>
      </a:dk1>
      <a:lt1>
        <a:srgbClr val="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15.xml><?xml version="1.0" encoding="utf-8"?>
<a:theme xmlns:a="http://schemas.openxmlformats.org/drawingml/2006/main" xmlns:r="http://schemas.openxmlformats.org/officeDocument/2006/relationships" name="1_Metropolitan">
  <a:themeElements>
    <a:clrScheme name="Metropolitan">
      <a:dk1>
        <a:srgbClr val="000000"/>
      </a:dk1>
      <a:lt1>
        <a:srgbClr val="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16.xml><?xml version="1.0" encoding="utf-8"?>
<a:theme xmlns:a="http://schemas.openxmlformats.org/drawingml/2006/main" xmlns:r="http://schemas.openxmlformats.org/officeDocument/2006/relationships" name="1_Metropolitan">
  <a:themeElements>
    <a:clrScheme name="Metropolitan">
      <a:dk1>
        <a:srgbClr val="000000"/>
      </a:dk1>
      <a:lt1>
        <a:srgbClr val="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17.xml><?xml version="1.0" encoding="utf-8"?>
<a:theme xmlns:a="http://schemas.openxmlformats.org/drawingml/2006/main" xmlns:r="http://schemas.openxmlformats.org/officeDocument/2006/relationships" name="1_Metropolitan">
  <a:themeElements>
    <a:clrScheme name="Metropolitan">
      <a:dk1>
        <a:srgbClr val="000000"/>
      </a:dk1>
      <a:lt1>
        <a:srgbClr val="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18.xml><?xml version="1.0" encoding="utf-8"?>
<a:theme xmlns:a="http://schemas.openxmlformats.org/drawingml/2006/main" xmlns:r="http://schemas.openxmlformats.org/officeDocument/2006/relationships" name="1_Metropolitan">
  <a:themeElements>
    <a:clrScheme name="Metropolitan">
      <a:dk1>
        <a:srgbClr val="000000"/>
      </a:dk1>
      <a:lt1>
        <a:srgbClr val="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19.xml><?xml version="1.0" encoding="utf-8"?>
<a:theme xmlns:a="http://schemas.openxmlformats.org/drawingml/2006/main" xmlns:r="http://schemas.openxmlformats.org/officeDocument/2006/relationships" name="1_Metropolitan">
  <a:themeElements>
    <a:clrScheme name="Metropolitan">
      <a:dk1>
        <a:srgbClr val="000000"/>
      </a:dk1>
      <a:lt1>
        <a:srgbClr val="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2.xml><?xml version="1.0" encoding="utf-8"?>
<a:theme xmlns:a="http://schemas.openxmlformats.org/drawingml/2006/main" xmlns:r="http://schemas.openxmlformats.org/officeDocument/2006/relationships" name="2_Metropolitan">
  <a:themeElements>
    <a:clrScheme name="Metropolitan">
      <a:dk1>
        <a:srgbClr val="000000"/>
      </a:dk1>
      <a:lt1>
        <a:srgbClr val="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20.xml><?xml version="1.0" encoding="utf-8"?>
<a:theme xmlns:a="http://schemas.openxmlformats.org/drawingml/2006/main" xmlns:r="http://schemas.openxmlformats.org/officeDocument/2006/relationships" name="1_Metropolitan">
  <a:themeElements>
    <a:clrScheme name="Metropolitan">
      <a:dk1>
        <a:srgbClr val="000000"/>
      </a:dk1>
      <a:lt1>
        <a:srgbClr val="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21.xml><?xml version="1.0" encoding="utf-8"?>
<a:theme xmlns:a="http://schemas.openxmlformats.org/drawingml/2006/main" xmlns:r="http://schemas.openxmlformats.org/officeDocument/2006/relationships" name="1_Metropolitan">
  <a:themeElements>
    <a:clrScheme name="Metropolitan">
      <a:dk1>
        <a:srgbClr val="000000"/>
      </a:dk1>
      <a:lt1>
        <a:srgbClr val="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22.xml><?xml version="1.0" encoding="utf-8"?>
<a:theme xmlns:a="http://schemas.openxmlformats.org/drawingml/2006/main" xmlns:r="http://schemas.openxmlformats.org/officeDocument/2006/relationships" name="1_Metropolitan">
  <a:themeElements>
    <a:clrScheme name="Metropolitan">
      <a:dk1>
        <a:srgbClr val="000000"/>
      </a:dk1>
      <a:lt1>
        <a:srgbClr val="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23.xml><?xml version="1.0" encoding="utf-8"?>
<a:theme xmlns:a="http://schemas.openxmlformats.org/drawingml/2006/main" xmlns:r="http://schemas.openxmlformats.org/officeDocument/2006/relationships" name="3_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24.xml><?xml version="1.0" encoding="utf-8"?>
<a:theme xmlns:a="http://schemas.openxmlformats.org/drawingml/2006/main" xmlns:r="http://schemas.openxmlformats.org/officeDocument/2006/relationships" name="3_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25.xml><?xml version="1.0" encoding="utf-8"?>
<a:theme xmlns:a="http://schemas.openxmlformats.org/drawingml/2006/main" xmlns:r="http://schemas.openxmlformats.org/officeDocument/2006/relationships" name="3_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26.xml><?xml version="1.0" encoding="utf-8"?>
<a:theme xmlns:a="http://schemas.openxmlformats.org/drawingml/2006/main" xmlns:r="http://schemas.openxmlformats.org/officeDocument/2006/relationships" name="3_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27.xml><?xml version="1.0" encoding="utf-8"?>
<a:theme xmlns:a="http://schemas.openxmlformats.org/drawingml/2006/main" xmlns:r="http://schemas.openxmlformats.org/officeDocument/2006/relationships" name="3_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28.xml><?xml version="1.0" encoding="utf-8"?>
<a:theme xmlns:a="http://schemas.openxmlformats.org/drawingml/2006/main" xmlns:r="http://schemas.openxmlformats.org/officeDocument/2006/relationships" name="3_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29.xml><?xml version="1.0" encoding="utf-8"?>
<a:theme xmlns:a="http://schemas.openxmlformats.org/drawingml/2006/main" xmlns:r="http://schemas.openxmlformats.org/officeDocument/2006/relationships" name="3_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3.xml><?xml version="1.0" encoding="utf-8"?>
<a:theme xmlns:a="http://schemas.openxmlformats.org/drawingml/2006/main" xmlns:r="http://schemas.openxmlformats.org/officeDocument/2006/relationships" name="2_Metropolitan">
  <a:themeElements>
    <a:clrScheme name="Metropolitan">
      <a:dk1>
        <a:srgbClr val="000000"/>
      </a:dk1>
      <a:lt1>
        <a:srgbClr val="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30.xml><?xml version="1.0" encoding="utf-8"?>
<a:theme xmlns:a="http://schemas.openxmlformats.org/drawingml/2006/main" xmlns:r="http://schemas.openxmlformats.org/officeDocument/2006/relationships" name="3_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31.xml><?xml version="1.0" encoding="utf-8"?>
<a:theme xmlns:a="http://schemas.openxmlformats.org/drawingml/2006/main" xmlns:r="http://schemas.openxmlformats.org/officeDocument/2006/relationships" name="3_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32.xml><?xml version="1.0" encoding="utf-8"?>
<a:theme xmlns:a="http://schemas.openxmlformats.org/drawingml/2006/main" xmlns:r="http://schemas.openxmlformats.org/officeDocument/2006/relationships" name="3_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33.xml><?xml version="1.0" encoding="utf-8"?>
<a:theme xmlns:a="http://schemas.openxmlformats.org/drawingml/2006/main" xmlns:r="http://schemas.openxmlformats.org/officeDocument/2006/relationships" name="3_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2_Metropolitan">
  <a:themeElements>
    <a:clrScheme name="Metropolitan">
      <a:dk1>
        <a:srgbClr val="000000"/>
      </a:dk1>
      <a:lt1>
        <a:srgbClr val="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5.xml><?xml version="1.0" encoding="utf-8"?>
<a:theme xmlns:a="http://schemas.openxmlformats.org/drawingml/2006/main" xmlns:r="http://schemas.openxmlformats.org/officeDocument/2006/relationships" name="2_Metropolitan">
  <a:themeElements>
    <a:clrScheme name="Metropolitan">
      <a:dk1>
        <a:srgbClr val="000000"/>
      </a:dk1>
      <a:lt1>
        <a:srgbClr val="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6.xml><?xml version="1.0" encoding="utf-8"?>
<a:theme xmlns:a="http://schemas.openxmlformats.org/drawingml/2006/main" xmlns:r="http://schemas.openxmlformats.org/officeDocument/2006/relationships" name="2_Metropolitan">
  <a:themeElements>
    <a:clrScheme name="Metropolitan">
      <a:dk1>
        <a:srgbClr val="000000"/>
      </a:dk1>
      <a:lt1>
        <a:srgbClr val="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7.xml><?xml version="1.0" encoding="utf-8"?>
<a:theme xmlns:a="http://schemas.openxmlformats.org/drawingml/2006/main" xmlns:r="http://schemas.openxmlformats.org/officeDocument/2006/relationships" name="2_Metropolitan">
  <a:themeElements>
    <a:clrScheme name="Metropolitan">
      <a:dk1>
        <a:srgbClr val="000000"/>
      </a:dk1>
      <a:lt1>
        <a:srgbClr val="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8.xml><?xml version="1.0" encoding="utf-8"?>
<a:theme xmlns:a="http://schemas.openxmlformats.org/drawingml/2006/main" xmlns:r="http://schemas.openxmlformats.org/officeDocument/2006/relationships" name="2_Metropolitan">
  <a:themeElements>
    <a:clrScheme name="Metropolitan">
      <a:dk1>
        <a:srgbClr val="000000"/>
      </a:dk1>
      <a:lt1>
        <a:srgbClr val="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ppt/theme/theme9.xml><?xml version="1.0" encoding="utf-8"?>
<a:theme xmlns:a="http://schemas.openxmlformats.org/drawingml/2006/main" xmlns:r="http://schemas.openxmlformats.org/officeDocument/2006/relationships" name="2_Metropolitan">
  <a:themeElements>
    <a:clrScheme name="Metropolitan">
      <a:dk1>
        <a:srgbClr val="000000"/>
      </a:dk1>
      <a:lt1>
        <a:srgbClr val="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itchFamily="0" charset="1"/>
        <a:ea typeface=""/>
        <a:cs typeface=""/>
      </a:majorFont>
      <a:minorFont>
        <a:latin typeface="Calibri Light" pitchFamily="0" charset="1"/>
        <a:ea typeface=""/>
        <a:cs typeface=""/>
      </a:minorFont>
    </a:fontScheme>
    <a:fmtScheme>
      <a:fillStyleLst>
        <a:solidFill>
          <a:schemeClr val="phClr"/>
        </a:solidFill>
        <a:gradFill>
          <a:gsLst>
            <a:gs pos="0">
              <a:schemeClr val="phClr">
                <a:tint val="70000"/>
                <a:lumMod val="110000"/>
              </a:schemeClr>
            </a:gs>
            <a:gs pos="50000">
              <a:schemeClr val="phClr">
                <a:tint val="75000"/>
                <a:lumMod val="105000"/>
              </a:schemeClr>
            </a:gs>
            <a:gs pos="100000">
              <a:schemeClr val="phClr">
                <a:tint val="82000"/>
                <a:lumMod val="105000"/>
              </a:schemeClr>
            </a:gs>
          </a:gsLst>
          <a:lin ang="2700000" scaled="0"/>
          <a:tileRect l="0" t="0" r="0" b="0"/>
        </a:gradFill>
        <a:gradFill>
          <a:gsLst>
            <a:gs pos="0">
              <a:schemeClr val="phClr">
                <a:tint val="97000"/>
                <a:lumMod val="102000"/>
              </a:schemeClr>
            </a:gs>
            <a:gs pos="50000">
              <a:schemeClr val="phClr">
                <a:shade val="100000"/>
                <a:lumMod val="100000"/>
              </a:schemeClr>
            </a:gs>
            <a:gs pos="100000">
              <a:schemeClr val="phClr">
                <a:shade val="80000"/>
                <a:lumMod val="99000"/>
              </a:schemeClr>
            </a:gs>
          </a:gsLst>
          <a:lin ang="2700000" scaled="0"/>
          <a:tileRect l="0" t="0" r="0" b="0"/>
        </a:gradFill>
      </a:fillStyleLst>
      <a:lnStyleLst>
        <a:ln w="9525" cap="flat" cmpd="sng" algn="ctr">
          <a:prstDash val="solid"/>
        </a:ln>
        <a:ln w="12700" cap="flat" cmpd="sng" algn="ctr">
          <a:prstDash val="solid"/>
        </a:ln>
        <a:ln w="1905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solidFill>
          <a:schemeClr val="phClr">
            <a:shade val="95000"/>
          </a:schemeClr>
        </a:soli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F17D79-05FE-43C7-A9B5-360E9D6B5A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F71E0A8-DA6F-4DC5-84AA-9AE90625C277}">
  <ds:schemaRefs>
    <ds:schemaRef ds:uri="http://www.w3.org/XML/1998/namespace"/>
    <ds:schemaRef ds:uri="http://schemas.microsoft.com/office/infopath/2007/PartnerControls"/>
    <ds:schemaRef ds:uri="http://schemas.openxmlformats.org/package/2006/metadata/core-properties"/>
    <ds:schemaRef ds:uri="http://purl.org/dc/elements/1.1/"/>
    <ds:schemaRef ds:uri="http://purl.org/dc/dcmitype/"/>
    <ds:schemaRef ds:uri="http://purl.org/dc/terms/"/>
    <ds:schemaRef ds:uri="http://schemas.microsoft.com/office/2006/documentManagement/types"/>
    <ds:schemaRef ds:uri="http://schemas.microsoft.com/office/2006/metadata/properties"/>
  </ds:schemaRefs>
</ds:datastoreItem>
</file>

<file path=customXml/itemProps3.xml><?xml version="1.0" encoding="utf-8"?>
<ds:datastoreItem xmlns:ds="http://schemas.openxmlformats.org/officeDocument/2006/customXml" ds:itemID="{76B64549-C1F2-49EA-8B2D-5EF61BF1CE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Metropolitan</Template>
  <TotalTime>0</TotalTime>
  <Application>PPT_Plus/1.0.0.0$Windows_X86_64 LibreOffice_project/</Application>
  <AppVersion>15.0000</AppVersion>
  <Words>534</Words>
  <Paragraphs>83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2013-06-12T19:28:15Z</dcterms:created>
  <dc:creator/>
  <dc:description/>
  <dc:language>en-IN</dc:language>
  <cp:lastModifiedBy/>
  <dcterms:modified xsi:type="dcterms:W3CDTF">2020-02-14T15:32:19Z</dcterms:modified>
  <cp:revision>4</cp:revision>
  <dc:subject/>
  <dc:title>Project name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Notes">
    <vt:i4>13</vt:i4>
  </property>
  <property fmtid="{D5CDD505-2E9C-101B-9397-08002B2CF9AE}" pid="4" name="PresentationFormat">
    <vt:lpwstr>Custom</vt:lpwstr>
  </property>
  <property fmtid="{D5CDD505-2E9C-101B-9397-08002B2CF9AE}" pid="5" name="Slides">
    <vt:i4>19</vt:i4>
  </property>
</Properties>
</file>