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803"/>
    <p:restoredTop sz="94670"/>
  </p:normalViewPr>
  <p:slideViewPr>
    <p:cSldViewPr snapToGrid="0" snapToObjects="1">
      <p:cViewPr varScale="1">
        <p:scale>
          <a:sx n="111" d="100"/>
          <a:sy n="111" d="100"/>
        </p:scale>
        <p:origin x="224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824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169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362225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0604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13815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8437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4/23/20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1093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817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765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744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4/23/20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390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32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257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464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4/23/20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431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321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547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87ED7-CC81-9B4E-9DE4-D0CB8BC7F0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sz="3200" dirty="0"/>
              <a:t>Speaker Knowledge Influences the Comprehension of Pragmatic Inferences </a:t>
            </a:r>
            <a:r>
              <a:rPr lang="en-US" sz="2400" dirty="0"/>
              <a:t>(Bergen &amp; Grodner, 2012)</a:t>
            </a:r>
            <a:endParaRPr lang="en-US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617783-6005-E648-ABA2-E2BEC94C4E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Disha Dasgupta</a:t>
            </a:r>
          </a:p>
        </p:txBody>
      </p:sp>
    </p:spTree>
    <p:extLst>
      <p:ext uri="{BB962C8B-B14F-4D97-AF65-F5344CB8AC3E}">
        <p14:creationId xmlns:p14="http://schemas.microsoft.com/office/powerpoint/2010/main" val="2271374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BEC63-DA9C-134F-9648-6EB6BBFDC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6A30D-73CA-0343-9016-7B6B0D9DF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To determine how, and at what point in interpretation, speaker knowledge affects the comprehension of scalar implicatures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u="sng" dirty="0">
                <a:solidFill>
                  <a:schemeClr val="tx1"/>
                </a:solidFill>
              </a:rPr>
              <a:t>Scalar Implicature</a:t>
            </a:r>
            <a:r>
              <a:rPr lang="en-US" dirty="0">
                <a:solidFill>
                  <a:schemeClr val="tx1"/>
                </a:solidFill>
              </a:rPr>
              <a:t>: an implicit meaning beyond the explicit/literal meaning of a sentence</a:t>
            </a:r>
          </a:p>
        </p:txBody>
      </p:sp>
    </p:spTree>
    <p:extLst>
      <p:ext uri="{BB962C8B-B14F-4D97-AF65-F5344CB8AC3E}">
        <p14:creationId xmlns:p14="http://schemas.microsoft.com/office/powerpoint/2010/main" val="2641863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A7CCE-6317-8D4C-BA6F-3F8CA30F6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ctr"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43B5E-F8AD-9742-982C-7955197494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71214"/>
            <a:ext cx="8596668" cy="3880773"/>
          </a:xfrm>
        </p:spPr>
        <p:txBody>
          <a:bodyPr/>
          <a:lstStyle/>
          <a:p>
            <a:r>
              <a:rPr lang="en-US" dirty="0"/>
              <a:t>42 participants were given 24 stimulus passages consisting of Context, Trigger, and Continuation sentences</a:t>
            </a:r>
          </a:p>
          <a:p>
            <a:r>
              <a:rPr lang="en-US" dirty="0"/>
              <a:t>Sentences presented in self-paced word-by-word display</a:t>
            </a:r>
          </a:p>
          <a:p>
            <a:r>
              <a:rPr lang="en-US" dirty="0"/>
              <a:t>Recorded:</a:t>
            </a:r>
          </a:p>
          <a:p>
            <a:pPr lvl="1"/>
            <a:r>
              <a:rPr lang="en-US" dirty="0"/>
              <a:t>Time between button presses </a:t>
            </a:r>
          </a:p>
          <a:p>
            <a:pPr lvl="1"/>
            <a:r>
              <a:rPr lang="en-US" dirty="0"/>
              <a:t>Follow-up comprehension question accuracy</a:t>
            </a:r>
          </a:p>
          <a:p>
            <a:r>
              <a:rPr lang="en-US" dirty="0"/>
              <a:t>20 extra participants for partial-knowledge to address speaker knowledge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C8D913-69D4-5240-91AB-D8C360C9F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7115" y="4497739"/>
            <a:ext cx="5937106" cy="2082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683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EB75C-DFBD-5C4F-9C98-BC0983903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3400" dirty="0"/>
              <a:t>Plan for Replication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9DB2C-B6AB-3C4D-8E7A-2B6A40D17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86964"/>
            <a:ext cx="8596668" cy="3880773"/>
          </a:xfrm>
        </p:spPr>
        <p:txBody>
          <a:bodyPr/>
          <a:lstStyle/>
          <a:p>
            <a:r>
              <a:rPr lang="en-US" dirty="0"/>
              <a:t>Use experimental materials (stimuli and comprehension questions) provided by original researchers</a:t>
            </a:r>
          </a:p>
          <a:p>
            <a:r>
              <a:rPr lang="en-US" dirty="0"/>
              <a:t>Create word-by-word setup using </a:t>
            </a:r>
            <a:r>
              <a:rPr lang="en-US" i="1" dirty="0"/>
              <a:t>self_paced_reading </a:t>
            </a:r>
            <a:r>
              <a:rPr lang="en-US" dirty="0"/>
              <a:t>template</a:t>
            </a:r>
          </a:p>
          <a:p>
            <a:r>
              <a:rPr lang="en-US" dirty="0"/>
              <a:t>Reading time visualizations/analysis and comprehension question analysis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507204-05A9-6048-BB0A-6E515F9B6B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302" y="3663804"/>
            <a:ext cx="5654034" cy="2855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46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4AC05-F2E2-434D-8F88-8E5CBF69E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Potential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FED62-3AFF-DF43-906C-D9DF45C18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86964"/>
            <a:ext cx="8596668" cy="3880773"/>
          </a:xfrm>
        </p:spPr>
        <p:txBody>
          <a:bodyPr/>
          <a:lstStyle/>
          <a:p>
            <a:r>
              <a:rPr lang="en-US" dirty="0"/>
              <a:t>Limits for participants?</a:t>
            </a:r>
          </a:p>
          <a:p>
            <a:pPr lvl="1"/>
            <a:r>
              <a:rPr lang="en-US" dirty="0"/>
              <a:t>Age, geographical location, etc.</a:t>
            </a:r>
          </a:p>
          <a:p>
            <a:r>
              <a:rPr lang="en-US" dirty="0"/>
              <a:t>Integrating 20 additional participants into analysis</a:t>
            </a:r>
          </a:p>
          <a:p>
            <a:r>
              <a:rPr lang="en-US" dirty="0"/>
              <a:t>Unclear on analysis methods</a:t>
            </a:r>
          </a:p>
        </p:txBody>
      </p:sp>
    </p:spTree>
    <p:extLst>
      <p:ext uri="{BB962C8B-B14F-4D97-AF65-F5344CB8AC3E}">
        <p14:creationId xmlns:p14="http://schemas.microsoft.com/office/powerpoint/2010/main" val="426353791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{CF6C0CAC-943D-A14D-BB5D-EF575C24EF65}tf10001060</Template>
  <TotalTime>92</TotalTime>
  <Words>152</Words>
  <Application>Microsoft Macintosh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</vt:lpstr>
      <vt:lpstr>Speaker Knowledge Influences the Comprehension of Pragmatic Inferences (Bergen &amp; Grodner, 2012)</vt:lpstr>
      <vt:lpstr>Objective</vt:lpstr>
      <vt:lpstr>Summary</vt:lpstr>
      <vt:lpstr>Plan for Replication</vt:lpstr>
      <vt:lpstr>Potential Challenges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Disha Dasgupta</dc:creator>
  <cp:lastModifiedBy>Disha Dasgupta</cp:lastModifiedBy>
  <cp:revision>9</cp:revision>
  <dcterms:created xsi:type="dcterms:W3CDTF">2020-04-21T22:26:42Z</dcterms:created>
  <dcterms:modified xsi:type="dcterms:W3CDTF">2020-04-23T18:03:25Z</dcterms:modified>
</cp:coreProperties>
</file>