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Lato"/>
      <p:regular r:id="rId25"/>
      <p:bold r:id="rId26"/>
      <p:italic r:id="rId27"/>
      <p:boldItalic r:id="rId28"/>
    </p:embeddedFont>
    <p:embeddedFont>
      <p:font typeface="Century Schoolbook"/>
      <p:regular r:id="rId29"/>
      <p:bold r:id="rId30"/>
      <p:italic r:id="rId31"/>
      <p:boldItalic r:id="rId32"/>
    </p:embeddedFont>
    <p:embeddedFont>
      <p:font typeface="Arial Black"/>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CenturySchoolbook-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CenturySchoolbook-italic.fntdata"/><Relationship Id="rId30" Type="http://schemas.openxmlformats.org/officeDocument/2006/relationships/font" Target="fonts/CenturySchoolbook-bold.fntdata"/><Relationship Id="rId11" Type="http://schemas.openxmlformats.org/officeDocument/2006/relationships/slide" Target="slides/slide4.xml"/><Relationship Id="rId33" Type="http://schemas.openxmlformats.org/officeDocument/2006/relationships/font" Target="fonts/ArialBlack-regular.fntdata"/><Relationship Id="rId10" Type="http://schemas.openxmlformats.org/officeDocument/2006/relationships/slide" Target="slides/slide3.xml"/><Relationship Id="rId32" Type="http://schemas.openxmlformats.org/officeDocument/2006/relationships/font" Target="fonts/CenturySchoolbook-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cc7a2f229_3_50:notes"/>
          <p:cNvSpPr txBox="1"/>
          <p:nvPr>
            <p:ph idx="1" type="body"/>
          </p:nvPr>
        </p:nvSpPr>
        <p:spPr>
          <a:xfrm>
            <a:off x="756000" y="5145120"/>
            <a:ext cx="6043320" cy="42051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solidFill>
                <a:srgbClr val="000000"/>
              </a:solidFill>
              <a:latin typeface="Arial"/>
              <a:ea typeface="Arial"/>
              <a:cs typeface="Arial"/>
              <a:sym typeface="Arial"/>
            </a:endParaRPr>
          </a:p>
        </p:txBody>
      </p:sp>
      <p:sp>
        <p:nvSpPr>
          <p:cNvPr id="177" name="Google Shape;177;g12cc7a2f229_3_50:notes"/>
          <p:cNvSpPr/>
          <p:nvPr/>
        </p:nvSpPr>
        <p:spPr>
          <a:xfrm>
            <a:off x="4282200" y="10155240"/>
            <a:ext cx="3271320" cy="5317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12cc7a2f229_3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d7e80df50_1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12d7e80df50_1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d7e80df50_1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12d7e80df50_1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d7e80df50_1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12d7e80df50_1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d7e80df50_1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12d7e80df50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cc7a2f229_3_1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12cc7a2f229_3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cc7a2f229_3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12cc7a2f229_3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d6eb5387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d6eb538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cc7a2f229_3_1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12cc7a2f229_3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cc7a2f229_3_1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2cc7a2f229_3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cc7a2f229_3_1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12cc7a2f229_3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d6eb53879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2d6eb53879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d7e80df50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12d7e80df50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d7e80df50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12d7e80df50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d7e80df50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12d7e80df50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d7e80df50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12d7e80df50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d7e80df50_1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2d7e80df50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4"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5" name="Shape 55"/>
        <p:cNvGrpSpPr/>
        <p:nvPr/>
      </p:nvGrpSpPr>
      <p:grpSpPr>
        <a:xfrm>
          <a:off x="0" y="0"/>
          <a:ext cx="0" cy="0"/>
          <a:chOff x="0" y="0"/>
          <a:chExt cx="0" cy="0"/>
        </a:xfrm>
      </p:grpSpPr>
      <p:sp>
        <p:nvSpPr>
          <p:cNvPr id="56" name="Google Shape;56;p15"/>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15"/>
          <p:cNvSpPr txBox="1"/>
          <p:nvPr>
            <p:ph idx="1" type="subTitle"/>
          </p:nvPr>
        </p:nvSpPr>
        <p:spPr>
          <a:xfrm>
            <a:off x="457172" y="1203386"/>
            <a:ext cx="8229090" cy="2982869"/>
          </a:xfrm>
          <a:prstGeom prst="rect">
            <a:avLst/>
          </a:prstGeom>
          <a:noFill/>
          <a:ln>
            <a:noFill/>
          </a:ln>
        </p:spPr>
        <p:txBody>
          <a:bodyPr anchorCtr="0" anchor="ctr" bIns="0" lIns="0" spcFirstLastPara="1" rIns="0" wrap="square" tIns="0">
            <a:noAutofit/>
          </a:bodyPr>
          <a:lstStyle>
            <a:lvl1pPr lvl="0" algn="l">
              <a:lnSpc>
                <a:spcPct val="90000"/>
              </a:lnSpc>
              <a:spcBef>
                <a:spcPts val="700"/>
              </a:spcBef>
              <a:spcAft>
                <a:spcPts val="0"/>
              </a:spcAft>
              <a:buSzPts val="600"/>
              <a:buChar char="●"/>
              <a:defRPr/>
            </a:lvl1pPr>
            <a:lvl2pPr lvl="1" algn="l">
              <a:lnSpc>
                <a:spcPct val="90000"/>
              </a:lnSpc>
              <a:spcBef>
                <a:spcPts val="300"/>
              </a:spcBef>
              <a:spcAft>
                <a:spcPts val="0"/>
              </a:spcAft>
              <a:buClr>
                <a:schemeClr val="dk1"/>
              </a:buClr>
              <a:buSzPts val="1400"/>
              <a:buChar char="•"/>
              <a:defRPr/>
            </a:lvl2pPr>
            <a:lvl3pPr lvl="2" algn="l">
              <a:lnSpc>
                <a:spcPct val="90000"/>
              </a:lnSpc>
              <a:spcBef>
                <a:spcPts val="300"/>
              </a:spcBef>
              <a:spcAft>
                <a:spcPts val="0"/>
              </a:spcAft>
              <a:buClr>
                <a:schemeClr val="dk1"/>
              </a:buClr>
              <a:buSzPts val="1400"/>
              <a:buChar char="•"/>
              <a:defRPr/>
            </a:lvl3pPr>
            <a:lvl4pPr lvl="3" algn="l">
              <a:lnSpc>
                <a:spcPct val="90000"/>
              </a:lnSpc>
              <a:spcBef>
                <a:spcPts val="300"/>
              </a:spcBef>
              <a:spcAft>
                <a:spcPts val="0"/>
              </a:spcAft>
              <a:buClr>
                <a:schemeClr val="dk1"/>
              </a:buClr>
              <a:buSzPts val="1400"/>
              <a:buChar char="•"/>
              <a:defRPr/>
            </a:lvl4pPr>
            <a:lvl5pPr lvl="4" algn="l">
              <a:lnSpc>
                <a:spcPct val="90000"/>
              </a:lnSpc>
              <a:spcBef>
                <a:spcPts val="300"/>
              </a:spcBef>
              <a:spcAft>
                <a:spcPts val="0"/>
              </a:spcAft>
              <a:buClr>
                <a:schemeClr val="dk1"/>
              </a:buClr>
              <a:buSzPts val="1400"/>
              <a:buChar char="•"/>
              <a:defRPr/>
            </a:lvl5pPr>
            <a:lvl6pPr lvl="5" algn="l">
              <a:lnSpc>
                <a:spcPct val="90000"/>
              </a:lnSpc>
              <a:spcBef>
                <a:spcPts val="300"/>
              </a:spcBef>
              <a:spcAft>
                <a:spcPts val="0"/>
              </a:spcAft>
              <a:buClr>
                <a:schemeClr val="dk1"/>
              </a:buClr>
              <a:buSzPts val="1400"/>
              <a:buChar char="•"/>
              <a:defRPr/>
            </a:lvl6pPr>
            <a:lvl7pPr lvl="6" algn="l">
              <a:lnSpc>
                <a:spcPct val="90000"/>
              </a:lnSpc>
              <a:spcBef>
                <a:spcPts val="300"/>
              </a:spcBef>
              <a:spcAft>
                <a:spcPts val="0"/>
              </a:spcAft>
              <a:buClr>
                <a:schemeClr val="dk1"/>
              </a:buClr>
              <a:buSzPts val="1400"/>
              <a:buChar char="•"/>
              <a:defRPr/>
            </a:lvl7pPr>
            <a:lvl8pPr lvl="7" algn="l">
              <a:lnSpc>
                <a:spcPct val="90000"/>
              </a:lnSpc>
              <a:spcBef>
                <a:spcPts val="300"/>
              </a:spcBef>
              <a:spcAft>
                <a:spcPts val="0"/>
              </a:spcAft>
              <a:buClr>
                <a:schemeClr val="dk1"/>
              </a:buClr>
              <a:buSzPts val="1400"/>
              <a:buChar char="•"/>
              <a:defRPr/>
            </a:lvl8pPr>
            <a:lvl9pPr lvl="8" algn="l">
              <a:lnSpc>
                <a:spcPct val="9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8" name="Shape 58"/>
        <p:cNvGrpSpPr/>
        <p:nvPr/>
      </p:nvGrpSpPr>
      <p:grpSpPr>
        <a:xfrm>
          <a:off x="0" y="0"/>
          <a:ext cx="0" cy="0"/>
          <a:chOff x="0" y="0"/>
          <a:chExt cx="0" cy="0"/>
        </a:xfrm>
      </p:grpSpPr>
      <p:sp>
        <p:nvSpPr>
          <p:cNvPr id="59" name="Google Shape;59;p16"/>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6"/>
          <p:cNvSpPr txBox="1"/>
          <p:nvPr>
            <p:ph idx="1" type="body"/>
          </p:nvPr>
        </p:nvSpPr>
        <p:spPr>
          <a:xfrm>
            <a:off x="457172" y="1203386"/>
            <a:ext cx="8229090" cy="2982869"/>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1" name="Shape 61"/>
        <p:cNvGrpSpPr/>
        <p:nvPr/>
      </p:nvGrpSpPr>
      <p:grpSpPr>
        <a:xfrm>
          <a:off x="0" y="0"/>
          <a:ext cx="0" cy="0"/>
          <a:chOff x="0" y="0"/>
          <a:chExt cx="0" cy="0"/>
        </a:xfrm>
      </p:grpSpPr>
      <p:sp>
        <p:nvSpPr>
          <p:cNvPr id="62" name="Google Shape;62;p17"/>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7"/>
          <p:cNvSpPr txBox="1"/>
          <p:nvPr>
            <p:ph idx="1" type="body"/>
          </p:nvPr>
        </p:nvSpPr>
        <p:spPr>
          <a:xfrm>
            <a:off x="457171" y="1203386"/>
            <a:ext cx="4015600" cy="2982869"/>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64" name="Google Shape;64;p17"/>
          <p:cNvSpPr txBox="1"/>
          <p:nvPr>
            <p:ph idx="2" type="body"/>
          </p:nvPr>
        </p:nvSpPr>
        <p:spPr>
          <a:xfrm>
            <a:off x="4673927" y="1203386"/>
            <a:ext cx="4015600" cy="2982869"/>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8"/>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7" name="Shape 67"/>
        <p:cNvGrpSpPr/>
        <p:nvPr/>
      </p:nvGrpSpPr>
      <p:grpSpPr>
        <a:xfrm>
          <a:off x="0" y="0"/>
          <a:ext cx="0" cy="0"/>
          <a:chOff x="0" y="0"/>
          <a:chExt cx="0" cy="0"/>
        </a:xfrm>
      </p:grpSpPr>
      <p:sp>
        <p:nvSpPr>
          <p:cNvPr id="68" name="Google Shape;68;p19"/>
          <p:cNvSpPr txBox="1"/>
          <p:nvPr>
            <p:ph idx="1" type="subTitle"/>
          </p:nvPr>
        </p:nvSpPr>
        <p:spPr>
          <a:xfrm>
            <a:off x="457172" y="205014"/>
            <a:ext cx="8229090" cy="3980505"/>
          </a:xfrm>
          <a:prstGeom prst="rect">
            <a:avLst/>
          </a:prstGeom>
          <a:noFill/>
          <a:ln>
            <a:noFill/>
          </a:ln>
        </p:spPr>
        <p:txBody>
          <a:bodyPr anchorCtr="0" anchor="ctr" bIns="0" lIns="0" spcFirstLastPara="1" rIns="0" wrap="square" tIns="0">
            <a:noAutofit/>
          </a:bodyPr>
          <a:lstStyle>
            <a:lvl1pPr lvl="0" algn="l">
              <a:lnSpc>
                <a:spcPct val="90000"/>
              </a:lnSpc>
              <a:spcBef>
                <a:spcPts val="700"/>
              </a:spcBef>
              <a:spcAft>
                <a:spcPts val="0"/>
              </a:spcAft>
              <a:buSzPts val="600"/>
              <a:buChar char="●"/>
              <a:defRPr/>
            </a:lvl1pPr>
            <a:lvl2pPr lvl="1" algn="l">
              <a:lnSpc>
                <a:spcPct val="90000"/>
              </a:lnSpc>
              <a:spcBef>
                <a:spcPts val="300"/>
              </a:spcBef>
              <a:spcAft>
                <a:spcPts val="0"/>
              </a:spcAft>
              <a:buClr>
                <a:schemeClr val="dk1"/>
              </a:buClr>
              <a:buSzPts val="1400"/>
              <a:buChar char="•"/>
              <a:defRPr/>
            </a:lvl2pPr>
            <a:lvl3pPr lvl="2" algn="l">
              <a:lnSpc>
                <a:spcPct val="90000"/>
              </a:lnSpc>
              <a:spcBef>
                <a:spcPts val="300"/>
              </a:spcBef>
              <a:spcAft>
                <a:spcPts val="0"/>
              </a:spcAft>
              <a:buClr>
                <a:schemeClr val="dk1"/>
              </a:buClr>
              <a:buSzPts val="1400"/>
              <a:buChar char="•"/>
              <a:defRPr/>
            </a:lvl3pPr>
            <a:lvl4pPr lvl="3" algn="l">
              <a:lnSpc>
                <a:spcPct val="90000"/>
              </a:lnSpc>
              <a:spcBef>
                <a:spcPts val="300"/>
              </a:spcBef>
              <a:spcAft>
                <a:spcPts val="0"/>
              </a:spcAft>
              <a:buClr>
                <a:schemeClr val="dk1"/>
              </a:buClr>
              <a:buSzPts val="1400"/>
              <a:buChar char="•"/>
              <a:defRPr/>
            </a:lvl4pPr>
            <a:lvl5pPr lvl="4" algn="l">
              <a:lnSpc>
                <a:spcPct val="90000"/>
              </a:lnSpc>
              <a:spcBef>
                <a:spcPts val="300"/>
              </a:spcBef>
              <a:spcAft>
                <a:spcPts val="0"/>
              </a:spcAft>
              <a:buClr>
                <a:schemeClr val="dk1"/>
              </a:buClr>
              <a:buSzPts val="1400"/>
              <a:buChar char="•"/>
              <a:defRPr/>
            </a:lvl5pPr>
            <a:lvl6pPr lvl="5" algn="l">
              <a:lnSpc>
                <a:spcPct val="90000"/>
              </a:lnSpc>
              <a:spcBef>
                <a:spcPts val="300"/>
              </a:spcBef>
              <a:spcAft>
                <a:spcPts val="0"/>
              </a:spcAft>
              <a:buClr>
                <a:schemeClr val="dk1"/>
              </a:buClr>
              <a:buSzPts val="1400"/>
              <a:buChar char="•"/>
              <a:defRPr/>
            </a:lvl6pPr>
            <a:lvl7pPr lvl="6" algn="l">
              <a:lnSpc>
                <a:spcPct val="90000"/>
              </a:lnSpc>
              <a:spcBef>
                <a:spcPts val="300"/>
              </a:spcBef>
              <a:spcAft>
                <a:spcPts val="0"/>
              </a:spcAft>
              <a:buClr>
                <a:schemeClr val="dk1"/>
              </a:buClr>
              <a:buSzPts val="1400"/>
              <a:buChar char="•"/>
              <a:defRPr/>
            </a:lvl7pPr>
            <a:lvl8pPr lvl="7" algn="l">
              <a:lnSpc>
                <a:spcPct val="90000"/>
              </a:lnSpc>
              <a:spcBef>
                <a:spcPts val="300"/>
              </a:spcBef>
              <a:spcAft>
                <a:spcPts val="0"/>
              </a:spcAft>
              <a:buClr>
                <a:schemeClr val="dk1"/>
              </a:buClr>
              <a:buSzPts val="1400"/>
              <a:buChar char="•"/>
              <a:defRPr/>
            </a:lvl8pPr>
            <a:lvl9pPr lvl="8" algn="l">
              <a:lnSpc>
                <a:spcPct val="9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9" name="Shape 69"/>
        <p:cNvGrpSpPr/>
        <p:nvPr/>
      </p:nvGrpSpPr>
      <p:grpSpPr>
        <a:xfrm>
          <a:off x="0" y="0"/>
          <a:ext cx="0" cy="0"/>
          <a:chOff x="0" y="0"/>
          <a:chExt cx="0" cy="0"/>
        </a:xfrm>
      </p:grpSpPr>
      <p:sp>
        <p:nvSpPr>
          <p:cNvPr id="70" name="Google Shape;70;p20"/>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20"/>
          <p:cNvSpPr txBox="1"/>
          <p:nvPr>
            <p:ph idx="1" type="body"/>
          </p:nvPr>
        </p:nvSpPr>
        <p:spPr>
          <a:xfrm>
            <a:off x="457171" y="1203386"/>
            <a:ext cx="401560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72" name="Google Shape;72;p20"/>
          <p:cNvSpPr txBox="1"/>
          <p:nvPr>
            <p:ph idx="2" type="body"/>
          </p:nvPr>
        </p:nvSpPr>
        <p:spPr>
          <a:xfrm>
            <a:off x="457171" y="2761444"/>
            <a:ext cx="401560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73" name="Google Shape;73;p20"/>
          <p:cNvSpPr txBox="1"/>
          <p:nvPr>
            <p:ph idx="3" type="body"/>
          </p:nvPr>
        </p:nvSpPr>
        <p:spPr>
          <a:xfrm>
            <a:off x="4673927" y="1203386"/>
            <a:ext cx="4015600" cy="2982869"/>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4" name="Shape 74"/>
        <p:cNvGrpSpPr/>
        <p:nvPr/>
      </p:nvGrpSpPr>
      <p:grpSpPr>
        <a:xfrm>
          <a:off x="0" y="0"/>
          <a:ext cx="0" cy="0"/>
          <a:chOff x="0" y="0"/>
          <a:chExt cx="0" cy="0"/>
        </a:xfrm>
      </p:grpSpPr>
      <p:sp>
        <p:nvSpPr>
          <p:cNvPr id="75" name="Google Shape;75;p21"/>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21"/>
          <p:cNvSpPr txBox="1"/>
          <p:nvPr>
            <p:ph idx="1" type="body"/>
          </p:nvPr>
        </p:nvSpPr>
        <p:spPr>
          <a:xfrm>
            <a:off x="457171" y="1203386"/>
            <a:ext cx="4015600" cy="2982869"/>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77" name="Google Shape;77;p21"/>
          <p:cNvSpPr txBox="1"/>
          <p:nvPr>
            <p:ph idx="2" type="body"/>
          </p:nvPr>
        </p:nvSpPr>
        <p:spPr>
          <a:xfrm>
            <a:off x="4673927" y="1203386"/>
            <a:ext cx="401560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78" name="Google Shape;78;p21"/>
          <p:cNvSpPr txBox="1"/>
          <p:nvPr>
            <p:ph idx="3" type="body"/>
          </p:nvPr>
        </p:nvSpPr>
        <p:spPr>
          <a:xfrm>
            <a:off x="4673927" y="2761444"/>
            <a:ext cx="401560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9" name="Shape 79"/>
        <p:cNvGrpSpPr/>
        <p:nvPr/>
      </p:nvGrpSpPr>
      <p:grpSpPr>
        <a:xfrm>
          <a:off x="0" y="0"/>
          <a:ext cx="0" cy="0"/>
          <a:chOff x="0" y="0"/>
          <a:chExt cx="0" cy="0"/>
        </a:xfrm>
      </p:grpSpPr>
      <p:sp>
        <p:nvSpPr>
          <p:cNvPr id="80" name="Google Shape;80;p22"/>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22"/>
          <p:cNvSpPr txBox="1"/>
          <p:nvPr>
            <p:ph idx="1" type="body"/>
          </p:nvPr>
        </p:nvSpPr>
        <p:spPr>
          <a:xfrm>
            <a:off x="457171" y="1203386"/>
            <a:ext cx="401560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82" name="Google Shape;82;p22"/>
          <p:cNvSpPr txBox="1"/>
          <p:nvPr>
            <p:ph idx="2" type="body"/>
          </p:nvPr>
        </p:nvSpPr>
        <p:spPr>
          <a:xfrm>
            <a:off x="4673927" y="1203386"/>
            <a:ext cx="401560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83" name="Google Shape;83;p22"/>
          <p:cNvSpPr txBox="1"/>
          <p:nvPr>
            <p:ph idx="3" type="body"/>
          </p:nvPr>
        </p:nvSpPr>
        <p:spPr>
          <a:xfrm>
            <a:off x="457172" y="2761444"/>
            <a:ext cx="822909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4" name="Shape 84"/>
        <p:cNvGrpSpPr/>
        <p:nvPr/>
      </p:nvGrpSpPr>
      <p:grpSpPr>
        <a:xfrm>
          <a:off x="0" y="0"/>
          <a:ext cx="0" cy="0"/>
          <a:chOff x="0" y="0"/>
          <a:chExt cx="0" cy="0"/>
        </a:xfrm>
      </p:grpSpPr>
      <p:sp>
        <p:nvSpPr>
          <p:cNvPr id="85" name="Google Shape;85;p23"/>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23"/>
          <p:cNvSpPr txBox="1"/>
          <p:nvPr>
            <p:ph idx="1" type="body"/>
          </p:nvPr>
        </p:nvSpPr>
        <p:spPr>
          <a:xfrm>
            <a:off x="457172" y="1203386"/>
            <a:ext cx="822909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87" name="Google Shape;87;p23"/>
          <p:cNvSpPr txBox="1"/>
          <p:nvPr>
            <p:ph idx="2" type="body"/>
          </p:nvPr>
        </p:nvSpPr>
        <p:spPr>
          <a:xfrm>
            <a:off x="457172" y="2761444"/>
            <a:ext cx="822909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8" name="Shape 88"/>
        <p:cNvGrpSpPr/>
        <p:nvPr/>
      </p:nvGrpSpPr>
      <p:grpSpPr>
        <a:xfrm>
          <a:off x="0" y="0"/>
          <a:ext cx="0" cy="0"/>
          <a:chOff x="0" y="0"/>
          <a:chExt cx="0" cy="0"/>
        </a:xfrm>
      </p:grpSpPr>
      <p:sp>
        <p:nvSpPr>
          <p:cNvPr id="89" name="Google Shape;89;p24"/>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24"/>
          <p:cNvSpPr txBox="1"/>
          <p:nvPr>
            <p:ph idx="1" type="body"/>
          </p:nvPr>
        </p:nvSpPr>
        <p:spPr>
          <a:xfrm>
            <a:off x="457171" y="1203386"/>
            <a:ext cx="401560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91" name="Google Shape;91;p24"/>
          <p:cNvSpPr txBox="1"/>
          <p:nvPr>
            <p:ph idx="2" type="body"/>
          </p:nvPr>
        </p:nvSpPr>
        <p:spPr>
          <a:xfrm>
            <a:off x="4673927" y="1203386"/>
            <a:ext cx="401560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92" name="Google Shape;92;p24"/>
          <p:cNvSpPr txBox="1"/>
          <p:nvPr>
            <p:ph idx="3" type="body"/>
          </p:nvPr>
        </p:nvSpPr>
        <p:spPr>
          <a:xfrm>
            <a:off x="4673927" y="2761444"/>
            <a:ext cx="401560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93" name="Google Shape;93;p24"/>
          <p:cNvSpPr txBox="1"/>
          <p:nvPr>
            <p:ph idx="4" type="body"/>
          </p:nvPr>
        </p:nvSpPr>
        <p:spPr>
          <a:xfrm>
            <a:off x="457171" y="2761444"/>
            <a:ext cx="4015600" cy="1422606"/>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4" name="Shape 94"/>
        <p:cNvGrpSpPr/>
        <p:nvPr/>
      </p:nvGrpSpPr>
      <p:grpSpPr>
        <a:xfrm>
          <a:off x="0" y="0"/>
          <a:ext cx="0" cy="0"/>
          <a:chOff x="0" y="0"/>
          <a:chExt cx="0" cy="0"/>
        </a:xfrm>
      </p:grpSpPr>
      <p:sp>
        <p:nvSpPr>
          <p:cNvPr id="95" name="Google Shape;95;p25"/>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5"/>
          <p:cNvSpPr txBox="1"/>
          <p:nvPr>
            <p:ph idx="1" type="body"/>
          </p:nvPr>
        </p:nvSpPr>
        <p:spPr>
          <a:xfrm>
            <a:off x="457172" y="1203386"/>
            <a:ext cx="8229090" cy="2982869"/>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sp>
        <p:nvSpPr>
          <p:cNvPr id="97" name="Google Shape;97;p25"/>
          <p:cNvSpPr txBox="1"/>
          <p:nvPr>
            <p:ph idx="2" type="body"/>
          </p:nvPr>
        </p:nvSpPr>
        <p:spPr>
          <a:xfrm>
            <a:off x="457172" y="1203386"/>
            <a:ext cx="8229090" cy="2982869"/>
          </a:xfrm>
          <a:prstGeom prst="rect">
            <a:avLst/>
          </a:prstGeom>
          <a:noFill/>
          <a:ln>
            <a:noFill/>
          </a:ln>
        </p:spPr>
        <p:txBody>
          <a:bodyPr anchorCtr="0" anchor="t" bIns="0" lIns="0" spcFirstLastPara="1" rIns="0" wrap="square" tIns="0">
            <a:noAutofit/>
          </a:bodyPr>
          <a:lstStyle>
            <a:lvl1pPr indent="-266700" lvl="0" marL="457200" algn="l">
              <a:lnSpc>
                <a:spcPct val="90000"/>
              </a:lnSpc>
              <a:spcBef>
                <a:spcPts val="700"/>
              </a:spcBef>
              <a:spcAft>
                <a:spcPts val="0"/>
              </a:spcAft>
              <a:buSzPts val="600"/>
              <a:buChar char="●"/>
              <a:defRPr/>
            </a:lvl1pPr>
            <a:lvl2pPr indent="-317500" lvl="1" marL="914400" algn="l">
              <a:lnSpc>
                <a:spcPct val="90000"/>
              </a:lnSpc>
              <a:spcBef>
                <a:spcPts val="300"/>
              </a:spcBef>
              <a:spcAft>
                <a:spcPts val="0"/>
              </a:spcAft>
              <a:buClr>
                <a:schemeClr val="dk1"/>
              </a:buClr>
              <a:buSzPts val="1400"/>
              <a:buChar char="•"/>
              <a:defRPr/>
            </a:lvl2pPr>
            <a:lvl3pPr indent="-317500" lvl="2" marL="1371600" algn="l">
              <a:lnSpc>
                <a:spcPct val="90000"/>
              </a:lnSpc>
              <a:spcBef>
                <a:spcPts val="300"/>
              </a:spcBef>
              <a:spcAft>
                <a:spcPts val="0"/>
              </a:spcAft>
              <a:buClr>
                <a:schemeClr val="dk1"/>
              </a:buClr>
              <a:buSzPts val="1400"/>
              <a:buChar char="•"/>
              <a:defRPr/>
            </a:lvl3pPr>
            <a:lvl4pPr indent="-317500" lvl="3" marL="1828800" algn="l">
              <a:lnSpc>
                <a:spcPct val="90000"/>
              </a:lnSpc>
              <a:spcBef>
                <a:spcPts val="300"/>
              </a:spcBef>
              <a:spcAft>
                <a:spcPts val="0"/>
              </a:spcAft>
              <a:buClr>
                <a:schemeClr val="dk1"/>
              </a:buClr>
              <a:buSzPts val="1400"/>
              <a:buChar char="•"/>
              <a:defRPr/>
            </a:lvl4pPr>
            <a:lvl5pPr indent="-317500" lvl="4" marL="2286000" algn="l">
              <a:lnSpc>
                <a:spcPct val="90000"/>
              </a:lnSpc>
              <a:spcBef>
                <a:spcPts val="300"/>
              </a:spcBef>
              <a:spcAft>
                <a:spcPts val="0"/>
              </a:spcAft>
              <a:buClr>
                <a:schemeClr val="dk1"/>
              </a:buClr>
              <a:buSzPts val="1400"/>
              <a:buChar char="•"/>
              <a:defRPr/>
            </a:lvl5pPr>
            <a:lvl6pPr indent="-317500" lvl="5" marL="2743200" algn="l">
              <a:lnSpc>
                <a:spcPct val="90000"/>
              </a:lnSpc>
              <a:spcBef>
                <a:spcPts val="300"/>
              </a:spcBef>
              <a:spcAft>
                <a:spcPts val="0"/>
              </a:spcAft>
              <a:buClr>
                <a:schemeClr val="dk1"/>
              </a:buClr>
              <a:buSzPts val="1400"/>
              <a:buChar char="•"/>
              <a:defRPr/>
            </a:lvl6pPr>
            <a:lvl7pPr indent="-317500" lvl="6" marL="3200400" algn="l">
              <a:lnSpc>
                <a:spcPct val="90000"/>
              </a:lnSpc>
              <a:spcBef>
                <a:spcPts val="300"/>
              </a:spcBef>
              <a:spcAft>
                <a:spcPts val="0"/>
              </a:spcAft>
              <a:buClr>
                <a:schemeClr val="dk1"/>
              </a:buClr>
              <a:buSzPts val="1400"/>
              <a:buChar char="•"/>
              <a:defRPr/>
            </a:lvl7pPr>
            <a:lvl8pPr indent="-317500" lvl="7" marL="3657600" algn="l">
              <a:lnSpc>
                <a:spcPct val="90000"/>
              </a:lnSpc>
              <a:spcBef>
                <a:spcPts val="300"/>
              </a:spcBef>
              <a:spcAft>
                <a:spcPts val="0"/>
              </a:spcAft>
              <a:buClr>
                <a:schemeClr val="dk1"/>
              </a:buClr>
              <a:buSzPts val="1400"/>
              <a:buChar char="•"/>
              <a:defRPr/>
            </a:lvl8pPr>
            <a:lvl9pPr indent="-317500" lvl="8" marL="4114800" algn="l">
              <a:lnSpc>
                <a:spcPct val="90000"/>
              </a:lnSpc>
              <a:spcBef>
                <a:spcPts val="300"/>
              </a:spcBef>
              <a:spcAft>
                <a:spcPts val="0"/>
              </a:spcAft>
              <a:buClr>
                <a:schemeClr val="dk1"/>
              </a:buClr>
              <a:buSzPts val="1400"/>
              <a:buChar char="•"/>
              <a:defRPr/>
            </a:lvl9pPr>
          </a:lstStyle>
          <a:p/>
        </p:txBody>
      </p:sp>
      <p:pic>
        <p:nvPicPr>
          <p:cNvPr id="98" name="Google Shape;98;p25"/>
          <p:cNvPicPr preferRelativeResize="0"/>
          <p:nvPr/>
        </p:nvPicPr>
        <p:blipFill rotWithShape="1">
          <a:blip r:embed="rId2">
            <a:alphaModFix/>
          </a:blip>
          <a:srcRect b="0" l="0" r="0" t="0"/>
          <a:stretch/>
        </p:blipFill>
        <p:spPr>
          <a:xfrm>
            <a:off x="2079478" y="1203386"/>
            <a:ext cx="4984151" cy="2982869"/>
          </a:xfrm>
          <a:prstGeom prst="rect">
            <a:avLst/>
          </a:prstGeom>
          <a:noFill/>
          <a:ln>
            <a:noFill/>
          </a:ln>
        </p:spPr>
      </p:pic>
      <p:pic>
        <p:nvPicPr>
          <p:cNvPr id="99" name="Google Shape;99;p25"/>
          <p:cNvPicPr preferRelativeResize="0"/>
          <p:nvPr/>
        </p:nvPicPr>
        <p:blipFill rotWithShape="1">
          <a:blip r:embed="rId2">
            <a:alphaModFix/>
          </a:blip>
          <a:srcRect b="0" l="0" r="0" t="0"/>
          <a:stretch/>
        </p:blipFill>
        <p:spPr>
          <a:xfrm>
            <a:off x="2079478" y="1203386"/>
            <a:ext cx="4984151" cy="298286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2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8"/>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13" name="Google Shape;113;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6" name="Shape 116"/>
        <p:cNvGrpSpPr/>
        <p:nvPr/>
      </p:nvGrpSpPr>
      <p:grpSpPr>
        <a:xfrm>
          <a:off x="0" y="0"/>
          <a:ext cx="0" cy="0"/>
          <a:chOff x="0" y="0"/>
          <a:chExt cx="0" cy="0"/>
        </a:xfrm>
      </p:grpSpPr>
      <p:sp>
        <p:nvSpPr>
          <p:cNvPr id="117" name="Google Shape;117;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2" name="Shape 122"/>
        <p:cNvGrpSpPr/>
        <p:nvPr/>
      </p:nvGrpSpPr>
      <p:grpSpPr>
        <a:xfrm>
          <a:off x="0" y="0"/>
          <a:ext cx="0" cy="0"/>
          <a:chOff x="0" y="0"/>
          <a:chExt cx="0" cy="0"/>
        </a:xfrm>
      </p:grpSpPr>
      <p:sp>
        <p:nvSpPr>
          <p:cNvPr id="123" name="Google Shape;123;p3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3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25" name="Google Shape;125;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3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1" name="Google Shape;131;p3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5" name="Shape 135"/>
        <p:cNvGrpSpPr/>
        <p:nvPr/>
      </p:nvGrpSpPr>
      <p:grpSpPr>
        <a:xfrm>
          <a:off x="0" y="0"/>
          <a:ext cx="0" cy="0"/>
          <a:chOff x="0" y="0"/>
          <a:chExt cx="0" cy="0"/>
        </a:xfrm>
      </p:grpSpPr>
      <p:sp>
        <p:nvSpPr>
          <p:cNvPr id="136" name="Google Shape;136;p3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3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38" name="Google Shape;138;p3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3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40" name="Google Shape;140;p3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3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3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9" name="Shape 149"/>
        <p:cNvGrpSpPr/>
        <p:nvPr/>
      </p:nvGrpSpPr>
      <p:grpSpPr>
        <a:xfrm>
          <a:off x="0" y="0"/>
          <a:ext cx="0" cy="0"/>
          <a:chOff x="0" y="0"/>
          <a:chExt cx="0" cy="0"/>
        </a:xfrm>
      </p:grpSpPr>
      <p:sp>
        <p:nvSpPr>
          <p:cNvPr id="150" name="Google Shape;150;p3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1" name="Google Shape;151;p34"/>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52" name="Google Shape;152;p34"/>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53" name="Google Shape;153;p3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3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5" name="Google Shape;155;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6" name="Shape 156"/>
        <p:cNvGrpSpPr/>
        <p:nvPr/>
      </p:nvGrpSpPr>
      <p:grpSpPr>
        <a:xfrm>
          <a:off x="0" y="0"/>
          <a:ext cx="0" cy="0"/>
          <a:chOff x="0" y="0"/>
          <a:chExt cx="0" cy="0"/>
        </a:xfrm>
      </p:grpSpPr>
      <p:sp>
        <p:nvSpPr>
          <p:cNvPr id="157" name="Google Shape;157;p3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35"/>
          <p:cNvSpPr/>
          <p:nvPr>
            <p:ph idx="2" type="pic"/>
          </p:nvPr>
        </p:nvSpPr>
        <p:spPr>
          <a:xfrm>
            <a:off x="3887391" y="740569"/>
            <a:ext cx="4629150" cy="3655219"/>
          </a:xfrm>
          <a:prstGeom prst="rect">
            <a:avLst/>
          </a:prstGeom>
          <a:noFill/>
          <a:ln>
            <a:noFill/>
          </a:ln>
        </p:spPr>
      </p:sp>
      <p:sp>
        <p:nvSpPr>
          <p:cNvPr id="159" name="Google Shape;159;p35"/>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60" name="Google Shape;160;p3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3" name="Shape 163"/>
        <p:cNvGrpSpPr/>
        <p:nvPr/>
      </p:nvGrpSpPr>
      <p:grpSpPr>
        <a:xfrm>
          <a:off x="0" y="0"/>
          <a:ext cx="0" cy="0"/>
          <a:chOff x="0" y="0"/>
          <a:chExt cx="0" cy="0"/>
        </a:xfrm>
      </p:grpSpPr>
      <p:sp>
        <p:nvSpPr>
          <p:cNvPr id="164" name="Google Shape;164;p3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5" name="Google Shape;165;p36"/>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3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3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9" name="Shape 169"/>
        <p:cNvGrpSpPr/>
        <p:nvPr/>
      </p:nvGrpSpPr>
      <p:grpSpPr>
        <a:xfrm>
          <a:off x="0" y="0"/>
          <a:ext cx="0" cy="0"/>
          <a:chOff x="0" y="0"/>
          <a:chExt cx="0" cy="0"/>
        </a:xfrm>
      </p:grpSpPr>
      <p:sp>
        <p:nvSpPr>
          <p:cNvPr id="170" name="Google Shape;170;p37"/>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p37"/>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2" name="Google Shape;172;p3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3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326" y="0"/>
            <a:ext cx="9139841" cy="5140292"/>
          </a:xfrm>
          <a:prstGeom prst="rect">
            <a:avLst/>
          </a:prstGeom>
          <a:noFill/>
          <a:ln>
            <a:noFill/>
          </a:ln>
        </p:spPr>
      </p:pic>
      <p:sp>
        <p:nvSpPr>
          <p:cNvPr id="52" name="Google Shape;52;p13"/>
          <p:cNvSpPr txBox="1"/>
          <p:nvPr>
            <p:ph type="title"/>
          </p:nvPr>
        </p:nvSpPr>
        <p:spPr>
          <a:xfrm>
            <a:off x="457172" y="205014"/>
            <a:ext cx="8229090" cy="858512"/>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1" type="body"/>
          </p:nvPr>
        </p:nvSpPr>
        <p:spPr>
          <a:xfrm>
            <a:off x="457172" y="1203386"/>
            <a:ext cx="8229090" cy="2982869"/>
          </a:xfrm>
          <a:prstGeom prst="rect">
            <a:avLst/>
          </a:prstGeom>
          <a:noFill/>
          <a:ln>
            <a:noFill/>
          </a:ln>
        </p:spPr>
        <p:txBody>
          <a:bodyPr anchorCtr="0" anchor="t" bIns="0" lIns="0" spcFirstLastPara="1" rIns="0" wrap="square" tIns="0">
            <a:noAutofit/>
          </a:bodyPr>
          <a:lstStyle>
            <a:lvl1pPr indent="-285750" lvl="0" marL="457200" marR="0" rtl="0" algn="l">
              <a:lnSpc>
                <a:spcPct val="90000"/>
              </a:lnSpc>
              <a:spcBef>
                <a:spcPts val="700"/>
              </a:spcBef>
              <a:spcAft>
                <a:spcPts val="0"/>
              </a:spcAft>
              <a:buClr>
                <a:srgbClr val="000000"/>
              </a:buClr>
              <a:buSzPts val="900"/>
              <a:buFont typeface="Noto Sans Symbols"/>
              <a:buChar char="●"/>
              <a:defRPr b="0" i="0" sz="1900" u="none" cap="none" strike="noStrike">
                <a:solidFill>
                  <a:schemeClr val="dk1"/>
                </a:solidFill>
                <a:latin typeface="Arial"/>
                <a:ea typeface="Arial"/>
                <a:cs typeface="Arial"/>
                <a:sym typeface="Arial"/>
              </a:defRPr>
            </a:lvl1pPr>
            <a:lvl2pPr indent="-330200" lvl="1" marL="914400" marR="0" rtl="0" algn="l">
              <a:lnSpc>
                <a:spcPct val="9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9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2" name="Google Shape;102;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3" name="Google Shape;103;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4" name="Google Shape;104;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5" name="Google Shape;105;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hyperlink" Target="mailto:abhaporwal12@gmail.com" TargetMode="External"/><Relationship Id="rId4" Type="http://schemas.openxmlformats.org/officeDocument/2006/relationships/hyperlink" Target="mailto:sambitmishra1968@gmail.com" TargetMode="External"/><Relationship Id="rId5" Type="http://schemas.openxmlformats.org/officeDocument/2006/relationships/image" Target="../media/image8.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p:nvPr/>
        </p:nvSpPr>
        <p:spPr>
          <a:xfrm>
            <a:off x="2023931" y="707140"/>
            <a:ext cx="5090080" cy="3722339"/>
          </a:xfrm>
          <a:custGeom>
            <a:rect b="b" l="l" r="r" t="t"/>
            <a:pathLst>
              <a:path extrusionOk="0" h="3129" w="5703">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81" name="Google Shape;181;p38"/>
          <p:cNvSpPr/>
          <p:nvPr/>
        </p:nvSpPr>
        <p:spPr>
          <a:xfrm>
            <a:off x="1141171" y="88178"/>
            <a:ext cx="2978705" cy="385044"/>
          </a:xfrm>
          <a:custGeom>
            <a:rect b="b" l="l" r="r" t="t"/>
            <a:pathLst>
              <a:path extrusionOk="0" h="326" w="3339">
                <a:moveTo>
                  <a:pt x="0" y="0"/>
                </a:moveTo>
                <a:lnTo>
                  <a:pt x="1229" y="0"/>
                </a:lnTo>
                <a:lnTo>
                  <a:pt x="1362" y="96"/>
                </a:lnTo>
                <a:lnTo>
                  <a:pt x="2991" y="96"/>
                </a:lnTo>
                <a:lnTo>
                  <a:pt x="3339" y="326"/>
                </a:lnTo>
              </a:path>
            </a:pathLst>
          </a:custGeom>
          <a:noFill/>
          <a:ln cap="flat" cmpd="sng" w="28425">
            <a:solidFill>
              <a:schemeClr val="lt1"/>
            </a:solidFill>
            <a:prstDash val="solid"/>
            <a:miter lim="8000"/>
            <a:headEnd len="sm" w="sm" type="none"/>
            <a:tailEnd len="sm" w="sm" type="none"/>
          </a:ln>
        </p:spPr>
      </p:sp>
      <p:sp>
        <p:nvSpPr>
          <p:cNvPr id="182" name="Google Shape;182;p38"/>
          <p:cNvSpPr/>
          <p:nvPr/>
        </p:nvSpPr>
        <p:spPr>
          <a:xfrm>
            <a:off x="1141171" y="235632"/>
            <a:ext cx="5075628" cy="407578"/>
          </a:xfrm>
          <a:custGeom>
            <a:rect b="b" l="l" r="r" t="t"/>
            <a:pathLst>
              <a:path extrusionOk="0" h="345" w="5687">
                <a:moveTo>
                  <a:pt x="0" y="230"/>
                </a:moveTo>
                <a:lnTo>
                  <a:pt x="2941" y="230"/>
                </a:lnTo>
                <a:lnTo>
                  <a:pt x="3074" y="345"/>
                </a:lnTo>
                <a:lnTo>
                  <a:pt x="3611" y="345"/>
                </a:lnTo>
                <a:lnTo>
                  <a:pt x="3786" y="194"/>
                </a:lnTo>
                <a:lnTo>
                  <a:pt x="4126" y="194"/>
                </a:lnTo>
                <a:lnTo>
                  <a:pt x="4330" y="0"/>
                </a:lnTo>
                <a:lnTo>
                  <a:pt x="5687" y="0"/>
                </a:lnTo>
              </a:path>
            </a:pathLst>
          </a:custGeom>
          <a:noFill/>
          <a:ln cap="flat" cmpd="sng" w="28425">
            <a:solidFill>
              <a:schemeClr val="lt1"/>
            </a:solidFill>
            <a:prstDash val="solid"/>
            <a:miter lim="8000"/>
            <a:headEnd len="sm" w="sm" type="none"/>
            <a:tailEnd len="sm" w="sm" type="none"/>
          </a:ln>
        </p:spPr>
      </p:sp>
      <p:sp>
        <p:nvSpPr>
          <p:cNvPr id="183" name="Google Shape;183;p38"/>
          <p:cNvSpPr/>
          <p:nvPr/>
        </p:nvSpPr>
        <p:spPr>
          <a:xfrm>
            <a:off x="6219983" y="153822"/>
            <a:ext cx="107283" cy="144024"/>
          </a:xfrm>
          <a:prstGeom prst="ellipse">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4" name="Google Shape;184;p38"/>
          <p:cNvSpPr/>
          <p:nvPr/>
        </p:nvSpPr>
        <p:spPr>
          <a:xfrm>
            <a:off x="4067948" y="392393"/>
            <a:ext cx="107283" cy="144024"/>
          </a:xfrm>
          <a:prstGeom prst="ellipse">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5" name="Google Shape;185;p38"/>
          <p:cNvSpPr/>
          <p:nvPr/>
        </p:nvSpPr>
        <p:spPr>
          <a:xfrm>
            <a:off x="5854779" y="4925481"/>
            <a:ext cx="2138564" cy="135941"/>
          </a:xfrm>
          <a:custGeom>
            <a:rect b="b" l="l" r="r" t="t"/>
            <a:pathLst>
              <a:path extrusionOk="0" h="105" w="2158">
                <a:moveTo>
                  <a:pt x="0" y="0"/>
                </a:moveTo>
                <a:lnTo>
                  <a:pt x="1543" y="0"/>
                </a:lnTo>
                <a:lnTo>
                  <a:pt x="1713" y="105"/>
                </a:lnTo>
                <a:lnTo>
                  <a:pt x="2158" y="105"/>
                </a:lnTo>
              </a:path>
            </a:pathLst>
          </a:custGeom>
          <a:noFill/>
          <a:ln cap="flat" cmpd="sng" w="28425">
            <a:solidFill>
              <a:srgbClr val="FFFFFF"/>
            </a:solidFill>
            <a:prstDash val="solid"/>
            <a:miter lim="8000"/>
            <a:headEnd len="sm" w="sm" type="none"/>
            <a:tailEnd len="sm" w="sm" type="none"/>
          </a:ln>
        </p:spPr>
      </p:sp>
      <p:sp>
        <p:nvSpPr>
          <p:cNvPr id="186" name="Google Shape;186;p38"/>
          <p:cNvSpPr/>
          <p:nvPr/>
        </p:nvSpPr>
        <p:spPr>
          <a:xfrm>
            <a:off x="3847258" y="4314358"/>
            <a:ext cx="4146084" cy="484979"/>
          </a:xfrm>
          <a:custGeom>
            <a:rect b="b" l="l" r="r" t="t"/>
            <a:pathLst>
              <a:path extrusionOk="0" h="369" w="4181">
                <a:moveTo>
                  <a:pt x="4181" y="0"/>
                </a:moveTo>
                <a:lnTo>
                  <a:pt x="3706" y="275"/>
                </a:lnTo>
                <a:lnTo>
                  <a:pt x="1621" y="275"/>
                </a:lnTo>
                <a:lnTo>
                  <a:pt x="1463" y="369"/>
                </a:lnTo>
                <a:lnTo>
                  <a:pt x="0" y="369"/>
                </a:lnTo>
              </a:path>
            </a:pathLst>
          </a:custGeom>
          <a:noFill/>
          <a:ln cap="flat" cmpd="sng" w="28425">
            <a:solidFill>
              <a:srgbClr val="FFFFFF"/>
            </a:solidFill>
            <a:prstDash val="solid"/>
            <a:miter lim="8000"/>
            <a:headEnd len="sm" w="sm" type="none"/>
            <a:tailEnd len="sm" w="sm" type="none"/>
          </a:ln>
        </p:spPr>
      </p:sp>
      <p:sp>
        <p:nvSpPr>
          <p:cNvPr id="187" name="Google Shape;187;p38"/>
          <p:cNvSpPr/>
          <p:nvPr/>
        </p:nvSpPr>
        <p:spPr>
          <a:xfrm>
            <a:off x="3721604" y="4714099"/>
            <a:ext cx="119531" cy="160435"/>
          </a:xfrm>
          <a:prstGeom prst="ellipse">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8" name="Google Shape;188;p38"/>
          <p:cNvSpPr/>
          <p:nvPr/>
        </p:nvSpPr>
        <p:spPr>
          <a:xfrm>
            <a:off x="5789135" y="4853224"/>
            <a:ext cx="119531" cy="160435"/>
          </a:xfrm>
          <a:prstGeom prst="ellipse">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9" name="Google Shape;189;p38"/>
          <p:cNvSpPr/>
          <p:nvPr/>
        </p:nvSpPr>
        <p:spPr>
          <a:xfrm>
            <a:off x="1484785" y="1124624"/>
            <a:ext cx="6168375" cy="27083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700"/>
              <a:buFont typeface="Arial"/>
              <a:buNone/>
            </a:pPr>
            <a:r>
              <a:rPr b="1" i="0" lang="en" sz="2700" u="none" cap="none" strike="noStrike">
                <a:solidFill>
                  <a:srgbClr val="FFFFFF"/>
                </a:solidFill>
                <a:latin typeface="Century Schoolbook"/>
                <a:ea typeface="Century Schoolbook"/>
                <a:cs typeface="Century Schoolbook"/>
                <a:sym typeface="Century Schoolbook"/>
              </a:rPr>
              <a:t>Image Document Optimization - SBI</a:t>
            </a:r>
            <a:endParaRPr b="1" i="0" sz="2700" u="none" cap="none" strike="noStrike">
              <a:solidFill>
                <a:srgbClr val="FFFFFF"/>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rgbClr val="000000"/>
              </a:buClr>
              <a:buSzPts val="2700"/>
              <a:buFont typeface="Arial"/>
              <a:buNone/>
            </a:pPr>
            <a:r>
              <a:t/>
            </a:r>
            <a:endParaRPr b="1" i="0" sz="2700" u="none" cap="none" strike="noStrike">
              <a:solidFill>
                <a:srgbClr val="FFFFFF"/>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rgbClr val="000000"/>
              </a:buClr>
              <a:buSzPts val="2700"/>
              <a:buFont typeface="Arial"/>
              <a:buNone/>
            </a:pPr>
            <a:r>
              <a:rPr b="1" i="0" lang="en" sz="2700" u="none" cap="none" strike="noStrike">
                <a:solidFill>
                  <a:srgbClr val="FFFFFF"/>
                </a:solidFill>
                <a:latin typeface="Century Schoolbook"/>
                <a:ea typeface="Century Schoolbook"/>
                <a:cs typeface="Century Schoolbook"/>
                <a:sym typeface="Century Schoolbook"/>
              </a:rPr>
              <a:t>Powered By - Microsoft Corporation Pvt Ltd.</a:t>
            </a:r>
            <a:endParaRPr b="1" i="0" sz="2700" u="none" cap="none" strike="noStrike">
              <a:solidFill>
                <a:srgbClr val="FFFFFF"/>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0" name="Google Shape;190;p38"/>
          <p:cNvSpPr/>
          <p:nvPr/>
        </p:nvSpPr>
        <p:spPr>
          <a:xfrm>
            <a:off x="2317050" y="3590500"/>
            <a:ext cx="4509900" cy="83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latin typeface="Arial Black"/>
                <a:ea typeface="Arial Black"/>
                <a:cs typeface="Arial Black"/>
                <a:sym typeface="Arial Black"/>
              </a:rPr>
              <a:t>TEAM KALAM</a:t>
            </a:r>
            <a:endParaRPr sz="2700">
              <a:latin typeface="Arial Black"/>
              <a:ea typeface="Arial Black"/>
              <a:cs typeface="Arial Black"/>
              <a:sym typeface="Arial Black"/>
            </a:endParaRPr>
          </a:p>
        </p:txBody>
      </p:sp>
      <p:sp>
        <p:nvSpPr>
          <p:cNvPr id="191" name="Google Shape;191;p38"/>
          <p:cNvSpPr txBox="1"/>
          <p:nvPr/>
        </p:nvSpPr>
        <p:spPr>
          <a:xfrm>
            <a:off x="0" y="4429475"/>
            <a:ext cx="2412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rPr>
              <a:t>Abha Porwal</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Sambit Kumar Mishra</a:t>
            </a:r>
            <a:endParaRPr>
              <a:solidFill>
                <a:schemeClr val="lt1"/>
              </a:solidFil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1" name="Google Shape;261;p47"/>
          <p:cNvSpPr/>
          <p:nvPr/>
        </p:nvSpPr>
        <p:spPr>
          <a:xfrm>
            <a:off x="1772600" y="1128500"/>
            <a:ext cx="5506800" cy="538800"/>
          </a:xfrm>
          <a:prstGeom prst="rect">
            <a:avLst/>
          </a:prstGeom>
          <a:noFill/>
          <a:ln>
            <a:noFill/>
          </a:ln>
        </p:spPr>
        <p:txBody>
          <a:bodyPr anchorCtr="0" anchor="t" bIns="30600" lIns="61225" spcFirstLastPara="1" rIns="61225" wrap="square" tIns="30600">
            <a:noAutofit/>
          </a:bodyPr>
          <a:lstStyle/>
          <a:p>
            <a:pPr indent="0" lvl="0" marL="0" marR="0" rtl="0" algn="ctr">
              <a:lnSpc>
                <a:spcPct val="54000"/>
              </a:lnSpc>
              <a:spcBef>
                <a:spcPts val="0"/>
              </a:spcBef>
              <a:spcAft>
                <a:spcPts val="0"/>
              </a:spcAft>
              <a:buClr>
                <a:srgbClr val="000000"/>
              </a:buClr>
              <a:buSzPts val="1200"/>
              <a:buFont typeface="Arial"/>
              <a:buNone/>
            </a:pPr>
            <a:r>
              <a:rPr b="1" lang="en" sz="2300">
                <a:solidFill>
                  <a:schemeClr val="lt1"/>
                </a:solidFill>
                <a:latin typeface="Lato"/>
                <a:ea typeface="Lato"/>
                <a:cs typeface="Lato"/>
                <a:sym typeface="Lato"/>
              </a:rPr>
              <a:t>Azure CDN (Content Delivery Network)</a:t>
            </a:r>
            <a:endParaRPr b="0" i="0" sz="2300" u="none" cap="none" strike="noStrike">
              <a:solidFill>
                <a:srgbClr val="000000"/>
              </a:solidFill>
              <a:latin typeface="Arial"/>
              <a:ea typeface="Arial"/>
              <a:cs typeface="Arial"/>
              <a:sym typeface="Arial"/>
            </a:endParaRPr>
          </a:p>
        </p:txBody>
      </p:sp>
      <p:pic>
        <p:nvPicPr>
          <p:cNvPr id="262" name="Google Shape;262;p47"/>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pic>
        <p:nvPicPr>
          <p:cNvPr id="263" name="Google Shape;263;p47"/>
          <p:cNvPicPr preferRelativeResize="0"/>
          <p:nvPr/>
        </p:nvPicPr>
        <p:blipFill>
          <a:blip r:embed="rId4">
            <a:alphaModFix/>
          </a:blip>
          <a:stretch>
            <a:fillRect/>
          </a:stretch>
        </p:blipFill>
        <p:spPr>
          <a:xfrm>
            <a:off x="1863313" y="1553549"/>
            <a:ext cx="5417376" cy="233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9" name="Google Shape;269;p48"/>
          <p:cNvSpPr/>
          <p:nvPr/>
        </p:nvSpPr>
        <p:spPr>
          <a:xfrm>
            <a:off x="1772600" y="1128500"/>
            <a:ext cx="6008100" cy="538800"/>
          </a:xfrm>
          <a:prstGeom prst="rect">
            <a:avLst/>
          </a:prstGeom>
          <a:noFill/>
          <a:ln>
            <a:noFill/>
          </a:ln>
        </p:spPr>
        <p:txBody>
          <a:bodyPr anchorCtr="0" anchor="t" bIns="30600" lIns="61225" spcFirstLastPara="1" rIns="61225" wrap="square" tIns="30600">
            <a:noAutofit/>
          </a:bodyPr>
          <a:lstStyle/>
          <a:p>
            <a:pPr indent="0" lvl="0" marL="0" marR="0" rtl="0" algn="ctr">
              <a:lnSpc>
                <a:spcPct val="54000"/>
              </a:lnSpc>
              <a:spcBef>
                <a:spcPts val="0"/>
              </a:spcBef>
              <a:spcAft>
                <a:spcPts val="0"/>
              </a:spcAft>
              <a:buClr>
                <a:srgbClr val="000000"/>
              </a:buClr>
              <a:buSzPts val="1200"/>
              <a:buFont typeface="Arial"/>
              <a:buNone/>
            </a:pPr>
            <a:r>
              <a:rPr b="1" lang="en" sz="2300">
                <a:solidFill>
                  <a:schemeClr val="lt1"/>
                </a:solidFill>
                <a:latin typeface="Calibri"/>
                <a:ea typeface="Calibri"/>
                <a:cs typeface="Calibri"/>
                <a:sym typeface="Calibri"/>
              </a:rPr>
              <a:t>FR (Functional Requirements)</a:t>
            </a:r>
            <a:endParaRPr b="1" sz="2300">
              <a:solidFill>
                <a:schemeClr val="lt1"/>
              </a:solidFill>
              <a:latin typeface="Calibri"/>
              <a:ea typeface="Calibri"/>
              <a:cs typeface="Calibri"/>
              <a:sym typeface="Calibri"/>
            </a:endParaRPr>
          </a:p>
        </p:txBody>
      </p:sp>
      <p:pic>
        <p:nvPicPr>
          <p:cNvPr id="270" name="Google Shape;270;p48"/>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sp>
        <p:nvSpPr>
          <p:cNvPr id="271" name="Google Shape;271;p48"/>
          <p:cNvSpPr txBox="1"/>
          <p:nvPr/>
        </p:nvSpPr>
        <p:spPr>
          <a:xfrm>
            <a:off x="1792025" y="1591100"/>
            <a:ext cx="5361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Reduced latency </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Response time should be less than 1 minute</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Minimum system overhead</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High compression ratio</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No significant reduction in image resolution</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POST and FETCH operations should be available for multiple concurrent users without latency.</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ACID/BASE principle should be followed</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Highly scalable database</a:t>
            </a:r>
            <a:endParaRPr>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7" name="Google Shape;277;p49"/>
          <p:cNvSpPr/>
          <p:nvPr/>
        </p:nvSpPr>
        <p:spPr>
          <a:xfrm>
            <a:off x="1772600" y="1128500"/>
            <a:ext cx="6008100" cy="538800"/>
          </a:xfrm>
          <a:prstGeom prst="rect">
            <a:avLst/>
          </a:prstGeom>
          <a:noFill/>
          <a:ln>
            <a:noFill/>
          </a:ln>
        </p:spPr>
        <p:txBody>
          <a:bodyPr anchorCtr="0" anchor="t" bIns="30600" lIns="61225" spcFirstLastPara="1" rIns="61225" wrap="square" tIns="30600">
            <a:noAutofit/>
          </a:bodyPr>
          <a:lstStyle/>
          <a:p>
            <a:pPr indent="0" lvl="0" marL="0" marR="0" rtl="0" algn="ctr">
              <a:lnSpc>
                <a:spcPct val="54000"/>
              </a:lnSpc>
              <a:spcBef>
                <a:spcPts val="0"/>
              </a:spcBef>
              <a:spcAft>
                <a:spcPts val="0"/>
              </a:spcAft>
              <a:buClr>
                <a:srgbClr val="000000"/>
              </a:buClr>
              <a:buSzPts val="1200"/>
              <a:buFont typeface="Arial"/>
              <a:buNone/>
            </a:pPr>
            <a:r>
              <a:rPr b="1" lang="en" sz="2300">
                <a:solidFill>
                  <a:schemeClr val="lt1"/>
                </a:solidFill>
                <a:latin typeface="Calibri"/>
                <a:ea typeface="Calibri"/>
                <a:cs typeface="Calibri"/>
                <a:sym typeface="Calibri"/>
              </a:rPr>
              <a:t>N</a:t>
            </a:r>
            <a:r>
              <a:rPr b="1" lang="en" sz="2300">
                <a:solidFill>
                  <a:schemeClr val="lt1"/>
                </a:solidFill>
                <a:latin typeface="Calibri"/>
                <a:ea typeface="Calibri"/>
                <a:cs typeface="Calibri"/>
                <a:sym typeface="Calibri"/>
              </a:rPr>
              <a:t>FR (Non-Functional Requirements)</a:t>
            </a:r>
            <a:endParaRPr b="1" sz="2300">
              <a:solidFill>
                <a:schemeClr val="lt1"/>
              </a:solidFill>
              <a:latin typeface="Calibri"/>
              <a:ea typeface="Calibri"/>
              <a:cs typeface="Calibri"/>
              <a:sym typeface="Calibri"/>
            </a:endParaRPr>
          </a:p>
        </p:txBody>
      </p:sp>
      <p:pic>
        <p:nvPicPr>
          <p:cNvPr id="278" name="Google Shape;278;p49"/>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sp>
        <p:nvSpPr>
          <p:cNvPr id="279" name="Google Shape;279;p49"/>
          <p:cNvSpPr txBox="1"/>
          <p:nvPr/>
        </p:nvSpPr>
        <p:spPr>
          <a:xfrm>
            <a:off x="1792025" y="1591100"/>
            <a:ext cx="5361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Improved UI and UX</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Hints and instructions in the webpage for guiding the new customers</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Timely removal of documents of ex-users from the database to free up space</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Success/Failure message to the customer after uploading the documents</a:t>
            </a:r>
            <a:endParaRPr>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5" name="Google Shape;285;p50"/>
          <p:cNvSpPr/>
          <p:nvPr/>
        </p:nvSpPr>
        <p:spPr>
          <a:xfrm>
            <a:off x="1772600" y="1128500"/>
            <a:ext cx="6008100" cy="538800"/>
          </a:xfrm>
          <a:prstGeom prst="rect">
            <a:avLst/>
          </a:prstGeom>
          <a:noFill/>
          <a:ln>
            <a:noFill/>
          </a:ln>
        </p:spPr>
        <p:txBody>
          <a:bodyPr anchorCtr="0" anchor="t" bIns="30600" lIns="61225" spcFirstLastPara="1" rIns="61225" wrap="square" tIns="30600">
            <a:noAutofit/>
          </a:bodyPr>
          <a:lstStyle/>
          <a:p>
            <a:pPr indent="0" lvl="0" marL="0" rtl="0" algn="l">
              <a:spcBef>
                <a:spcPts val="0"/>
              </a:spcBef>
              <a:spcAft>
                <a:spcPts val="0"/>
              </a:spcAft>
              <a:buClr>
                <a:schemeClr val="dk1"/>
              </a:buClr>
              <a:buSzPts val="2400"/>
              <a:buFont typeface="Arial"/>
              <a:buNone/>
            </a:pPr>
            <a:r>
              <a:rPr b="1" lang="en" sz="2300">
                <a:solidFill>
                  <a:schemeClr val="lt1"/>
                </a:solidFill>
                <a:latin typeface="Calibri"/>
                <a:ea typeface="Calibri"/>
                <a:cs typeface="Calibri"/>
                <a:sym typeface="Calibri"/>
              </a:rPr>
              <a:t>Reason why the solution should be considered</a:t>
            </a:r>
            <a:endParaRPr sz="2300">
              <a:solidFill>
                <a:schemeClr val="lt1"/>
              </a:solidFill>
              <a:latin typeface="Calibri"/>
              <a:ea typeface="Calibri"/>
              <a:cs typeface="Calibri"/>
              <a:sym typeface="Calibri"/>
            </a:endParaRPr>
          </a:p>
          <a:p>
            <a:pPr indent="0" lvl="0" marL="0" marR="0" rtl="0" algn="ctr">
              <a:lnSpc>
                <a:spcPct val="54000"/>
              </a:lnSpc>
              <a:spcBef>
                <a:spcPts val="0"/>
              </a:spcBef>
              <a:spcAft>
                <a:spcPts val="0"/>
              </a:spcAft>
              <a:buClr>
                <a:srgbClr val="000000"/>
              </a:buClr>
              <a:buSzPts val="1200"/>
              <a:buFont typeface="Arial"/>
              <a:buNone/>
            </a:pPr>
            <a:r>
              <a:t/>
            </a:r>
            <a:endParaRPr b="1" sz="2300">
              <a:solidFill>
                <a:schemeClr val="lt1"/>
              </a:solidFill>
              <a:latin typeface="Calibri"/>
              <a:ea typeface="Calibri"/>
              <a:cs typeface="Calibri"/>
              <a:sym typeface="Calibri"/>
            </a:endParaRPr>
          </a:p>
        </p:txBody>
      </p:sp>
      <p:pic>
        <p:nvPicPr>
          <p:cNvPr id="286" name="Google Shape;286;p50"/>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sp>
        <p:nvSpPr>
          <p:cNvPr id="287" name="Google Shape;287;p50"/>
          <p:cNvSpPr txBox="1"/>
          <p:nvPr/>
        </p:nvSpPr>
        <p:spPr>
          <a:xfrm>
            <a:off x="1792025" y="1591100"/>
            <a:ext cx="53616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lt1"/>
              </a:buClr>
              <a:buSzPts val="1400"/>
              <a:buFont typeface="Calibri"/>
              <a:buChar char="●"/>
            </a:pPr>
            <a:r>
              <a:rPr lang="en">
                <a:solidFill>
                  <a:schemeClr val="lt1"/>
                </a:solidFill>
                <a:latin typeface="Calibri"/>
                <a:ea typeface="Calibri"/>
                <a:cs typeface="Calibri"/>
                <a:sym typeface="Calibri"/>
              </a:rPr>
              <a:t>Most optimized model selected for the implementation of the solution.</a:t>
            </a:r>
            <a:endParaRPr>
              <a:solidFill>
                <a:schemeClr val="lt1"/>
              </a:solidFill>
              <a:latin typeface="Calibri"/>
              <a:ea typeface="Calibri"/>
              <a:cs typeface="Calibri"/>
              <a:sym typeface="Calibri"/>
            </a:endParaRPr>
          </a:p>
          <a:p>
            <a:pPr indent="-317500" lvl="0" marL="457200" rtl="0" algn="l">
              <a:lnSpc>
                <a:spcPct val="115000"/>
              </a:lnSpc>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PCA implemented as of now, but the final model would be based on GAN which would improve the compression efficiency.</a:t>
            </a:r>
            <a:endParaRPr>
              <a:solidFill>
                <a:schemeClr val="lt1"/>
              </a:solidFill>
              <a:latin typeface="Calibri"/>
              <a:ea typeface="Calibri"/>
              <a:cs typeface="Calibri"/>
              <a:sym typeface="Calibri"/>
            </a:endParaRPr>
          </a:p>
          <a:p>
            <a:pPr indent="-317500" lvl="0" marL="457200" rtl="0" algn="l">
              <a:lnSpc>
                <a:spcPct val="115000"/>
              </a:lnSpc>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Entire database size will reduce significantly.</a:t>
            </a:r>
            <a:endParaRPr>
              <a:solidFill>
                <a:schemeClr val="lt1"/>
              </a:solidFill>
              <a:latin typeface="Calibri"/>
              <a:ea typeface="Calibri"/>
              <a:cs typeface="Calibri"/>
              <a:sym typeface="Calibri"/>
            </a:endParaRPr>
          </a:p>
          <a:p>
            <a:pPr indent="-317500" lvl="0" marL="457200" rtl="0" algn="l">
              <a:lnSpc>
                <a:spcPct val="115000"/>
              </a:lnSpc>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This method is applicable to all the types of document images uploaded by the user.</a:t>
            </a:r>
            <a:endParaRPr>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p:nvPr/>
        </p:nvSpPr>
        <p:spPr>
          <a:xfrm>
            <a:off x="1487637" y="715374"/>
            <a:ext cx="6217289" cy="3376241"/>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3" name="Google Shape;293;p51"/>
          <p:cNvSpPr/>
          <p:nvPr/>
        </p:nvSpPr>
        <p:spPr>
          <a:xfrm>
            <a:off x="1559006" y="881565"/>
            <a:ext cx="6025950" cy="802350"/>
          </a:xfrm>
          <a:prstGeom prst="rect">
            <a:avLst/>
          </a:prstGeom>
          <a:noFill/>
          <a:ln>
            <a:noFill/>
          </a:ln>
        </p:spPr>
        <p:txBody>
          <a:bodyPr anchorCtr="0" anchor="t" bIns="30600" lIns="61225" spcFirstLastPara="1" rIns="61225" wrap="square" tIns="30600">
            <a:noAutofit/>
          </a:bodyPr>
          <a:lstStyle/>
          <a:p>
            <a:pPr indent="0" lvl="0" marL="0" marR="0" rtl="0" algn="l">
              <a:lnSpc>
                <a:spcPct val="42000"/>
              </a:lnSpc>
              <a:spcBef>
                <a:spcPts val="0"/>
              </a:spcBef>
              <a:spcAft>
                <a:spcPts val="0"/>
              </a:spcAft>
              <a:buClr>
                <a:srgbClr val="000000"/>
              </a:buClr>
              <a:buSzPts val="1800"/>
              <a:buFont typeface="Arial"/>
              <a:buNone/>
            </a:pPr>
            <a:r>
              <a:rPr b="1" i="0" lang="en" sz="1800" u="none" cap="none" strike="noStrike">
                <a:solidFill>
                  <a:schemeClr val="lt1"/>
                </a:solidFill>
                <a:latin typeface="Lato"/>
                <a:ea typeface="Lato"/>
                <a:cs typeface="Lato"/>
                <a:sym typeface="Lato"/>
              </a:rPr>
              <a:t>Source code (Github Repository Link)</a:t>
            </a:r>
            <a:endParaRPr b="0" i="0" sz="1100" u="none" cap="none" strike="noStrike">
              <a:solidFill>
                <a:schemeClr val="lt1"/>
              </a:solidFill>
              <a:latin typeface="Arial"/>
              <a:ea typeface="Arial"/>
              <a:cs typeface="Arial"/>
              <a:sym typeface="Arial"/>
            </a:endParaRPr>
          </a:p>
          <a:p>
            <a:pPr indent="0" lvl="0" marL="0" marR="0" rtl="0" algn="ctr">
              <a:lnSpc>
                <a:spcPct val="42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94" name="Google Shape;294;p51"/>
          <p:cNvPicPr preferRelativeResize="0"/>
          <p:nvPr/>
        </p:nvPicPr>
        <p:blipFill rotWithShape="1">
          <a:blip r:embed="rId3">
            <a:alphaModFix/>
          </a:blip>
          <a:srcRect b="0" l="0" r="0" t="0"/>
          <a:stretch/>
        </p:blipFill>
        <p:spPr>
          <a:xfrm>
            <a:off x="3787982" y="4614652"/>
            <a:ext cx="1369700" cy="331158"/>
          </a:xfrm>
          <a:prstGeom prst="rect">
            <a:avLst/>
          </a:prstGeom>
          <a:noFill/>
          <a:ln>
            <a:noFill/>
          </a:ln>
        </p:spPr>
      </p:pic>
      <p:sp>
        <p:nvSpPr>
          <p:cNvPr id="295" name="Google Shape;295;p51"/>
          <p:cNvSpPr txBox="1"/>
          <p:nvPr/>
        </p:nvSpPr>
        <p:spPr>
          <a:xfrm>
            <a:off x="1673675" y="2171550"/>
            <a:ext cx="57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https://www.github.com/MAVIN-07/sbi-hackathon/</a:t>
            </a:r>
            <a:endParaRPr>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p:nvPr/>
        </p:nvSpPr>
        <p:spPr>
          <a:xfrm>
            <a:off x="1487637" y="715374"/>
            <a:ext cx="62172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1" name="Google Shape;301;p52"/>
          <p:cNvSpPr/>
          <p:nvPr/>
        </p:nvSpPr>
        <p:spPr>
          <a:xfrm>
            <a:off x="1699975" y="1006325"/>
            <a:ext cx="5885100" cy="331200"/>
          </a:xfrm>
          <a:prstGeom prst="rect">
            <a:avLst/>
          </a:prstGeom>
          <a:noFill/>
          <a:ln>
            <a:noFill/>
          </a:ln>
        </p:spPr>
        <p:txBody>
          <a:bodyPr anchorCtr="0" anchor="t" bIns="30600" lIns="61225" spcFirstLastPara="1" rIns="61225" wrap="square" tIns="30600">
            <a:noAutofit/>
          </a:bodyPr>
          <a:lstStyle/>
          <a:p>
            <a:pPr indent="0" lvl="0" marL="0" marR="0" rtl="0" algn="l">
              <a:lnSpc>
                <a:spcPct val="42000"/>
              </a:lnSpc>
              <a:spcBef>
                <a:spcPts val="0"/>
              </a:spcBef>
              <a:spcAft>
                <a:spcPts val="0"/>
              </a:spcAft>
              <a:buClr>
                <a:srgbClr val="000000"/>
              </a:buClr>
              <a:buSzPts val="1800"/>
              <a:buFont typeface="Arial"/>
              <a:buNone/>
            </a:pPr>
            <a:r>
              <a:rPr b="1" lang="en" sz="1800">
                <a:solidFill>
                  <a:schemeClr val="lt1"/>
                </a:solidFill>
                <a:latin typeface="Lato"/>
                <a:ea typeface="Lato"/>
                <a:cs typeface="Lato"/>
                <a:sym typeface="Lato"/>
              </a:rPr>
              <a:t>W</a:t>
            </a:r>
            <a:r>
              <a:rPr b="1" i="0" lang="en" sz="1800" u="none" cap="none" strike="noStrike">
                <a:solidFill>
                  <a:schemeClr val="lt1"/>
                </a:solidFill>
                <a:latin typeface="Lato"/>
                <a:ea typeface="Lato"/>
                <a:cs typeface="Lato"/>
                <a:sym typeface="Lato"/>
              </a:rPr>
              <a:t>orking of the solution.</a:t>
            </a:r>
            <a:endParaRPr b="0" i="0" sz="1100" u="none" cap="none" strike="noStrike">
              <a:solidFill>
                <a:schemeClr val="lt1"/>
              </a:solidFill>
              <a:latin typeface="Arial"/>
              <a:ea typeface="Arial"/>
              <a:cs typeface="Arial"/>
              <a:sym typeface="Arial"/>
            </a:endParaRPr>
          </a:p>
          <a:p>
            <a:pPr indent="0" lvl="0" marL="0" marR="0" rtl="0" algn="ctr">
              <a:lnSpc>
                <a:spcPct val="42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302" name="Google Shape;302;p52"/>
          <p:cNvPicPr preferRelativeResize="0"/>
          <p:nvPr/>
        </p:nvPicPr>
        <p:blipFill rotWithShape="1">
          <a:blip r:embed="rId3">
            <a:alphaModFix/>
          </a:blip>
          <a:srcRect b="0" l="0" r="0" t="0"/>
          <a:stretch/>
        </p:blipFill>
        <p:spPr>
          <a:xfrm>
            <a:off x="3787982" y="4614652"/>
            <a:ext cx="1369702" cy="331158"/>
          </a:xfrm>
          <a:prstGeom prst="rect">
            <a:avLst/>
          </a:prstGeom>
          <a:noFill/>
          <a:ln>
            <a:noFill/>
          </a:ln>
        </p:spPr>
      </p:pic>
      <p:sp>
        <p:nvSpPr>
          <p:cNvPr id="303" name="Google Shape;303;p52"/>
          <p:cNvSpPr txBox="1"/>
          <p:nvPr/>
        </p:nvSpPr>
        <p:spPr>
          <a:xfrm>
            <a:off x="1699975" y="1337525"/>
            <a:ext cx="505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The proposed PCA model works in the following manner - </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sp>
        <p:nvSpPr>
          <p:cNvPr id="304" name="Google Shape;304;p52"/>
          <p:cNvSpPr/>
          <p:nvPr/>
        </p:nvSpPr>
        <p:spPr>
          <a:xfrm>
            <a:off x="1765350" y="1798200"/>
            <a:ext cx="817200" cy="5667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Read image</a:t>
            </a:r>
            <a:endParaRPr/>
          </a:p>
        </p:txBody>
      </p:sp>
      <p:sp>
        <p:nvSpPr>
          <p:cNvPr id="305" name="Google Shape;305;p52"/>
          <p:cNvSpPr/>
          <p:nvPr/>
        </p:nvSpPr>
        <p:spPr>
          <a:xfrm>
            <a:off x="2844025" y="1798200"/>
            <a:ext cx="1369800" cy="7410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Splitting the image into BGR</a:t>
            </a:r>
            <a:endParaRPr/>
          </a:p>
        </p:txBody>
      </p:sp>
      <p:sp>
        <p:nvSpPr>
          <p:cNvPr id="306" name="Google Shape;306;p52"/>
          <p:cNvSpPr/>
          <p:nvPr/>
        </p:nvSpPr>
        <p:spPr>
          <a:xfrm>
            <a:off x="4475300" y="1798200"/>
            <a:ext cx="1224000" cy="7410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Normalizing the BGR Components</a:t>
            </a:r>
            <a:endParaRPr/>
          </a:p>
        </p:txBody>
      </p:sp>
      <p:sp>
        <p:nvSpPr>
          <p:cNvPr id="307" name="Google Shape;307;p52"/>
          <p:cNvSpPr/>
          <p:nvPr/>
        </p:nvSpPr>
        <p:spPr>
          <a:xfrm>
            <a:off x="5938975" y="1798200"/>
            <a:ext cx="1503900" cy="10134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Transforming BGR into PCA  with 50 Components</a:t>
            </a:r>
            <a:endParaRPr/>
          </a:p>
        </p:txBody>
      </p:sp>
      <p:sp>
        <p:nvSpPr>
          <p:cNvPr id="308" name="Google Shape;308;p52"/>
          <p:cNvSpPr/>
          <p:nvPr/>
        </p:nvSpPr>
        <p:spPr>
          <a:xfrm>
            <a:off x="4384325" y="2999875"/>
            <a:ext cx="1809000" cy="9591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Inverse </a:t>
            </a:r>
            <a:r>
              <a:rPr lang="en"/>
              <a:t>transformation</a:t>
            </a:r>
            <a:r>
              <a:rPr lang="en"/>
              <a:t> of BGR and reducing the image</a:t>
            </a:r>
            <a:endParaRPr/>
          </a:p>
        </p:txBody>
      </p:sp>
      <p:sp>
        <p:nvSpPr>
          <p:cNvPr id="309" name="Google Shape;309;p52"/>
          <p:cNvSpPr/>
          <p:nvPr/>
        </p:nvSpPr>
        <p:spPr>
          <a:xfrm>
            <a:off x="2595238" y="2013150"/>
            <a:ext cx="236100" cy="13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2"/>
          <p:cNvSpPr/>
          <p:nvPr/>
        </p:nvSpPr>
        <p:spPr>
          <a:xfrm>
            <a:off x="4226513" y="2100300"/>
            <a:ext cx="236100" cy="13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2"/>
          <p:cNvSpPr/>
          <p:nvPr/>
        </p:nvSpPr>
        <p:spPr>
          <a:xfrm>
            <a:off x="5711963" y="2100300"/>
            <a:ext cx="236100" cy="13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2"/>
          <p:cNvSpPr/>
          <p:nvPr/>
        </p:nvSpPr>
        <p:spPr>
          <a:xfrm>
            <a:off x="6516925" y="2999875"/>
            <a:ext cx="348000" cy="6708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3"/>
          <p:cNvPicPr preferRelativeResize="0"/>
          <p:nvPr/>
        </p:nvPicPr>
        <p:blipFill>
          <a:blip r:embed="rId3">
            <a:alphaModFix/>
          </a:blip>
          <a:stretch>
            <a:fillRect/>
          </a:stretch>
        </p:blipFill>
        <p:spPr>
          <a:xfrm>
            <a:off x="1306200" y="770275"/>
            <a:ext cx="5697551" cy="4220825"/>
          </a:xfrm>
          <a:prstGeom prst="rect">
            <a:avLst/>
          </a:prstGeom>
          <a:noFill/>
          <a:ln>
            <a:noFill/>
          </a:ln>
        </p:spPr>
      </p:pic>
      <p:sp>
        <p:nvSpPr>
          <p:cNvPr id="318" name="Google Shape;318;p53"/>
          <p:cNvSpPr txBox="1"/>
          <p:nvPr/>
        </p:nvSpPr>
        <p:spPr>
          <a:xfrm>
            <a:off x="1006325" y="236050"/>
            <a:ext cx="663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latin typeface="Calibri"/>
                <a:ea typeface="Calibri"/>
                <a:cs typeface="Calibri"/>
                <a:sym typeface="Calibri"/>
              </a:rPr>
              <a:t>OUTPUT OF THE PROPOSED MODEL</a:t>
            </a:r>
            <a:endParaRPr b="1" sz="1900" u="sng">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4"/>
          <p:cNvSpPr/>
          <p:nvPr/>
        </p:nvSpPr>
        <p:spPr>
          <a:xfrm>
            <a:off x="1583286" y="518158"/>
            <a:ext cx="6217289" cy="3376241"/>
          </a:xfrm>
          <a:prstGeom prst="rect">
            <a:avLst/>
          </a:prstGeom>
          <a:solidFill>
            <a:srgbClr val="2F0E3C"/>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Submitted By : </a:t>
            </a:r>
            <a:r>
              <a:rPr lang="en" sz="1100">
                <a:solidFill>
                  <a:schemeClr val="lt1"/>
                </a:solidFill>
              </a:rPr>
              <a:t>Abha Porwal , Sambit Kumar Mishra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Email :</a:t>
            </a:r>
            <a:r>
              <a:rPr lang="en" sz="1100">
                <a:solidFill>
                  <a:schemeClr val="lt1"/>
                </a:solidFill>
              </a:rPr>
              <a:t> </a:t>
            </a:r>
            <a:r>
              <a:rPr lang="en" sz="1100" u="sng">
                <a:solidFill>
                  <a:schemeClr val="hlink"/>
                </a:solidFill>
                <a:hlinkClick r:id="rId3"/>
              </a:rPr>
              <a:t>abhaporwal12@gmail.com</a:t>
            </a:r>
            <a:r>
              <a:rPr lang="en" sz="1100">
                <a:solidFill>
                  <a:schemeClr val="lt1"/>
                </a:solidFill>
              </a:rPr>
              <a:t> , </a:t>
            </a:r>
            <a:r>
              <a:rPr lang="en" sz="1100" u="sng">
                <a:solidFill>
                  <a:schemeClr val="hlink"/>
                </a:solidFill>
                <a:hlinkClick r:id="rId4"/>
              </a:rPr>
              <a:t>sambitmishra1968@gmail.com</a:t>
            </a:r>
            <a:r>
              <a:rPr lang="en" sz="1100">
                <a:solidFill>
                  <a:schemeClr val="lt1"/>
                </a:solidFill>
              </a:rPr>
              <a:t> </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Mobile No: 9111</a:t>
            </a:r>
            <a:r>
              <a:rPr lang="en" sz="1100">
                <a:solidFill>
                  <a:schemeClr val="lt1"/>
                </a:solidFill>
              </a:rPr>
              <a:t>027570 , </a:t>
            </a:r>
            <a:r>
              <a:rPr b="0" i="0" lang="en" sz="1100" u="none" cap="none" strike="noStrike">
                <a:solidFill>
                  <a:schemeClr val="lt1"/>
                </a:solidFill>
                <a:latin typeface="Arial"/>
                <a:ea typeface="Arial"/>
                <a:cs typeface="Arial"/>
                <a:sym typeface="Arial"/>
              </a:rPr>
              <a:t>9630185553</a:t>
            </a:r>
            <a:endParaRPr b="0" i="0" sz="1100" u="none" cap="none" strike="noStrike">
              <a:solidFill>
                <a:schemeClr val="lt1"/>
              </a:solidFill>
              <a:latin typeface="Arial"/>
              <a:ea typeface="Arial"/>
              <a:cs typeface="Arial"/>
              <a:sym typeface="Arial"/>
            </a:endParaRPr>
          </a:p>
        </p:txBody>
      </p:sp>
      <p:sp>
        <p:nvSpPr>
          <p:cNvPr id="324" name="Google Shape;324;p54"/>
          <p:cNvSpPr/>
          <p:nvPr/>
        </p:nvSpPr>
        <p:spPr>
          <a:xfrm>
            <a:off x="1583286" y="614552"/>
            <a:ext cx="5284071" cy="802421"/>
          </a:xfrm>
          <a:prstGeom prst="rect">
            <a:avLst/>
          </a:prstGeom>
          <a:no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42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325" name="Google Shape;325;p54"/>
          <p:cNvPicPr preferRelativeResize="0"/>
          <p:nvPr/>
        </p:nvPicPr>
        <p:blipFill rotWithShape="1">
          <a:blip r:embed="rId5">
            <a:alphaModFix/>
          </a:blip>
          <a:srcRect b="0" l="0" r="0" t="0"/>
          <a:stretch/>
        </p:blipFill>
        <p:spPr>
          <a:xfrm>
            <a:off x="1976261" y="1302612"/>
            <a:ext cx="5655154" cy="1196669"/>
          </a:xfrm>
          <a:prstGeom prst="rect">
            <a:avLst/>
          </a:prstGeom>
          <a:noFill/>
          <a:ln>
            <a:noFill/>
          </a:ln>
        </p:spPr>
      </p:pic>
      <p:pic>
        <p:nvPicPr>
          <p:cNvPr id="326" name="Google Shape;326;p54"/>
          <p:cNvPicPr preferRelativeResize="0"/>
          <p:nvPr/>
        </p:nvPicPr>
        <p:blipFill rotWithShape="1">
          <a:blip r:embed="rId6">
            <a:alphaModFix/>
          </a:blip>
          <a:srcRect b="0" l="0" r="0" t="0"/>
          <a:stretch/>
        </p:blipFill>
        <p:spPr>
          <a:xfrm>
            <a:off x="3787982" y="4614652"/>
            <a:ext cx="1369700" cy="3311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p:nvPr/>
        </p:nvSpPr>
        <p:spPr>
          <a:xfrm>
            <a:off x="1541126" y="721376"/>
            <a:ext cx="6217289" cy="3376241"/>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39"/>
          <p:cNvSpPr/>
          <p:nvPr/>
        </p:nvSpPr>
        <p:spPr>
          <a:xfrm>
            <a:off x="1691084" y="848122"/>
            <a:ext cx="5284200" cy="802200"/>
          </a:xfrm>
          <a:prstGeom prst="rect">
            <a:avLst/>
          </a:prstGeom>
          <a:no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2400"/>
              <a:buFont typeface="Arial"/>
              <a:buNone/>
            </a:pPr>
            <a:r>
              <a:rPr b="1" i="0" lang="en" sz="2200" u="none" cap="none" strike="noStrike">
                <a:solidFill>
                  <a:schemeClr val="lt1"/>
                </a:solidFill>
                <a:latin typeface="Arial"/>
                <a:ea typeface="Arial"/>
                <a:cs typeface="Arial"/>
                <a:sym typeface="Arial"/>
              </a:rPr>
              <a:t>Problem Being Solved</a:t>
            </a:r>
            <a:endParaRPr b="0" i="0" sz="1000" u="none" cap="none" strike="noStrike">
              <a:solidFill>
                <a:schemeClr val="lt1"/>
              </a:solidFill>
              <a:latin typeface="Arial"/>
              <a:ea typeface="Arial"/>
              <a:cs typeface="Arial"/>
              <a:sym typeface="Arial"/>
            </a:endParaRPr>
          </a:p>
          <a:p>
            <a:pPr indent="0" lvl="0" marL="0" marR="0" rtl="0" algn="ctr">
              <a:lnSpc>
                <a:spcPct val="42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198" name="Google Shape;198;p39"/>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sp>
        <p:nvSpPr>
          <p:cNvPr id="199" name="Google Shape;199;p39"/>
          <p:cNvSpPr txBox="1"/>
          <p:nvPr/>
        </p:nvSpPr>
        <p:spPr>
          <a:xfrm>
            <a:off x="2099516" y="1240739"/>
            <a:ext cx="5083800" cy="2870700"/>
          </a:xfrm>
          <a:prstGeom prst="rect">
            <a:avLst/>
          </a:prstGeom>
          <a:noFill/>
          <a:ln>
            <a:noFill/>
          </a:ln>
        </p:spPr>
        <p:txBody>
          <a:bodyPr anchorCtr="0" anchor="t" bIns="34275" lIns="68575" spcFirstLastPara="1" rIns="68575" wrap="square" tIns="34275">
            <a:spAutoFit/>
          </a:bodyPr>
          <a:lstStyle/>
          <a:p>
            <a:pPr indent="-317500" lvl="0" marL="457200" marR="0" rtl="0" algn="just">
              <a:lnSpc>
                <a:spcPct val="100000"/>
              </a:lnSpc>
              <a:spcBef>
                <a:spcPts val="0"/>
              </a:spcBef>
              <a:spcAft>
                <a:spcPts val="0"/>
              </a:spcAft>
              <a:buClr>
                <a:schemeClr val="lt1"/>
              </a:buClr>
              <a:buSzPts val="1400"/>
              <a:buFont typeface="Calibri"/>
              <a:buAutoNum type="arabicPeriod"/>
            </a:pPr>
            <a:r>
              <a:rPr i="0" lang="en" u="none" cap="none" strike="noStrike">
                <a:solidFill>
                  <a:schemeClr val="lt1"/>
                </a:solidFill>
                <a:latin typeface="Calibri"/>
                <a:ea typeface="Calibri"/>
                <a:cs typeface="Calibri"/>
                <a:sym typeface="Calibri"/>
              </a:rPr>
              <a:t>The customers of SBI are increasing on a daily basis. This increase in the number results in </a:t>
            </a:r>
            <a:r>
              <a:rPr lang="en">
                <a:solidFill>
                  <a:schemeClr val="lt1"/>
                </a:solidFill>
                <a:latin typeface="Calibri"/>
                <a:ea typeface="Calibri"/>
                <a:cs typeface="Calibri"/>
                <a:sym typeface="Calibri"/>
              </a:rPr>
              <a:t>increase in the</a:t>
            </a:r>
            <a:r>
              <a:rPr i="0" lang="en" u="none" cap="none" strike="noStrike">
                <a:solidFill>
                  <a:schemeClr val="lt1"/>
                </a:solidFill>
                <a:latin typeface="Calibri"/>
                <a:ea typeface="Calibri"/>
                <a:cs typeface="Calibri"/>
                <a:sym typeface="Calibri"/>
              </a:rPr>
              <a:t> size of the database required to store the documents of the customers.</a:t>
            </a:r>
            <a:endParaRPr i="0" u="none" cap="none" strike="noStrike">
              <a:solidFill>
                <a:schemeClr val="lt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lt1"/>
              </a:buClr>
              <a:buSzPts val="1400"/>
              <a:buFont typeface="Calibri"/>
              <a:buAutoNum type="arabicPeriod"/>
            </a:pPr>
            <a:r>
              <a:rPr i="0" lang="en" u="none" cap="none" strike="noStrike">
                <a:solidFill>
                  <a:schemeClr val="lt1"/>
                </a:solidFill>
                <a:latin typeface="Calibri"/>
                <a:ea typeface="Calibri"/>
                <a:cs typeface="Calibri"/>
                <a:sym typeface="Calibri"/>
              </a:rPr>
              <a:t>The documents are generally in the image</a:t>
            </a:r>
            <a:r>
              <a:rPr lang="en">
                <a:solidFill>
                  <a:schemeClr val="lt1"/>
                </a:solidFill>
                <a:latin typeface="Calibri"/>
                <a:ea typeface="Calibri"/>
                <a:cs typeface="Calibri"/>
                <a:sym typeface="Calibri"/>
              </a:rPr>
              <a:t> format </a:t>
            </a:r>
            <a:r>
              <a:rPr i="0" lang="en" u="none" cap="none" strike="noStrike">
                <a:solidFill>
                  <a:schemeClr val="lt1"/>
                </a:solidFill>
                <a:latin typeface="Calibri"/>
                <a:ea typeface="Calibri"/>
                <a:cs typeface="Calibri"/>
                <a:sym typeface="Calibri"/>
              </a:rPr>
              <a:t>uploaded by the customers themselves.</a:t>
            </a:r>
            <a:endParaRPr i="0" u="none" cap="none" strike="noStrike">
              <a:solidFill>
                <a:schemeClr val="lt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lt1"/>
              </a:buClr>
              <a:buSzPts val="1400"/>
              <a:buFont typeface="Calibri"/>
              <a:buAutoNum type="arabicPeriod"/>
            </a:pPr>
            <a:r>
              <a:rPr i="0" lang="en" u="none" cap="none" strike="noStrike">
                <a:solidFill>
                  <a:schemeClr val="lt1"/>
                </a:solidFill>
                <a:latin typeface="Calibri"/>
                <a:ea typeface="Calibri"/>
                <a:cs typeface="Calibri"/>
                <a:sym typeface="Calibri"/>
              </a:rPr>
              <a:t>The raw format of the documents are typically of sizes of few MBs.</a:t>
            </a:r>
            <a:endParaRPr i="0" u="none" cap="none" strike="noStrike">
              <a:solidFill>
                <a:schemeClr val="lt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Storing the raw format of the uploaded data in the database is an inefficient approach because it increases the POST and FETCH latency. It also increases the cost of </a:t>
            </a:r>
            <a:r>
              <a:rPr lang="en">
                <a:solidFill>
                  <a:schemeClr val="lt1"/>
                </a:solidFill>
                <a:latin typeface="Calibri"/>
                <a:ea typeface="Calibri"/>
                <a:cs typeface="Calibri"/>
                <a:sym typeface="Calibri"/>
              </a:rPr>
              <a:t>maintaining</a:t>
            </a:r>
            <a:r>
              <a:rPr lang="en">
                <a:solidFill>
                  <a:schemeClr val="lt1"/>
                </a:solidFill>
                <a:latin typeface="Calibri"/>
                <a:ea typeface="Calibri"/>
                <a:cs typeface="Calibri"/>
                <a:sym typeface="Calibri"/>
              </a:rPr>
              <a:t> the database.</a:t>
            </a:r>
            <a:endParaRPr>
              <a:solidFill>
                <a:schemeClr val="lt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lt1"/>
              </a:buClr>
              <a:buSzPts val="1400"/>
              <a:buFont typeface="Calibri"/>
              <a:buAutoNum type="arabicPeriod"/>
            </a:pPr>
            <a:r>
              <a:rPr lang="en">
                <a:solidFill>
                  <a:schemeClr val="lt1"/>
                </a:solidFill>
                <a:latin typeface="Calibri"/>
                <a:ea typeface="Calibri"/>
                <a:cs typeface="Calibri"/>
                <a:sym typeface="Calibri"/>
              </a:rPr>
              <a:t>Scaling is very inefficient if such inefficient storage methods are implemented.</a:t>
            </a:r>
            <a:endParaRPr>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5" name="Google Shape;205;p40"/>
          <p:cNvSpPr/>
          <p:nvPr/>
        </p:nvSpPr>
        <p:spPr>
          <a:xfrm>
            <a:off x="1772600" y="1052297"/>
            <a:ext cx="5284200" cy="538800"/>
          </a:xfrm>
          <a:prstGeom prst="rect">
            <a:avLst/>
          </a:prstGeom>
          <a:no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800"/>
              <a:buFont typeface="Arial"/>
              <a:buNone/>
            </a:pPr>
            <a:r>
              <a:rPr b="1" i="0" lang="en" sz="2200" u="none" cap="none" strike="noStrike">
                <a:solidFill>
                  <a:schemeClr val="lt1"/>
                </a:solidFill>
                <a:latin typeface="Lato"/>
                <a:ea typeface="Lato"/>
                <a:cs typeface="Lato"/>
                <a:sym typeface="Lato"/>
              </a:rPr>
              <a:t>Approach taken to create the model</a:t>
            </a:r>
            <a:endParaRPr b="1" sz="2200">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sz="2200">
              <a:solidFill>
                <a:schemeClr val="lt1"/>
              </a:solidFill>
              <a:latin typeface="Lato"/>
              <a:ea typeface="Lato"/>
              <a:cs typeface="Lato"/>
              <a:sym typeface="Lato"/>
            </a:endParaRPr>
          </a:p>
          <a:p>
            <a:pPr indent="0" lvl="0" marL="0" marR="0" rtl="0" algn="ctr">
              <a:lnSpc>
                <a:spcPct val="42000"/>
              </a:lnSpc>
              <a:spcBef>
                <a:spcPts val="0"/>
              </a:spcBef>
              <a:spcAft>
                <a:spcPts val="0"/>
              </a:spcAft>
              <a:buClr>
                <a:srgbClr val="000000"/>
              </a:buClr>
              <a:buSzPts val="1200"/>
              <a:buFont typeface="Arial"/>
              <a:buNone/>
            </a:pPr>
            <a:r>
              <a:t/>
            </a:r>
            <a:endParaRPr b="0" i="0" sz="22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200"/>
              <a:buFont typeface="Arial"/>
              <a:buNone/>
            </a:pPr>
            <a:r>
              <a:t/>
            </a:r>
            <a:endParaRPr b="0" i="0" sz="2200" u="none" cap="none" strike="noStrike">
              <a:solidFill>
                <a:srgbClr val="000000"/>
              </a:solidFill>
              <a:latin typeface="Arial"/>
              <a:ea typeface="Arial"/>
              <a:cs typeface="Arial"/>
              <a:sym typeface="Arial"/>
            </a:endParaRPr>
          </a:p>
        </p:txBody>
      </p:sp>
      <p:pic>
        <p:nvPicPr>
          <p:cNvPr id="206" name="Google Shape;206;p40"/>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sp>
        <p:nvSpPr>
          <p:cNvPr id="207" name="Google Shape;207;p40"/>
          <p:cNvSpPr txBox="1"/>
          <p:nvPr/>
        </p:nvSpPr>
        <p:spPr>
          <a:xfrm>
            <a:off x="1776250" y="1667275"/>
            <a:ext cx="5361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The major focus is kept on reducing the size and white space of the document without compromising with the quality much.</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
                <a:solidFill>
                  <a:schemeClr val="lt1"/>
                </a:solidFill>
                <a:latin typeface="Calibri"/>
                <a:ea typeface="Calibri"/>
                <a:cs typeface="Calibri"/>
                <a:sym typeface="Calibri"/>
              </a:rPr>
              <a:t>There are various options available for image </a:t>
            </a:r>
            <a:r>
              <a:rPr lang="en">
                <a:solidFill>
                  <a:schemeClr val="lt1"/>
                </a:solidFill>
                <a:latin typeface="Calibri"/>
                <a:ea typeface="Calibri"/>
                <a:cs typeface="Calibri"/>
                <a:sym typeface="Calibri"/>
              </a:rPr>
              <a:t>compression</a:t>
            </a:r>
            <a:r>
              <a:rPr lang="en">
                <a:solidFill>
                  <a:schemeClr val="lt1"/>
                </a:solidFill>
                <a:latin typeface="Calibri"/>
                <a:ea typeface="Calibri"/>
                <a:cs typeface="Calibri"/>
                <a:sym typeface="Calibri"/>
              </a:rPr>
              <a:t> like -</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K-Means Clustering</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PCA</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GAN</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Computer Vision</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Azure CDN</a:t>
            </a:r>
            <a:endParaRPr>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3" name="Google Shape;213;p41"/>
          <p:cNvSpPr/>
          <p:nvPr/>
        </p:nvSpPr>
        <p:spPr>
          <a:xfrm>
            <a:off x="1772600" y="1052297"/>
            <a:ext cx="5284200" cy="538800"/>
          </a:xfrm>
          <a:prstGeom prst="rect">
            <a:avLst/>
          </a:prstGeom>
          <a:no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800"/>
              <a:buFont typeface="Arial"/>
              <a:buNone/>
            </a:pPr>
            <a:r>
              <a:rPr b="1" i="0" lang="en" sz="2300" u="none" cap="none" strike="noStrike">
                <a:solidFill>
                  <a:schemeClr val="lt1"/>
                </a:solidFill>
                <a:latin typeface="Lato"/>
                <a:ea typeface="Lato"/>
                <a:cs typeface="Lato"/>
                <a:sym typeface="Lato"/>
              </a:rPr>
              <a:t>Approach taken to create the model</a:t>
            </a:r>
            <a:endParaRPr b="1" sz="2300">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Lato"/>
              <a:ea typeface="Lato"/>
              <a:cs typeface="Lato"/>
              <a:sym typeface="Lato"/>
            </a:endParaRPr>
          </a:p>
          <a:p>
            <a:pPr indent="0" lvl="0" marL="0" marR="0" rtl="0" algn="ctr">
              <a:lnSpc>
                <a:spcPct val="42000"/>
              </a:lnSpc>
              <a:spcBef>
                <a:spcPts val="0"/>
              </a:spcBef>
              <a:spcAft>
                <a:spcPts val="0"/>
              </a:spcAft>
              <a:buClr>
                <a:srgbClr val="000000"/>
              </a:buClr>
              <a:buSzPts val="1200"/>
              <a:buFont typeface="Arial"/>
              <a:buNone/>
            </a:pPr>
            <a:r>
              <a:t/>
            </a:r>
            <a:endParaRPr b="0" i="0" sz="23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200"/>
              <a:buFont typeface="Arial"/>
              <a:buNone/>
            </a:pPr>
            <a:r>
              <a:t/>
            </a:r>
            <a:endParaRPr b="0" i="0" sz="2300" u="none" cap="none" strike="noStrike">
              <a:solidFill>
                <a:srgbClr val="000000"/>
              </a:solidFill>
              <a:latin typeface="Arial"/>
              <a:ea typeface="Arial"/>
              <a:cs typeface="Arial"/>
              <a:sym typeface="Arial"/>
            </a:endParaRPr>
          </a:p>
        </p:txBody>
      </p:sp>
      <p:pic>
        <p:nvPicPr>
          <p:cNvPr id="214" name="Google Shape;214;p41"/>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sp>
        <p:nvSpPr>
          <p:cNvPr id="215" name="Google Shape;215;p41"/>
          <p:cNvSpPr txBox="1"/>
          <p:nvPr/>
        </p:nvSpPr>
        <p:spPr>
          <a:xfrm>
            <a:off x="1792025" y="1591100"/>
            <a:ext cx="53616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Among the various possible approaches, the implementation of the solution is currently done using PCA. </a:t>
            </a:r>
            <a:endParaRPr>
              <a:solidFill>
                <a:schemeClr val="lt1"/>
              </a:solidFill>
              <a:latin typeface="Calibri"/>
              <a:ea typeface="Calibri"/>
              <a:cs typeface="Calibri"/>
              <a:sym typeface="Calibri"/>
            </a:endParaRPr>
          </a:p>
          <a:p>
            <a:pPr indent="-317500" lvl="0" marL="457200" rtl="0" algn="just">
              <a:spcBef>
                <a:spcPts val="0"/>
              </a:spcBef>
              <a:spcAft>
                <a:spcPts val="0"/>
              </a:spcAft>
              <a:buClr>
                <a:schemeClr val="lt1"/>
              </a:buClr>
              <a:buSzPts val="1400"/>
              <a:buFont typeface="Calibri"/>
              <a:buChar char="●"/>
            </a:pPr>
            <a:r>
              <a:rPr b="1" lang="en">
                <a:solidFill>
                  <a:schemeClr val="lt1"/>
                </a:solidFill>
                <a:latin typeface="Calibri"/>
                <a:ea typeface="Calibri"/>
                <a:cs typeface="Calibri"/>
                <a:sym typeface="Calibri"/>
              </a:rPr>
              <a:t>Principal Component Analysis </a:t>
            </a:r>
            <a:r>
              <a:rPr lang="en">
                <a:solidFill>
                  <a:schemeClr val="lt1"/>
                </a:solidFill>
                <a:latin typeface="Calibri"/>
                <a:ea typeface="Calibri"/>
                <a:cs typeface="Calibri"/>
                <a:sym typeface="Calibri"/>
              </a:rPr>
              <a:t>or</a:t>
            </a:r>
            <a:r>
              <a:rPr b="1" lang="en">
                <a:solidFill>
                  <a:schemeClr val="lt1"/>
                </a:solidFill>
                <a:latin typeface="Calibri"/>
                <a:ea typeface="Calibri"/>
                <a:cs typeface="Calibri"/>
                <a:sym typeface="Calibri"/>
              </a:rPr>
              <a:t> PCA </a:t>
            </a:r>
            <a:r>
              <a:rPr lang="en">
                <a:solidFill>
                  <a:schemeClr val="lt1"/>
                </a:solidFill>
                <a:latin typeface="Calibri"/>
                <a:ea typeface="Calibri"/>
                <a:cs typeface="Calibri"/>
                <a:sym typeface="Calibri"/>
              </a:rPr>
              <a:t>is a method of reducing the dimensions of the given dataset while still retaining most of its variance. </a:t>
            </a:r>
            <a:endParaRPr>
              <a:solidFill>
                <a:schemeClr val="lt1"/>
              </a:solidFill>
              <a:latin typeface="Calibri"/>
              <a:ea typeface="Calibri"/>
              <a:cs typeface="Calibri"/>
              <a:sym typeface="Calibri"/>
            </a:endParaRPr>
          </a:p>
          <a:p>
            <a:pPr indent="-317500" lvl="0" marL="457200" rtl="0" algn="just">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Eg. In one of the iterations, the original image of an ID Card of size 1.5 MB was compressed to 45 KB without significant loss of resolution of text and image in the ID.</a:t>
            </a:r>
            <a:endParaRPr>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2"/>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1" name="Google Shape;221;p42"/>
          <p:cNvSpPr/>
          <p:nvPr/>
        </p:nvSpPr>
        <p:spPr>
          <a:xfrm>
            <a:off x="1772600" y="1052297"/>
            <a:ext cx="5284200" cy="538800"/>
          </a:xfrm>
          <a:prstGeom prst="rect">
            <a:avLst/>
          </a:prstGeom>
          <a:no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800"/>
              <a:buFont typeface="Arial"/>
              <a:buNone/>
            </a:pPr>
            <a:r>
              <a:rPr b="1" lang="en" sz="2300">
                <a:solidFill>
                  <a:schemeClr val="lt1"/>
                </a:solidFill>
                <a:latin typeface="Lato"/>
                <a:ea typeface="Lato"/>
                <a:cs typeface="Lato"/>
                <a:sym typeface="Lato"/>
              </a:rPr>
              <a:t>PCA Model Visualization</a:t>
            </a:r>
            <a:endParaRPr b="1" sz="2300">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Lato"/>
              <a:ea typeface="Lato"/>
              <a:cs typeface="Lato"/>
              <a:sym typeface="Lato"/>
            </a:endParaRPr>
          </a:p>
          <a:p>
            <a:pPr indent="0" lvl="0" marL="0" marR="0" rtl="0" algn="ctr">
              <a:lnSpc>
                <a:spcPct val="42000"/>
              </a:lnSpc>
              <a:spcBef>
                <a:spcPts val="0"/>
              </a:spcBef>
              <a:spcAft>
                <a:spcPts val="0"/>
              </a:spcAft>
              <a:buClr>
                <a:srgbClr val="000000"/>
              </a:buClr>
              <a:buSzPts val="1200"/>
              <a:buFont typeface="Arial"/>
              <a:buNone/>
            </a:pPr>
            <a:r>
              <a:t/>
            </a:r>
            <a:endParaRPr b="0" i="0" sz="23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200"/>
              <a:buFont typeface="Arial"/>
              <a:buNone/>
            </a:pPr>
            <a:r>
              <a:t/>
            </a:r>
            <a:endParaRPr b="0" i="0" sz="2300" u="none" cap="none" strike="noStrike">
              <a:solidFill>
                <a:srgbClr val="000000"/>
              </a:solidFill>
              <a:latin typeface="Arial"/>
              <a:ea typeface="Arial"/>
              <a:cs typeface="Arial"/>
              <a:sym typeface="Arial"/>
            </a:endParaRPr>
          </a:p>
        </p:txBody>
      </p:sp>
      <p:pic>
        <p:nvPicPr>
          <p:cNvPr id="222" name="Google Shape;222;p42"/>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pic>
        <p:nvPicPr>
          <p:cNvPr id="223" name="Google Shape;223;p42"/>
          <p:cNvPicPr preferRelativeResize="0"/>
          <p:nvPr/>
        </p:nvPicPr>
        <p:blipFill>
          <a:blip r:embed="rId4">
            <a:alphaModFix/>
          </a:blip>
          <a:stretch>
            <a:fillRect/>
          </a:stretch>
        </p:blipFill>
        <p:spPr>
          <a:xfrm>
            <a:off x="2952500" y="1486200"/>
            <a:ext cx="3428451" cy="26883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9" name="Google Shape;229;p43"/>
          <p:cNvSpPr/>
          <p:nvPr/>
        </p:nvSpPr>
        <p:spPr>
          <a:xfrm>
            <a:off x="1772600" y="1052297"/>
            <a:ext cx="5284200" cy="538800"/>
          </a:xfrm>
          <a:prstGeom prst="rect">
            <a:avLst/>
          </a:prstGeom>
          <a:no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800"/>
              <a:buFont typeface="Arial"/>
              <a:buNone/>
            </a:pPr>
            <a:r>
              <a:rPr b="1" i="0" lang="en" sz="2300" u="none" cap="none" strike="noStrike">
                <a:solidFill>
                  <a:schemeClr val="lt1"/>
                </a:solidFill>
                <a:latin typeface="Lato"/>
                <a:ea typeface="Lato"/>
                <a:cs typeface="Lato"/>
                <a:sym typeface="Lato"/>
              </a:rPr>
              <a:t>Approach</a:t>
            </a:r>
            <a:r>
              <a:rPr b="1" lang="en" sz="2300">
                <a:solidFill>
                  <a:schemeClr val="lt1"/>
                </a:solidFill>
                <a:latin typeface="Lato"/>
                <a:ea typeface="Lato"/>
                <a:cs typeface="Lato"/>
                <a:sym typeface="Lato"/>
              </a:rPr>
              <a:t> for improvement of model</a:t>
            </a:r>
            <a:endParaRPr b="1" sz="2300">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Lato"/>
              <a:ea typeface="Lato"/>
              <a:cs typeface="Lato"/>
              <a:sym typeface="Lato"/>
            </a:endParaRPr>
          </a:p>
          <a:p>
            <a:pPr indent="0" lvl="0" marL="0" marR="0" rtl="0" algn="ctr">
              <a:lnSpc>
                <a:spcPct val="42000"/>
              </a:lnSpc>
              <a:spcBef>
                <a:spcPts val="0"/>
              </a:spcBef>
              <a:spcAft>
                <a:spcPts val="0"/>
              </a:spcAft>
              <a:buClr>
                <a:srgbClr val="000000"/>
              </a:buClr>
              <a:buSzPts val="1200"/>
              <a:buFont typeface="Arial"/>
              <a:buNone/>
            </a:pPr>
            <a:r>
              <a:t/>
            </a:r>
            <a:endParaRPr b="0" i="0" sz="2300" u="none" cap="none" strike="noStrike">
              <a:solidFill>
                <a:srgbClr val="000000"/>
              </a:solidFill>
              <a:latin typeface="Arial"/>
              <a:ea typeface="Arial"/>
              <a:cs typeface="Arial"/>
              <a:sym typeface="Arial"/>
            </a:endParaRPr>
          </a:p>
          <a:p>
            <a:pPr indent="0" lvl="0" marL="0" marR="0" rtl="0" algn="ctr">
              <a:lnSpc>
                <a:spcPct val="54000"/>
              </a:lnSpc>
              <a:spcBef>
                <a:spcPts val="0"/>
              </a:spcBef>
              <a:spcAft>
                <a:spcPts val="0"/>
              </a:spcAft>
              <a:buClr>
                <a:srgbClr val="000000"/>
              </a:buClr>
              <a:buSzPts val="1200"/>
              <a:buFont typeface="Arial"/>
              <a:buNone/>
            </a:pPr>
            <a:r>
              <a:t/>
            </a:r>
            <a:endParaRPr b="0" i="0" sz="2300" u="none" cap="none" strike="noStrike">
              <a:solidFill>
                <a:srgbClr val="000000"/>
              </a:solidFill>
              <a:latin typeface="Arial"/>
              <a:ea typeface="Arial"/>
              <a:cs typeface="Arial"/>
              <a:sym typeface="Arial"/>
            </a:endParaRPr>
          </a:p>
        </p:txBody>
      </p:sp>
      <p:pic>
        <p:nvPicPr>
          <p:cNvPr id="230" name="Google Shape;230;p43"/>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sp>
        <p:nvSpPr>
          <p:cNvPr id="231" name="Google Shape;231;p43"/>
          <p:cNvSpPr txBox="1"/>
          <p:nvPr/>
        </p:nvSpPr>
        <p:spPr>
          <a:xfrm>
            <a:off x="1792025" y="1591100"/>
            <a:ext cx="53616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Although PCA would help to achieve the desired goal, but there are advanced methods which can optimize the compression.</a:t>
            </a:r>
            <a:endParaRPr>
              <a:solidFill>
                <a:schemeClr val="lt1"/>
              </a:solidFill>
              <a:latin typeface="Calibri"/>
              <a:ea typeface="Calibri"/>
              <a:cs typeface="Calibri"/>
              <a:sym typeface="Calibri"/>
            </a:endParaRPr>
          </a:p>
          <a:p>
            <a:pPr indent="-317500" lvl="1" marL="914400" rtl="0" algn="just">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GAN (Generative Adversarial Network)</a:t>
            </a:r>
            <a:endParaRPr>
              <a:solidFill>
                <a:schemeClr val="lt1"/>
              </a:solidFill>
              <a:latin typeface="Calibri"/>
              <a:ea typeface="Calibri"/>
              <a:cs typeface="Calibri"/>
              <a:sym typeface="Calibri"/>
            </a:endParaRPr>
          </a:p>
          <a:p>
            <a:pPr indent="-317500" lvl="1" marL="914400" rtl="0" algn="just">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Azure CDN (Content Delivery Network)</a:t>
            </a:r>
            <a:endParaRPr>
              <a:solidFill>
                <a:schemeClr val="lt1"/>
              </a:solidFill>
              <a:latin typeface="Calibri"/>
              <a:ea typeface="Calibri"/>
              <a:cs typeface="Calibri"/>
              <a:sym typeface="Calibri"/>
            </a:endParaRPr>
          </a:p>
          <a:p>
            <a:pPr indent="-317500" lvl="0" marL="457200" rtl="0" algn="just">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GAN is one of the advanced methods.</a:t>
            </a:r>
            <a:endParaRPr>
              <a:solidFill>
                <a:schemeClr val="lt1"/>
              </a:solidFill>
              <a:latin typeface="Calibri"/>
              <a:ea typeface="Calibri"/>
              <a:cs typeface="Calibri"/>
              <a:sym typeface="Calibri"/>
            </a:endParaRPr>
          </a:p>
          <a:p>
            <a:pPr indent="-317500" lvl="0" marL="457200" rtl="0" algn="just">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Azure CDN (Content Delivery Network) can also be leveraged to achieve significant image compression without losing the quality significantly.</a:t>
            </a:r>
            <a:endParaRPr>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7" name="Google Shape;237;p44"/>
          <p:cNvSpPr/>
          <p:nvPr/>
        </p:nvSpPr>
        <p:spPr>
          <a:xfrm>
            <a:off x="1772600" y="1128497"/>
            <a:ext cx="5284200" cy="538800"/>
          </a:xfrm>
          <a:prstGeom prst="rect">
            <a:avLst/>
          </a:prstGeom>
          <a:noFill/>
          <a:ln>
            <a:noFill/>
          </a:ln>
        </p:spPr>
        <p:txBody>
          <a:bodyPr anchorCtr="0" anchor="t" bIns="30600" lIns="61225" spcFirstLastPara="1" rIns="61225" wrap="square" tIns="30600">
            <a:noAutofit/>
          </a:bodyPr>
          <a:lstStyle/>
          <a:p>
            <a:pPr indent="0" lvl="0" marL="0" marR="0" rtl="0" algn="ctr">
              <a:lnSpc>
                <a:spcPct val="54000"/>
              </a:lnSpc>
              <a:spcBef>
                <a:spcPts val="0"/>
              </a:spcBef>
              <a:spcAft>
                <a:spcPts val="0"/>
              </a:spcAft>
              <a:buClr>
                <a:srgbClr val="000000"/>
              </a:buClr>
              <a:buSzPts val="1200"/>
              <a:buFont typeface="Arial"/>
              <a:buNone/>
            </a:pPr>
            <a:r>
              <a:rPr b="1" lang="en" sz="2300">
                <a:solidFill>
                  <a:schemeClr val="lt1"/>
                </a:solidFill>
                <a:latin typeface="Lato"/>
                <a:ea typeface="Lato"/>
                <a:cs typeface="Lato"/>
                <a:sym typeface="Lato"/>
              </a:rPr>
              <a:t>GAN (Generative </a:t>
            </a:r>
            <a:r>
              <a:rPr b="1" lang="en" sz="2300">
                <a:solidFill>
                  <a:schemeClr val="lt1"/>
                </a:solidFill>
                <a:latin typeface="Lato"/>
                <a:ea typeface="Lato"/>
                <a:cs typeface="Lato"/>
                <a:sym typeface="Lato"/>
              </a:rPr>
              <a:t>Adversarial</a:t>
            </a:r>
            <a:r>
              <a:rPr b="1" lang="en" sz="2300">
                <a:solidFill>
                  <a:schemeClr val="lt1"/>
                </a:solidFill>
                <a:latin typeface="Lato"/>
                <a:ea typeface="Lato"/>
                <a:cs typeface="Lato"/>
                <a:sym typeface="Lato"/>
              </a:rPr>
              <a:t> Network)</a:t>
            </a:r>
            <a:endParaRPr b="0" i="0" sz="2300" u="none" cap="none" strike="noStrike">
              <a:solidFill>
                <a:srgbClr val="000000"/>
              </a:solidFill>
              <a:latin typeface="Arial"/>
              <a:ea typeface="Arial"/>
              <a:cs typeface="Arial"/>
              <a:sym typeface="Arial"/>
            </a:endParaRPr>
          </a:p>
        </p:txBody>
      </p:sp>
      <p:pic>
        <p:nvPicPr>
          <p:cNvPr id="238" name="Google Shape;238;p44"/>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sp>
        <p:nvSpPr>
          <p:cNvPr id="239" name="Google Shape;239;p44"/>
          <p:cNvSpPr txBox="1"/>
          <p:nvPr/>
        </p:nvSpPr>
        <p:spPr>
          <a:xfrm>
            <a:off x="1792025" y="1591100"/>
            <a:ext cx="53616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GANs are </a:t>
            </a:r>
            <a:r>
              <a:rPr i="1" lang="en">
                <a:solidFill>
                  <a:schemeClr val="lt1"/>
                </a:solidFill>
                <a:latin typeface="Calibri"/>
                <a:ea typeface="Calibri"/>
                <a:cs typeface="Calibri"/>
                <a:sym typeface="Calibri"/>
              </a:rPr>
              <a:t>generative</a:t>
            </a:r>
            <a:r>
              <a:rPr lang="en">
                <a:solidFill>
                  <a:schemeClr val="lt1"/>
                </a:solidFill>
                <a:latin typeface="Calibri"/>
                <a:ea typeface="Calibri"/>
                <a:cs typeface="Calibri"/>
                <a:sym typeface="Calibri"/>
              </a:rPr>
              <a:t> models: they create new data instances that resemble your training data.</a:t>
            </a:r>
            <a:endParaRPr>
              <a:solidFill>
                <a:schemeClr val="lt1"/>
              </a:solidFill>
              <a:latin typeface="Calibri"/>
              <a:ea typeface="Calibri"/>
              <a:cs typeface="Calibri"/>
              <a:sym typeface="Calibri"/>
            </a:endParaRPr>
          </a:p>
          <a:p>
            <a:pPr indent="-317500" lvl="0" marL="457200" rtl="0" algn="just">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GANs achieve this level of realism by pairing a generator, which learns to produce the target output, with a discriminator, which learns to distinguish true data from the output of the generator. The generator tries to fool the discriminator, and the discriminator tries to keep from being fooled.</a:t>
            </a:r>
            <a:endParaRPr>
              <a:solidFill>
                <a:schemeClr val="lt1"/>
              </a:solidFill>
              <a:latin typeface="Calibri"/>
              <a:ea typeface="Calibri"/>
              <a:cs typeface="Calibri"/>
              <a:sym typeface="Calibri"/>
            </a:endParaRPr>
          </a:p>
          <a:p>
            <a:pPr indent="0" lvl="0" marL="457200" rtl="0" algn="just">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5" name="Google Shape;245;p45"/>
          <p:cNvSpPr/>
          <p:nvPr/>
        </p:nvSpPr>
        <p:spPr>
          <a:xfrm>
            <a:off x="1772600" y="1128497"/>
            <a:ext cx="5284200" cy="538800"/>
          </a:xfrm>
          <a:prstGeom prst="rect">
            <a:avLst/>
          </a:prstGeom>
          <a:noFill/>
          <a:ln>
            <a:noFill/>
          </a:ln>
        </p:spPr>
        <p:txBody>
          <a:bodyPr anchorCtr="0" anchor="t" bIns="30600" lIns="61225" spcFirstLastPara="1" rIns="61225" wrap="square" tIns="30600">
            <a:noAutofit/>
          </a:bodyPr>
          <a:lstStyle/>
          <a:p>
            <a:pPr indent="0" lvl="0" marL="0" marR="0" rtl="0" algn="ctr">
              <a:lnSpc>
                <a:spcPct val="54000"/>
              </a:lnSpc>
              <a:spcBef>
                <a:spcPts val="0"/>
              </a:spcBef>
              <a:spcAft>
                <a:spcPts val="0"/>
              </a:spcAft>
              <a:buClr>
                <a:srgbClr val="000000"/>
              </a:buClr>
              <a:buSzPts val="1200"/>
              <a:buFont typeface="Arial"/>
              <a:buNone/>
            </a:pPr>
            <a:r>
              <a:rPr b="1" lang="en" sz="2300">
                <a:solidFill>
                  <a:schemeClr val="lt1"/>
                </a:solidFill>
                <a:latin typeface="Lato"/>
                <a:ea typeface="Lato"/>
                <a:cs typeface="Lato"/>
                <a:sym typeface="Lato"/>
              </a:rPr>
              <a:t>GAN (Generative Adversarial Network)</a:t>
            </a:r>
            <a:endParaRPr b="0" i="0" sz="2300" u="none" cap="none" strike="noStrike">
              <a:solidFill>
                <a:srgbClr val="000000"/>
              </a:solidFill>
              <a:latin typeface="Arial"/>
              <a:ea typeface="Arial"/>
              <a:cs typeface="Arial"/>
              <a:sym typeface="Arial"/>
            </a:endParaRPr>
          </a:p>
        </p:txBody>
      </p:sp>
      <p:pic>
        <p:nvPicPr>
          <p:cNvPr id="246" name="Google Shape;246;p45"/>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pic>
        <p:nvPicPr>
          <p:cNvPr id="247" name="Google Shape;247;p45"/>
          <p:cNvPicPr preferRelativeResize="0"/>
          <p:nvPr/>
        </p:nvPicPr>
        <p:blipFill>
          <a:blip r:embed="rId4">
            <a:alphaModFix/>
          </a:blip>
          <a:stretch>
            <a:fillRect/>
          </a:stretch>
        </p:blipFill>
        <p:spPr>
          <a:xfrm>
            <a:off x="2089238" y="1517750"/>
            <a:ext cx="5154976" cy="243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p:nvPr/>
        </p:nvSpPr>
        <p:spPr>
          <a:xfrm>
            <a:off x="1455225" y="883625"/>
            <a:ext cx="6423000" cy="3376200"/>
          </a:xfrm>
          <a:prstGeom prst="rect">
            <a:avLst/>
          </a:prstGeom>
          <a:solidFill>
            <a:srgbClr val="2F0E3C"/>
          </a:solid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3" name="Google Shape;253;p46"/>
          <p:cNvSpPr/>
          <p:nvPr/>
        </p:nvSpPr>
        <p:spPr>
          <a:xfrm>
            <a:off x="1772600" y="1128500"/>
            <a:ext cx="5506800" cy="538800"/>
          </a:xfrm>
          <a:prstGeom prst="rect">
            <a:avLst/>
          </a:prstGeom>
          <a:noFill/>
          <a:ln>
            <a:noFill/>
          </a:ln>
        </p:spPr>
        <p:txBody>
          <a:bodyPr anchorCtr="0" anchor="t" bIns="30600" lIns="61225" spcFirstLastPara="1" rIns="61225" wrap="square" tIns="30600">
            <a:noAutofit/>
          </a:bodyPr>
          <a:lstStyle/>
          <a:p>
            <a:pPr indent="0" lvl="0" marL="0" marR="0" rtl="0" algn="ctr">
              <a:lnSpc>
                <a:spcPct val="54000"/>
              </a:lnSpc>
              <a:spcBef>
                <a:spcPts val="0"/>
              </a:spcBef>
              <a:spcAft>
                <a:spcPts val="0"/>
              </a:spcAft>
              <a:buClr>
                <a:srgbClr val="000000"/>
              </a:buClr>
              <a:buSzPts val="1200"/>
              <a:buFont typeface="Arial"/>
              <a:buNone/>
            </a:pPr>
            <a:r>
              <a:rPr b="1" lang="en" sz="2300">
                <a:solidFill>
                  <a:schemeClr val="lt1"/>
                </a:solidFill>
                <a:latin typeface="Lato"/>
                <a:ea typeface="Lato"/>
                <a:cs typeface="Lato"/>
                <a:sym typeface="Lato"/>
              </a:rPr>
              <a:t>Azure CDN</a:t>
            </a:r>
            <a:r>
              <a:rPr b="1" lang="en" sz="2300">
                <a:solidFill>
                  <a:schemeClr val="lt1"/>
                </a:solidFill>
                <a:latin typeface="Lato"/>
                <a:ea typeface="Lato"/>
                <a:cs typeface="Lato"/>
                <a:sym typeface="Lato"/>
              </a:rPr>
              <a:t> (Content Delivery Network)</a:t>
            </a:r>
            <a:endParaRPr b="0" i="0" sz="2300" u="none" cap="none" strike="noStrike">
              <a:solidFill>
                <a:srgbClr val="000000"/>
              </a:solidFill>
              <a:latin typeface="Arial"/>
              <a:ea typeface="Arial"/>
              <a:cs typeface="Arial"/>
              <a:sym typeface="Arial"/>
            </a:endParaRPr>
          </a:p>
        </p:txBody>
      </p:sp>
      <p:pic>
        <p:nvPicPr>
          <p:cNvPr id="254" name="Google Shape;254;p46"/>
          <p:cNvPicPr preferRelativeResize="0"/>
          <p:nvPr/>
        </p:nvPicPr>
        <p:blipFill rotWithShape="1">
          <a:blip r:embed="rId3">
            <a:alphaModFix/>
          </a:blip>
          <a:srcRect b="0" l="0" r="0" t="0"/>
          <a:stretch/>
        </p:blipFill>
        <p:spPr>
          <a:xfrm>
            <a:off x="3787982" y="4565665"/>
            <a:ext cx="1369700" cy="331158"/>
          </a:xfrm>
          <a:prstGeom prst="rect">
            <a:avLst/>
          </a:prstGeom>
          <a:noFill/>
          <a:ln>
            <a:noFill/>
          </a:ln>
        </p:spPr>
      </p:pic>
      <p:sp>
        <p:nvSpPr>
          <p:cNvPr id="255" name="Google Shape;255;p46"/>
          <p:cNvSpPr txBox="1"/>
          <p:nvPr/>
        </p:nvSpPr>
        <p:spPr>
          <a:xfrm>
            <a:off x="1792025" y="1591100"/>
            <a:ext cx="53616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1200"/>
              </a:spcBef>
              <a:spcAft>
                <a:spcPts val="0"/>
              </a:spcAft>
              <a:buClr>
                <a:schemeClr val="lt1"/>
              </a:buClr>
              <a:buSzPts val="1400"/>
              <a:buFont typeface="Calibri"/>
              <a:buChar char="●"/>
            </a:pPr>
            <a:r>
              <a:rPr lang="en">
                <a:solidFill>
                  <a:schemeClr val="lt1"/>
                </a:solidFill>
                <a:latin typeface="Calibri"/>
                <a:ea typeface="Calibri"/>
                <a:cs typeface="Calibri"/>
                <a:sym typeface="Calibri"/>
              </a:rPr>
              <a:t>Enable compression on your origin server. In this case, Azure CDN passes along the compressed files and delivers them to clients that request them.</a:t>
            </a:r>
            <a:endParaRPr>
              <a:solidFill>
                <a:schemeClr val="lt1"/>
              </a:solidFill>
              <a:latin typeface="Calibri"/>
              <a:ea typeface="Calibri"/>
              <a:cs typeface="Calibri"/>
              <a:sym typeface="Calibri"/>
            </a:endParaRPr>
          </a:p>
          <a:p>
            <a:pPr indent="-317500" lvl="0" marL="457200" rtl="0" algn="l">
              <a:lnSpc>
                <a:spcPct val="100000"/>
              </a:lnSpc>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Enable compression directly on the CDN POP servers (</a:t>
            </a:r>
            <a:r>
              <a:rPr i="1" lang="en">
                <a:solidFill>
                  <a:schemeClr val="lt1"/>
                </a:solidFill>
                <a:latin typeface="Calibri"/>
                <a:ea typeface="Calibri"/>
                <a:cs typeface="Calibri"/>
                <a:sym typeface="Calibri"/>
              </a:rPr>
              <a:t>compression on the fly</a:t>
            </a:r>
            <a:r>
              <a:rPr lang="en">
                <a:solidFill>
                  <a:schemeClr val="lt1"/>
                </a:solidFill>
                <a:latin typeface="Calibri"/>
                <a:ea typeface="Calibri"/>
                <a:cs typeface="Calibri"/>
                <a:sym typeface="Calibri"/>
              </a:rPr>
              <a:t>). In this case, the CDN compresses the files and serves them to the end users, even if they were not compressed by the origin server.</a:t>
            </a:r>
            <a:endParaRPr>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