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mber Kai" pitchFamily="2" charset="-128"/>
      <p:regular r:id="rId10"/>
    </p:embeddedFont>
    <p:embeddedFont>
      <p:font typeface="Canva Student Font" pitchFamily="2" charset="0"/>
      <p:regular r:id="rId11"/>
    </p:embeddedFont>
    <p:embeddedFont>
      <p:font typeface="The Seasons" pitchFamily="2" charset="77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40" autoAdjust="0"/>
  </p:normalViewPr>
  <p:slideViewPr>
    <p:cSldViewPr>
      <p:cViewPr varScale="1">
        <p:scale>
          <a:sx n="77" d="100"/>
          <a:sy n="77" d="100"/>
        </p:scale>
        <p:origin x="6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42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719087" y="7603876"/>
            <a:ext cx="7202372" cy="2057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86"/>
              </a:lnSpc>
            </a:pPr>
            <a:r>
              <a:rPr lang="en-US" sz="2394">
                <a:solidFill>
                  <a:srgbClr val="000000"/>
                </a:solidFill>
                <a:latin typeface="The Seasons"/>
              </a:rPr>
              <a:t>Team Name : Code Crusaders</a:t>
            </a:r>
          </a:p>
          <a:p>
            <a:pPr algn="l">
              <a:lnSpc>
                <a:spcPts val="5988"/>
              </a:lnSpc>
            </a:pPr>
            <a:endParaRPr lang="en-US" sz="2394">
              <a:solidFill>
                <a:srgbClr val="000000"/>
              </a:solidFill>
              <a:latin typeface="The Seasons"/>
            </a:endParaRPr>
          </a:p>
          <a:p>
            <a:pPr algn="l">
              <a:lnSpc>
                <a:spcPts val="2586"/>
              </a:lnSpc>
            </a:pPr>
            <a:r>
              <a:rPr lang="en-US" sz="2394">
                <a:solidFill>
                  <a:srgbClr val="000000"/>
                </a:solidFill>
                <a:latin typeface="The Seasons"/>
              </a:rPr>
              <a:t>Team Details:  Disha Himani</a:t>
            </a:r>
          </a:p>
          <a:p>
            <a:pPr algn="l">
              <a:lnSpc>
                <a:spcPts val="2586"/>
              </a:lnSpc>
            </a:pPr>
            <a:r>
              <a:rPr lang="en-US" sz="2394">
                <a:solidFill>
                  <a:srgbClr val="000000"/>
                </a:solidFill>
                <a:latin typeface="The Seasons"/>
              </a:rPr>
              <a:t>                               P.S.Geethanjali</a:t>
            </a:r>
          </a:p>
          <a:p>
            <a:pPr algn="l">
              <a:lnSpc>
                <a:spcPts val="2586"/>
              </a:lnSpc>
            </a:pPr>
            <a:endParaRPr lang="en-US" sz="2394">
              <a:solidFill>
                <a:srgbClr val="000000"/>
              </a:solidFill>
              <a:latin typeface="The Seaso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78063" y="506347"/>
            <a:ext cx="1306999" cy="1761886"/>
          </a:xfrm>
          <a:custGeom>
            <a:avLst/>
            <a:gdLst/>
            <a:ahLst/>
            <a:cxnLst/>
            <a:rect l="l" t="t" r="r" b="b"/>
            <a:pathLst>
              <a:path w="1306999" h="1761886">
                <a:moveTo>
                  <a:pt x="0" y="0"/>
                </a:moveTo>
                <a:lnTo>
                  <a:pt x="1306999" y="0"/>
                </a:lnTo>
                <a:lnTo>
                  <a:pt x="1306999" y="1761886"/>
                </a:lnTo>
                <a:lnTo>
                  <a:pt x="0" y="1761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60323" y="2737013"/>
            <a:ext cx="15238081" cy="6337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Social media overflows with fashion inspiration, leaving Gen Z overwhelmed with choices. Endless browsing leads to decision fatigue and a disconnect between inspiration and actual purchase. Current online shopping platforms offer limited tools for outfit building, making it difficult to translate trendy pieces into cohesive looks. Gen Z desires a platform that allows them to curate "Outfit of the Day" looks (OOTD) for various occasions (casual, formal, party) and have one stop platform for all fashion trends and advices.</a:t>
            </a:r>
          </a:p>
          <a:p>
            <a:pPr algn="ctr">
              <a:lnSpc>
                <a:spcPts val="5039"/>
              </a:lnSpc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Existing platforms often fall short in providing a seamless experience where users can mix and match clothing items, accessories, and footwear to create a cohesive look. Additionally, there is a lack of personalized style recommendations backed by AI, which can keep up with the fast-paced changes in fashion trends. This gap in the market results in a fragmented and less engaging shopping experience for Gen Z, who crave a more interactive and personalized approach to fashion.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3979741" y="124305"/>
            <a:ext cx="16920066" cy="1494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>
                <a:solidFill>
                  <a:srgbClr val="000000"/>
                </a:solidFill>
                <a:latin typeface="Canva Student Font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1387290"/>
            <a:ext cx="8686800" cy="8621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400" dirty="0">
                <a:solidFill>
                  <a:srgbClr val="FF66C4"/>
                </a:solidFill>
                <a:latin typeface="Amber Kai"/>
              </a:rPr>
              <a:t>Fashion Fatigue: From Inspiration to Frustration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6944826" y="9585024"/>
            <a:ext cx="1205361" cy="446698"/>
          </a:xfrm>
          <a:custGeom>
            <a:avLst/>
            <a:gdLst/>
            <a:ahLst/>
            <a:cxnLst/>
            <a:rect l="l" t="t" r="r" b="b"/>
            <a:pathLst>
              <a:path w="1205361" h="446698">
                <a:moveTo>
                  <a:pt x="0" y="0"/>
                </a:moveTo>
                <a:lnTo>
                  <a:pt x="1205362" y="0"/>
                </a:lnTo>
                <a:lnTo>
                  <a:pt x="1205362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698404" y="6044297"/>
            <a:ext cx="2451784" cy="4114800"/>
          </a:xfrm>
          <a:custGeom>
            <a:avLst/>
            <a:gdLst/>
            <a:ahLst/>
            <a:cxnLst/>
            <a:rect l="l" t="t" r="r" b="b"/>
            <a:pathLst>
              <a:path w="2451784" h="4114800">
                <a:moveTo>
                  <a:pt x="0" y="0"/>
                </a:moveTo>
                <a:lnTo>
                  <a:pt x="2451784" y="0"/>
                </a:lnTo>
                <a:lnTo>
                  <a:pt x="24517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944826" y="9585024"/>
            <a:ext cx="1205361" cy="446699"/>
          </a:xfrm>
          <a:custGeom>
            <a:avLst/>
            <a:gdLst/>
            <a:ahLst/>
            <a:cxnLst/>
            <a:rect l="l" t="t" r="r" b="b"/>
            <a:pathLst>
              <a:path w="1205361" h="446699">
                <a:moveTo>
                  <a:pt x="0" y="0"/>
                </a:moveTo>
                <a:lnTo>
                  <a:pt x="1205362" y="0"/>
                </a:lnTo>
                <a:lnTo>
                  <a:pt x="1205362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4775" y="150178"/>
            <a:ext cx="15388200" cy="1494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>
                <a:solidFill>
                  <a:srgbClr val="000000"/>
                </a:solidFill>
                <a:latin typeface="Canva Student Font"/>
              </a:rPr>
              <a:t>Solution : Creating a Fashion Website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0176" y="3375188"/>
            <a:ext cx="15018228" cy="505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FF66C4"/>
                </a:solidFill>
                <a:latin typeface="Amber Kai"/>
              </a:rPr>
              <a:t>Trend Monitoring and Suggestions: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The platform will continuously monitor social media and other fashion-forward sources to identify the latest trends in clothing styles, appearances, and complete outfits.</a:t>
            </a:r>
          </a:p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FF66C4"/>
                </a:solidFill>
                <a:latin typeface="Amber Kai"/>
              </a:rPr>
              <a:t>AI-powered Virtual Stylist: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AI curates trendy styles and where individuals can mix and match various tops, pants, accessories, and footwear from a wide range of trendy items to create their own outfit look.</a:t>
            </a:r>
          </a:p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FF66C4"/>
                </a:solidFill>
                <a:latin typeface="Amber Kai"/>
              </a:rPr>
              <a:t>3D Avatar Creation: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Users can create personalized 3D avatars that reflect their body type and skin tone. This allows for a more realistic visualization of how clothes will look on them.</a:t>
            </a:r>
          </a:p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FF66C4"/>
                </a:solidFill>
                <a:latin typeface="Amber Kai"/>
              </a:rPr>
              <a:t>Simulation feature: 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Allow users to visualize their chosen outfits on virtual models, helping them see how different products look together.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75" y="1499080"/>
            <a:ext cx="17933571" cy="837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400" dirty="0">
                <a:solidFill>
                  <a:srgbClr val="FF66C4"/>
                </a:solidFill>
                <a:latin typeface="Amber Kai"/>
              </a:rPr>
              <a:t>Topics/Use Case: Trend-centric recommendation and Engagement on shopping platform. </a:t>
            </a:r>
          </a:p>
        </p:txBody>
      </p:sp>
      <p:sp>
        <p:nvSpPr>
          <p:cNvPr id="7" name="Freeform 7"/>
          <p:cNvSpPr/>
          <p:nvPr/>
        </p:nvSpPr>
        <p:spPr>
          <a:xfrm>
            <a:off x="15698404" y="6044297"/>
            <a:ext cx="2451784" cy="4114800"/>
          </a:xfrm>
          <a:custGeom>
            <a:avLst/>
            <a:gdLst/>
            <a:ahLst/>
            <a:cxnLst/>
            <a:rect l="l" t="t" r="r" b="b"/>
            <a:pathLst>
              <a:path w="2451784" h="4114800">
                <a:moveTo>
                  <a:pt x="0" y="0"/>
                </a:moveTo>
                <a:lnTo>
                  <a:pt x="2451784" y="0"/>
                </a:lnTo>
                <a:lnTo>
                  <a:pt x="24517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864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944826" y="9585024"/>
            <a:ext cx="1205361" cy="446699"/>
          </a:xfrm>
          <a:custGeom>
            <a:avLst/>
            <a:gdLst/>
            <a:ahLst/>
            <a:cxnLst/>
            <a:rect l="l" t="t" r="r" b="b"/>
            <a:pathLst>
              <a:path w="1205361" h="446699">
                <a:moveTo>
                  <a:pt x="0" y="0"/>
                </a:moveTo>
                <a:lnTo>
                  <a:pt x="1205362" y="0"/>
                </a:lnTo>
                <a:lnTo>
                  <a:pt x="1205362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66775" y="150178"/>
            <a:ext cx="4391025" cy="1494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>
                <a:solidFill>
                  <a:srgbClr val="000000"/>
                </a:solidFill>
                <a:latin typeface="Canva Student Font"/>
              </a:rPr>
              <a:t>Solution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2364" y="2975176"/>
            <a:ext cx="15018228" cy="5699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FF66C4"/>
                </a:solidFill>
                <a:latin typeface="Amber Kai"/>
              </a:rPr>
              <a:t>AI powered recommendations: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The AI will analyze user behavior and preferences to suggest new looks and items that align with their style.</a:t>
            </a:r>
          </a:p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FF66C4"/>
                </a:solidFill>
                <a:latin typeface="Amber Kai"/>
              </a:rPr>
              <a:t>Engaging Content and Community Features: 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The platform will feature content on trending dresses, fashion tips, hairstyle trends, and more to keep users engaged.</a:t>
            </a:r>
          </a:p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FF66C4"/>
                </a:solidFill>
                <a:latin typeface="Amber Kai"/>
              </a:rPr>
              <a:t>Personalized Chatbot Assistance: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A chatbot available for users to ask for personal style recommendations, outfit ideas, and fashion advice.</a:t>
            </a:r>
          </a:p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FF66C4"/>
                </a:solidFill>
                <a:latin typeface="Amber Kai"/>
              </a:rPr>
              <a:t>Seamless Shopping Integration with Myntra: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All fashion products </a:t>
            </a:r>
            <a:r>
              <a:rPr lang="en-US" sz="2900" spc="3">
                <a:solidFill>
                  <a:srgbClr val="000000"/>
                </a:solidFill>
                <a:latin typeface="Amber Kai"/>
              </a:rPr>
              <a:t>will be 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sourced from Myntra, ensuring a wide selection of trendy </a:t>
            </a:r>
            <a:r>
              <a:rPr lang="en-US" sz="2900" spc="3" dirty="0" err="1">
                <a:solidFill>
                  <a:srgbClr val="000000"/>
                </a:solidFill>
                <a:latin typeface="Amber Kai"/>
              </a:rPr>
              <a:t>items.Users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can create their look on the platform and click on links to purchase items that directly takes them to Myntra app from where they can directly purchase.</a:t>
            </a:r>
          </a:p>
        </p:txBody>
      </p:sp>
      <p:sp>
        <p:nvSpPr>
          <p:cNvPr id="6" name="Freeform 6"/>
          <p:cNvSpPr/>
          <p:nvPr/>
        </p:nvSpPr>
        <p:spPr>
          <a:xfrm>
            <a:off x="15698404" y="6044297"/>
            <a:ext cx="2451784" cy="4114800"/>
          </a:xfrm>
          <a:custGeom>
            <a:avLst/>
            <a:gdLst/>
            <a:ahLst/>
            <a:cxnLst/>
            <a:rect l="l" t="t" r="r" b="b"/>
            <a:pathLst>
              <a:path w="2451784" h="4114800">
                <a:moveTo>
                  <a:pt x="0" y="0"/>
                </a:moveTo>
                <a:lnTo>
                  <a:pt x="2451784" y="0"/>
                </a:lnTo>
                <a:lnTo>
                  <a:pt x="24517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86846" y="1375431"/>
            <a:ext cx="17458503" cy="837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400" dirty="0">
                <a:solidFill>
                  <a:srgbClr val="FF66C4"/>
                </a:solidFill>
                <a:latin typeface="Amber Kai"/>
              </a:rPr>
              <a:t>Topics/Use </a:t>
            </a:r>
            <a:r>
              <a:rPr lang="en-US" sz="4400" dirty="0" err="1">
                <a:solidFill>
                  <a:srgbClr val="FF66C4"/>
                </a:solidFill>
                <a:latin typeface="Amber Kai"/>
              </a:rPr>
              <a:t>Case:Trend-centric</a:t>
            </a:r>
            <a:r>
              <a:rPr lang="en-US" sz="4400" dirty="0">
                <a:solidFill>
                  <a:srgbClr val="FF66C4"/>
                </a:solidFill>
                <a:latin typeface="Amber Kai"/>
              </a:rPr>
              <a:t> recommendation and Engagement on shopping platform.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388" y="4184929"/>
            <a:ext cx="8970652" cy="6102071"/>
          </a:xfrm>
          <a:custGeom>
            <a:avLst/>
            <a:gdLst/>
            <a:ahLst/>
            <a:cxnLst/>
            <a:rect l="l" t="t" r="r" b="b"/>
            <a:pathLst>
              <a:path w="8970652" h="6102071">
                <a:moveTo>
                  <a:pt x="0" y="0"/>
                </a:moveTo>
                <a:lnTo>
                  <a:pt x="8970652" y="0"/>
                </a:lnTo>
                <a:lnTo>
                  <a:pt x="8970652" y="6102071"/>
                </a:lnTo>
                <a:lnTo>
                  <a:pt x="0" y="6102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22" b="-13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25010" y="4273720"/>
            <a:ext cx="4747687" cy="6013280"/>
          </a:xfrm>
          <a:custGeom>
            <a:avLst/>
            <a:gdLst/>
            <a:ahLst/>
            <a:cxnLst/>
            <a:rect l="l" t="t" r="r" b="b"/>
            <a:pathLst>
              <a:path w="4747687" h="6013280">
                <a:moveTo>
                  <a:pt x="0" y="0"/>
                </a:moveTo>
                <a:lnTo>
                  <a:pt x="4747687" y="0"/>
                </a:lnTo>
                <a:lnTo>
                  <a:pt x="4747687" y="6013280"/>
                </a:lnTo>
                <a:lnTo>
                  <a:pt x="0" y="6013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2" r="-6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72697" y="4273720"/>
            <a:ext cx="4271449" cy="6102071"/>
          </a:xfrm>
          <a:custGeom>
            <a:avLst/>
            <a:gdLst/>
            <a:ahLst/>
            <a:cxnLst/>
            <a:rect l="l" t="t" r="r" b="b"/>
            <a:pathLst>
              <a:path w="4271449" h="6102071">
                <a:moveTo>
                  <a:pt x="0" y="0"/>
                </a:moveTo>
                <a:lnTo>
                  <a:pt x="4271450" y="0"/>
                </a:lnTo>
                <a:lnTo>
                  <a:pt x="4271450" y="6102070"/>
                </a:lnTo>
                <a:lnTo>
                  <a:pt x="0" y="610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25810" y="1809580"/>
            <a:ext cx="16998399" cy="1586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spc="4" dirty="0">
                <a:solidFill>
                  <a:srgbClr val="000000"/>
                </a:solidFill>
                <a:latin typeface="Amber Kai"/>
              </a:rPr>
              <a:t>It will create and suggest various looks for different events and even give fashion tips to stay up to date.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4119" y="193312"/>
            <a:ext cx="7903189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spc="4" dirty="0">
                <a:solidFill>
                  <a:srgbClr val="FF66C4"/>
                </a:solidFill>
                <a:latin typeface="Amber Kai"/>
              </a:rPr>
              <a:t>Pictorial Representation of Our Idea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3531" y="1762269"/>
            <a:ext cx="15018228" cy="2493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Artificial Intelligence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Deep Learning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Computer Vision 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Data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4781754" y="188278"/>
            <a:ext cx="16079167" cy="1494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>
                <a:solidFill>
                  <a:srgbClr val="000000"/>
                </a:solidFill>
                <a:latin typeface="Canva Student Font"/>
              </a:rPr>
              <a:t>Tech Stack</a:t>
            </a:r>
          </a:p>
        </p:txBody>
      </p:sp>
      <p:sp>
        <p:nvSpPr>
          <p:cNvPr id="4" name="Freeform 4"/>
          <p:cNvSpPr/>
          <p:nvPr/>
        </p:nvSpPr>
        <p:spPr>
          <a:xfrm>
            <a:off x="15698404" y="6044297"/>
            <a:ext cx="2451784" cy="4114800"/>
          </a:xfrm>
          <a:custGeom>
            <a:avLst/>
            <a:gdLst/>
            <a:ahLst/>
            <a:cxnLst/>
            <a:rect l="l" t="t" r="r" b="b"/>
            <a:pathLst>
              <a:path w="2451784" h="4114800">
                <a:moveTo>
                  <a:pt x="0" y="0"/>
                </a:moveTo>
                <a:lnTo>
                  <a:pt x="2451784" y="0"/>
                </a:lnTo>
                <a:lnTo>
                  <a:pt x="24517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944826" y="9585024"/>
            <a:ext cx="1205361" cy="446698"/>
          </a:xfrm>
          <a:custGeom>
            <a:avLst/>
            <a:gdLst/>
            <a:ahLst/>
            <a:cxnLst/>
            <a:rect l="l" t="t" r="r" b="b"/>
            <a:pathLst>
              <a:path w="1205361" h="446698">
                <a:moveTo>
                  <a:pt x="0" y="0"/>
                </a:moveTo>
                <a:lnTo>
                  <a:pt x="1205362" y="0"/>
                </a:lnTo>
                <a:lnTo>
                  <a:pt x="1205362" y="446698"/>
                </a:lnTo>
                <a:lnTo>
                  <a:pt x="0" y="446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66800" y="4076700"/>
            <a:ext cx="3068241" cy="1494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>
                <a:solidFill>
                  <a:srgbClr val="000000"/>
                </a:solidFill>
                <a:latin typeface="Canva Student Font"/>
              </a:rPr>
              <a:t>Benefits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6604" y="5471527"/>
            <a:ext cx="15018228" cy="3776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A one stop </a:t>
            </a:r>
            <a:r>
              <a:rPr lang="en-US" sz="2900" spc="3" dirty="0" err="1">
                <a:solidFill>
                  <a:srgbClr val="000000"/>
                </a:solidFill>
                <a:latin typeface="Amber Kai"/>
              </a:rPr>
              <a:t>soution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for all fashion </a:t>
            </a:r>
            <a:r>
              <a:rPr lang="en-US" sz="2900" spc="3" dirty="0" err="1">
                <a:solidFill>
                  <a:srgbClr val="000000"/>
                </a:solidFill>
                <a:latin typeface="Amber Kai"/>
              </a:rPr>
              <a:t>problems,advices,outfits,recommendations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and trends for </a:t>
            </a:r>
            <a:r>
              <a:rPr lang="en-US" sz="2900" spc="3" dirty="0" err="1">
                <a:solidFill>
                  <a:srgbClr val="000000"/>
                </a:solidFill>
                <a:latin typeface="Amber Kai"/>
              </a:rPr>
              <a:t>GenZ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Brings a revolution in the fashion industry and makes online shopping more fun and convenient, hence viewing a shift from offline to online shopping. 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By providing a realistic preview of how clothes will look on their specific body type and skin tone, personalized recommendations that lead to satisfied customers.</a:t>
            </a:r>
          </a:p>
          <a:p>
            <a:pPr algn="l">
              <a:lnSpc>
                <a:spcPts val="5039"/>
              </a:lnSpc>
            </a:pPr>
            <a:endParaRPr lang="en-US" sz="2900" spc="3" dirty="0">
              <a:solidFill>
                <a:srgbClr val="000000"/>
              </a:solidFill>
              <a:latin typeface="Amber Ka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0178"/>
            <a:ext cx="3068241" cy="1494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600" dirty="0">
                <a:solidFill>
                  <a:srgbClr val="000000"/>
                </a:solidFill>
                <a:latin typeface="Canva Student Font"/>
              </a:rPr>
              <a:t>Benefits</a:t>
            </a:r>
          </a:p>
        </p:txBody>
      </p:sp>
      <p:sp>
        <p:nvSpPr>
          <p:cNvPr id="3" name="Freeform 3"/>
          <p:cNvSpPr/>
          <p:nvPr/>
        </p:nvSpPr>
        <p:spPr>
          <a:xfrm>
            <a:off x="15836216" y="6172200"/>
            <a:ext cx="2451784" cy="4114800"/>
          </a:xfrm>
          <a:custGeom>
            <a:avLst/>
            <a:gdLst/>
            <a:ahLst/>
            <a:cxnLst/>
            <a:rect l="l" t="t" r="r" b="b"/>
            <a:pathLst>
              <a:path w="2451784" h="4114800">
                <a:moveTo>
                  <a:pt x="0" y="0"/>
                </a:moveTo>
                <a:lnTo>
                  <a:pt x="2451784" y="0"/>
                </a:lnTo>
                <a:lnTo>
                  <a:pt x="24517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647387" y="2042635"/>
            <a:ext cx="15475025" cy="5622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endParaRPr sz="2900" dirty="0"/>
          </a:p>
          <a:p>
            <a:pPr marL="777238" lvl="1" indent="-388619" algn="ctr">
              <a:lnSpc>
                <a:spcPts val="6083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3D avatars and recommendations ensures that each customer receives personalized fashion advice that aligns with their unique preferences and body </a:t>
            </a:r>
            <a:r>
              <a:rPr lang="en-US" sz="2900" spc="3" err="1">
                <a:solidFill>
                  <a:srgbClr val="000000"/>
                </a:solidFill>
                <a:latin typeface="Amber Kai"/>
              </a:rPr>
              <a:t>shapes</a:t>
            </a:r>
            <a:r>
              <a:rPr lang="en-US" sz="2900" spc="3">
                <a:solidFill>
                  <a:srgbClr val="000000"/>
                </a:solidFill>
                <a:latin typeface="Amber Kai"/>
              </a:rPr>
              <a:t>, therefore 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making customer journey more comfortable and convenient.</a:t>
            </a:r>
          </a:p>
          <a:p>
            <a:pPr marL="777238" lvl="1" indent="-388619" algn="ctr">
              <a:lnSpc>
                <a:spcPts val="6083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Increased Traffic and Sales for Myntra as the platform supports sales growth and opens opportunities for strategic partnerships and collaborations.</a:t>
            </a:r>
          </a:p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Helps in bringing more engagement, more successful purchases (higher conversion rate)by boosting sales and increased profitability for </a:t>
            </a:r>
            <a:r>
              <a:rPr lang="en-US" sz="2900" spc="3" dirty="0" err="1">
                <a:solidFill>
                  <a:srgbClr val="000000"/>
                </a:solidFill>
                <a:latin typeface="Amber Kai"/>
              </a:rPr>
              <a:t>myntra</a:t>
            </a:r>
            <a:r>
              <a:rPr lang="en-US" sz="2900" spc="3" dirty="0">
                <a:solidFill>
                  <a:srgbClr val="000000"/>
                </a:solidFill>
                <a:latin typeface="Amber Kai"/>
              </a:rPr>
              <a:t>. </a:t>
            </a:r>
          </a:p>
          <a:p>
            <a:pPr marL="777238" lvl="1" indent="-388619" algn="ctr">
              <a:lnSpc>
                <a:spcPts val="5039"/>
              </a:lnSpc>
              <a:buFont typeface="Arial"/>
              <a:buChar char="•"/>
            </a:pPr>
            <a:r>
              <a:rPr lang="en-US" sz="2900" spc="3" dirty="0">
                <a:solidFill>
                  <a:srgbClr val="000000"/>
                </a:solidFill>
                <a:latin typeface="Amber Kai"/>
              </a:rPr>
              <a:t> Gives a competitive advantage to Myntra over other online brands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690</Words>
  <Application>Microsoft Macintosh PowerPoint</Application>
  <PresentationFormat>Custom</PresentationFormat>
  <Paragraphs>43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Amber Kai</vt:lpstr>
      <vt:lpstr>Calibri</vt:lpstr>
      <vt:lpstr>Canva Student Font</vt:lpstr>
      <vt:lpstr>Arial</vt:lpstr>
      <vt:lpstr>The Seasons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_Hacker-Ramp__ 2024 Template.pptx</dc:title>
  <cp:lastModifiedBy>DISHA HIMANI A S - 122166645 - MITBLR</cp:lastModifiedBy>
  <cp:revision>6</cp:revision>
  <dcterms:created xsi:type="dcterms:W3CDTF">2006-08-16T00:00:00Z</dcterms:created>
  <dcterms:modified xsi:type="dcterms:W3CDTF">2024-07-08T13:04:21Z</dcterms:modified>
  <dc:identifier>DAGJJvvQIeI</dc:identifier>
</cp:coreProperties>
</file>