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680" r:id="rId2"/>
  </p:sldMasterIdLst>
  <p:notesMasterIdLst>
    <p:notesMasterId r:id="rId24"/>
  </p:notesMasterIdLst>
  <p:sldIdLst>
    <p:sldId id="256" r:id="rId3"/>
    <p:sldId id="259" r:id="rId4"/>
    <p:sldId id="257" r:id="rId5"/>
    <p:sldId id="262" r:id="rId6"/>
    <p:sldId id="26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267" r:id="rId19"/>
    <p:sldId id="271" r:id="rId20"/>
    <p:sldId id="276" r:id="rId21"/>
    <p:sldId id="290" r:id="rId22"/>
    <p:sldId id="310" r:id="rId23"/>
  </p:sldIdLst>
  <p:sldSz cx="9144000" cy="5143500" type="screen16x9"/>
  <p:notesSz cx="6858000" cy="9144000"/>
  <p:embeddedFontLst>
    <p:embeddedFont>
      <p:font typeface="Actor" panose="020B0604020202020204" charset="0"/>
      <p:regular r:id="rId25"/>
    </p:embeddedFont>
    <p:embeddedFont>
      <p:font typeface="Archivo SemiBold" panose="020B0604020202020204" charset="0"/>
      <p:regular r:id="rId26"/>
      <p:bold r:id="rId27"/>
      <p:italic r:id="rId28"/>
      <p:boldItalic r:id="rId29"/>
    </p:embeddedFont>
    <p:embeddedFont>
      <p:font typeface="Nunito Light" pitchFamily="2" charset="0"/>
      <p:regular r:id="rId30"/>
      <p:italic r:id="rId31"/>
    </p:embeddedFont>
    <p:embeddedFont>
      <p:font typeface="Proxima Nova" panose="020B0604020202020204" charset="0"/>
      <p:regular r:id="rId32"/>
      <p:bold r:id="rId33"/>
      <p:italic r:id="rId34"/>
      <p:boldItalic r:id="rId35"/>
    </p:embeddedFont>
    <p:embeddedFont>
      <p:font typeface="Work Sans" pitchFamily="2" charset="0"/>
      <p:regular r:id="rId36"/>
      <p:bold r:id="rId37"/>
      <p:italic r:id="rId38"/>
      <p:boldItalic r:id="rId39"/>
    </p:embeddedFont>
    <p:embeddedFont>
      <p:font typeface="Work Sans SemiBold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66570F-FBFD-4A03-BF0A-AF8901272EFF}">
  <a:tblStyle styleId="{A566570F-FBFD-4A03-BF0A-AF8901272E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Sheet1!$A$2:$A$133</c:f>
              <c:numCache>
                <c:formatCode>General</c:formatCode>
                <c:ptCount val="132"/>
              </c:numCache>
            </c:numRef>
          </c:cat>
          <c:val>
            <c:numRef>
              <c:f>Sheet1!$B$2:$B$133</c:f>
              <c:numCache>
                <c:formatCode>General</c:formatCode>
                <c:ptCount val="132"/>
                <c:pt idx="0">
                  <c:v>12</c:v>
                </c:pt>
                <c:pt idx="1">
                  <c:v>37</c:v>
                </c:pt>
                <c:pt idx="2">
                  <c:v>25</c:v>
                </c:pt>
                <c:pt idx="3">
                  <c:v>54</c:v>
                </c:pt>
                <c:pt idx="4">
                  <c:v>31</c:v>
                </c:pt>
                <c:pt idx="5">
                  <c:v>2</c:v>
                </c:pt>
                <c:pt idx="6">
                  <c:v>30</c:v>
                </c:pt>
                <c:pt idx="7">
                  <c:v>10</c:v>
                </c:pt>
                <c:pt idx="8">
                  <c:v>27</c:v>
                </c:pt>
                <c:pt idx="9">
                  <c:v>54</c:v>
                </c:pt>
                <c:pt idx="10">
                  <c:v>107</c:v>
                </c:pt>
                <c:pt idx="11">
                  <c:v>91</c:v>
                </c:pt>
                <c:pt idx="12">
                  <c:v>102</c:v>
                </c:pt>
                <c:pt idx="13">
                  <c:v>31</c:v>
                </c:pt>
                <c:pt idx="14">
                  <c:v>57</c:v>
                </c:pt>
                <c:pt idx="15">
                  <c:v>0</c:v>
                </c:pt>
                <c:pt idx="16">
                  <c:v>18</c:v>
                </c:pt>
                <c:pt idx="17">
                  <c:v>10</c:v>
                </c:pt>
                <c:pt idx="18">
                  <c:v>28</c:v>
                </c:pt>
                <c:pt idx="19">
                  <c:v>0</c:v>
                </c:pt>
                <c:pt idx="20">
                  <c:v>37</c:v>
                </c:pt>
                <c:pt idx="21">
                  <c:v>118</c:v>
                </c:pt>
                <c:pt idx="22">
                  <c:v>105</c:v>
                </c:pt>
                <c:pt idx="23">
                  <c:v>64</c:v>
                </c:pt>
                <c:pt idx="24">
                  <c:v>63</c:v>
                </c:pt>
                <c:pt idx="25">
                  <c:v>0</c:v>
                </c:pt>
                <c:pt idx="26">
                  <c:v>2</c:v>
                </c:pt>
                <c:pt idx="27">
                  <c:v>54</c:v>
                </c:pt>
                <c:pt idx="28">
                  <c:v>22</c:v>
                </c:pt>
                <c:pt idx="29">
                  <c:v>28</c:v>
                </c:pt>
                <c:pt idx="30">
                  <c:v>87</c:v>
                </c:pt>
                <c:pt idx="31">
                  <c:v>2</c:v>
                </c:pt>
                <c:pt idx="32">
                  <c:v>100</c:v>
                </c:pt>
                <c:pt idx="33">
                  <c:v>34</c:v>
                </c:pt>
                <c:pt idx="34">
                  <c:v>12</c:v>
                </c:pt>
                <c:pt idx="35">
                  <c:v>1</c:v>
                </c:pt>
                <c:pt idx="36">
                  <c:v>59</c:v>
                </c:pt>
                <c:pt idx="37">
                  <c:v>24</c:v>
                </c:pt>
                <c:pt idx="38">
                  <c:v>9</c:v>
                </c:pt>
                <c:pt idx="39">
                  <c:v>35</c:v>
                </c:pt>
                <c:pt idx="40">
                  <c:v>2</c:v>
                </c:pt>
                <c:pt idx="41">
                  <c:v>81</c:v>
                </c:pt>
                <c:pt idx="42">
                  <c:v>0</c:v>
                </c:pt>
                <c:pt idx="43">
                  <c:v>22</c:v>
                </c:pt>
                <c:pt idx="44">
                  <c:v>94</c:v>
                </c:pt>
                <c:pt idx="45">
                  <c:v>9</c:v>
                </c:pt>
                <c:pt idx="46">
                  <c:v>7</c:v>
                </c:pt>
                <c:pt idx="47">
                  <c:v>107</c:v>
                </c:pt>
                <c:pt idx="48">
                  <c:v>37</c:v>
                </c:pt>
                <c:pt idx="49">
                  <c:v>112</c:v>
                </c:pt>
                <c:pt idx="50">
                  <c:v>35</c:v>
                </c:pt>
                <c:pt idx="51">
                  <c:v>86</c:v>
                </c:pt>
                <c:pt idx="52">
                  <c:v>0</c:v>
                </c:pt>
                <c:pt idx="53">
                  <c:v>3</c:v>
                </c:pt>
                <c:pt idx="54">
                  <c:v>117</c:v>
                </c:pt>
                <c:pt idx="55">
                  <c:v>20</c:v>
                </c:pt>
                <c:pt idx="56">
                  <c:v>23</c:v>
                </c:pt>
                <c:pt idx="57">
                  <c:v>80</c:v>
                </c:pt>
                <c:pt idx="58">
                  <c:v>31</c:v>
                </c:pt>
                <c:pt idx="59">
                  <c:v>18</c:v>
                </c:pt>
                <c:pt idx="60">
                  <c:v>12</c:v>
                </c:pt>
                <c:pt idx="61">
                  <c:v>21</c:v>
                </c:pt>
                <c:pt idx="62">
                  <c:v>66</c:v>
                </c:pt>
                <c:pt idx="63">
                  <c:v>106</c:v>
                </c:pt>
                <c:pt idx="64">
                  <c:v>1</c:v>
                </c:pt>
                <c:pt idx="65">
                  <c:v>38</c:v>
                </c:pt>
                <c:pt idx="66">
                  <c:v>128</c:v>
                </c:pt>
                <c:pt idx="67">
                  <c:v>23</c:v>
                </c:pt>
                <c:pt idx="68">
                  <c:v>0</c:v>
                </c:pt>
                <c:pt idx="69">
                  <c:v>6</c:v>
                </c:pt>
                <c:pt idx="70">
                  <c:v>7</c:v>
                </c:pt>
                <c:pt idx="71">
                  <c:v>15</c:v>
                </c:pt>
                <c:pt idx="72">
                  <c:v>37</c:v>
                </c:pt>
                <c:pt idx="73">
                  <c:v>77</c:v>
                </c:pt>
                <c:pt idx="74">
                  <c:v>26</c:v>
                </c:pt>
                <c:pt idx="75">
                  <c:v>0</c:v>
                </c:pt>
                <c:pt idx="76">
                  <c:v>43</c:v>
                </c:pt>
                <c:pt idx="77">
                  <c:v>11</c:v>
                </c:pt>
                <c:pt idx="78">
                  <c:v>102</c:v>
                </c:pt>
                <c:pt idx="79">
                  <c:v>115</c:v>
                </c:pt>
                <c:pt idx="80">
                  <c:v>14</c:v>
                </c:pt>
                <c:pt idx="81">
                  <c:v>68</c:v>
                </c:pt>
                <c:pt idx="82">
                  <c:v>61</c:v>
                </c:pt>
                <c:pt idx="83">
                  <c:v>100</c:v>
                </c:pt>
                <c:pt idx="84">
                  <c:v>68</c:v>
                </c:pt>
                <c:pt idx="85">
                  <c:v>115</c:v>
                </c:pt>
                <c:pt idx="86">
                  <c:v>0</c:v>
                </c:pt>
                <c:pt idx="87">
                  <c:v>86</c:v>
                </c:pt>
                <c:pt idx="88">
                  <c:v>99</c:v>
                </c:pt>
                <c:pt idx="89">
                  <c:v>19</c:v>
                </c:pt>
                <c:pt idx="90">
                  <c:v>31</c:v>
                </c:pt>
                <c:pt idx="91">
                  <c:v>0</c:v>
                </c:pt>
                <c:pt idx="92">
                  <c:v>123</c:v>
                </c:pt>
                <c:pt idx="93">
                  <c:v>78</c:v>
                </c:pt>
                <c:pt idx="94">
                  <c:v>2</c:v>
                </c:pt>
                <c:pt idx="95">
                  <c:v>82</c:v>
                </c:pt>
                <c:pt idx="96">
                  <c:v>136</c:v>
                </c:pt>
                <c:pt idx="97">
                  <c:v>0</c:v>
                </c:pt>
                <c:pt idx="98">
                  <c:v>40</c:v>
                </c:pt>
                <c:pt idx="99">
                  <c:v>1</c:v>
                </c:pt>
                <c:pt idx="100">
                  <c:v>13</c:v>
                </c:pt>
                <c:pt idx="101">
                  <c:v>2</c:v>
                </c:pt>
                <c:pt idx="102">
                  <c:v>62</c:v>
                </c:pt>
                <c:pt idx="103">
                  <c:v>127</c:v>
                </c:pt>
                <c:pt idx="104">
                  <c:v>22</c:v>
                </c:pt>
                <c:pt idx="105">
                  <c:v>49</c:v>
                </c:pt>
                <c:pt idx="106">
                  <c:v>53</c:v>
                </c:pt>
                <c:pt idx="107">
                  <c:v>66</c:v>
                </c:pt>
                <c:pt idx="108">
                  <c:v>139</c:v>
                </c:pt>
                <c:pt idx="109">
                  <c:v>9</c:v>
                </c:pt>
                <c:pt idx="110">
                  <c:v>1</c:v>
                </c:pt>
                <c:pt idx="111">
                  <c:v>1</c:v>
                </c:pt>
                <c:pt idx="112">
                  <c:v>23</c:v>
                </c:pt>
                <c:pt idx="113">
                  <c:v>25</c:v>
                </c:pt>
                <c:pt idx="114">
                  <c:v>11</c:v>
                </c:pt>
                <c:pt idx="115">
                  <c:v>12</c:v>
                </c:pt>
                <c:pt idx="116">
                  <c:v>77</c:v>
                </c:pt>
                <c:pt idx="117">
                  <c:v>138</c:v>
                </c:pt>
                <c:pt idx="118">
                  <c:v>7</c:v>
                </c:pt>
                <c:pt idx="119">
                  <c:v>91</c:v>
                </c:pt>
                <c:pt idx="120">
                  <c:v>59</c:v>
                </c:pt>
                <c:pt idx="121">
                  <c:v>117</c:v>
                </c:pt>
                <c:pt idx="122">
                  <c:v>106</c:v>
                </c:pt>
                <c:pt idx="123">
                  <c:v>8</c:v>
                </c:pt>
                <c:pt idx="124">
                  <c:v>85</c:v>
                </c:pt>
                <c:pt idx="125">
                  <c:v>9</c:v>
                </c:pt>
                <c:pt idx="126">
                  <c:v>154</c:v>
                </c:pt>
                <c:pt idx="127">
                  <c:v>45</c:v>
                </c:pt>
                <c:pt idx="128">
                  <c:v>65</c:v>
                </c:pt>
                <c:pt idx="129">
                  <c:v>122</c:v>
                </c:pt>
                <c:pt idx="130">
                  <c:v>8</c:v>
                </c:pt>
                <c:pt idx="131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60-4F7F-BCC7-E461BC6C81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Sheet1!$A$2:$A$133</c:f>
              <c:numCache>
                <c:formatCode>General</c:formatCode>
                <c:ptCount val="132"/>
              </c:numCache>
            </c:numRef>
          </c:cat>
          <c:val>
            <c:numRef>
              <c:f>Sheet1!$C$2:$C$133</c:f>
              <c:numCache>
                <c:formatCode>General</c:formatCode>
                <c:ptCount val="13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60-4F7F-BCC7-E461BC6C81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Sheet1!$A$2:$A$133</c:f>
              <c:numCache>
                <c:formatCode>General</c:formatCode>
                <c:ptCount val="132"/>
              </c:numCache>
            </c:numRef>
          </c:cat>
          <c:val>
            <c:numRef>
              <c:f>Sheet1!$D$2:$D$133</c:f>
              <c:numCache>
                <c:formatCode>General</c:formatCode>
                <c:ptCount val="13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60-4F7F-BCC7-E461BC6C81B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09209200"/>
        <c:axId val="509209560"/>
      </c:lineChart>
      <c:catAx>
        <c:axId val="50920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209560"/>
        <c:crosses val="autoZero"/>
        <c:auto val="1"/>
        <c:lblAlgn val="ctr"/>
        <c:lblOffset val="100"/>
        <c:noMultiLvlLbl val="0"/>
      </c:catAx>
      <c:valAx>
        <c:axId val="509209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209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Sheet1!$A$2:$A$133</c15:sqref>
                  </c15:fullRef>
                </c:ext>
              </c:extLst>
              <c:f>(Sheet1!$A$2,Sheet1!$A$6:$A$133)</c:f>
              <c:numCache>
                <c:formatCode>General</c:formatCode>
                <c:ptCount val="129"/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Sheet1!$B$2:$B$133</c15:sqref>
                  </c15:fullRef>
                </c:ext>
              </c:extLst>
              <c:f>(Sheet1!$B$2,Sheet1!$B$6:$B$133)</c:f>
              <c:numCache>
                <c:formatCode>General</c:formatCode>
                <c:ptCount val="129"/>
                <c:pt idx="0">
                  <c:v>12</c:v>
                </c:pt>
                <c:pt idx="1">
                  <c:v>31</c:v>
                </c:pt>
                <c:pt idx="2">
                  <c:v>2</c:v>
                </c:pt>
                <c:pt idx="3">
                  <c:v>30</c:v>
                </c:pt>
                <c:pt idx="4">
                  <c:v>10</c:v>
                </c:pt>
                <c:pt idx="5">
                  <c:v>27</c:v>
                </c:pt>
                <c:pt idx="6">
                  <c:v>54</c:v>
                </c:pt>
                <c:pt idx="7">
                  <c:v>107</c:v>
                </c:pt>
                <c:pt idx="8">
                  <c:v>91</c:v>
                </c:pt>
                <c:pt idx="9">
                  <c:v>102</c:v>
                </c:pt>
                <c:pt idx="10">
                  <c:v>31</c:v>
                </c:pt>
                <c:pt idx="11">
                  <c:v>57</c:v>
                </c:pt>
                <c:pt idx="12">
                  <c:v>0</c:v>
                </c:pt>
                <c:pt idx="13">
                  <c:v>18</c:v>
                </c:pt>
                <c:pt idx="14">
                  <c:v>10</c:v>
                </c:pt>
                <c:pt idx="15">
                  <c:v>28</c:v>
                </c:pt>
                <c:pt idx="16">
                  <c:v>0</c:v>
                </c:pt>
                <c:pt idx="17">
                  <c:v>37</c:v>
                </c:pt>
                <c:pt idx="18">
                  <c:v>118</c:v>
                </c:pt>
                <c:pt idx="19">
                  <c:v>105</c:v>
                </c:pt>
                <c:pt idx="20">
                  <c:v>64</c:v>
                </c:pt>
                <c:pt idx="21">
                  <c:v>63</c:v>
                </c:pt>
                <c:pt idx="22">
                  <c:v>0</c:v>
                </c:pt>
                <c:pt idx="23">
                  <c:v>2</c:v>
                </c:pt>
                <c:pt idx="24">
                  <c:v>54</c:v>
                </c:pt>
                <c:pt idx="25">
                  <c:v>22</c:v>
                </c:pt>
                <c:pt idx="26">
                  <c:v>28</c:v>
                </c:pt>
                <c:pt idx="27">
                  <c:v>87</c:v>
                </c:pt>
                <c:pt idx="28">
                  <c:v>2</c:v>
                </c:pt>
                <c:pt idx="29">
                  <c:v>100</c:v>
                </c:pt>
                <c:pt idx="30">
                  <c:v>34</c:v>
                </c:pt>
                <c:pt idx="31">
                  <c:v>12</c:v>
                </c:pt>
                <c:pt idx="32">
                  <c:v>1</c:v>
                </c:pt>
                <c:pt idx="33">
                  <c:v>59</c:v>
                </c:pt>
                <c:pt idx="34">
                  <c:v>24</c:v>
                </c:pt>
                <c:pt idx="35">
                  <c:v>9</c:v>
                </c:pt>
                <c:pt idx="36">
                  <c:v>35</c:v>
                </c:pt>
                <c:pt idx="37">
                  <c:v>2</c:v>
                </c:pt>
                <c:pt idx="38">
                  <c:v>81</c:v>
                </c:pt>
                <c:pt idx="39">
                  <c:v>0</c:v>
                </c:pt>
                <c:pt idx="40">
                  <c:v>22</c:v>
                </c:pt>
                <c:pt idx="41">
                  <c:v>94</c:v>
                </c:pt>
                <c:pt idx="42">
                  <c:v>9</c:v>
                </c:pt>
                <c:pt idx="43">
                  <c:v>7</c:v>
                </c:pt>
                <c:pt idx="44">
                  <c:v>107</c:v>
                </c:pt>
                <c:pt idx="45">
                  <c:v>37</c:v>
                </c:pt>
                <c:pt idx="46">
                  <c:v>112</c:v>
                </c:pt>
                <c:pt idx="47">
                  <c:v>35</c:v>
                </c:pt>
                <c:pt idx="48">
                  <c:v>86</c:v>
                </c:pt>
                <c:pt idx="49">
                  <c:v>0</c:v>
                </c:pt>
                <c:pt idx="50">
                  <c:v>3</c:v>
                </c:pt>
                <c:pt idx="51">
                  <c:v>117</c:v>
                </c:pt>
                <c:pt idx="52">
                  <c:v>20</c:v>
                </c:pt>
                <c:pt idx="53">
                  <c:v>23</c:v>
                </c:pt>
                <c:pt idx="54">
                  <c:v>80</c:v>
                </c:pt>
                <c:pt idx="55">
                  <c:v>31</c:v>
                </c:pt>
                <c:pt idx="56">
                  <c:v>18</c:v>
                </c:pt>
                <c:pt idx="57">
                  <c:v>12</c:v>
                </c:pt>
                <c:pt idx="58">
                  <c:v>21</c:v>
                </c:pt>
                <c:pt idx="59">
                  <c:v>66</c:v>
                </c:pt>
                <c:pt idx="60">
                  <c:v>106</c:v>
                </c:pt>
                <c:pt idx="61">
                  <c:v>1</c:v>
                </c:pt>
                <c:pt idx="62">
                  <c:v>38</c:v>
                </c:pt>
                <c:pt idx="63">
                  <c:v>128</c:v>
                </c:pt>
                <c:pt idx="64">
                  <c:v>23</c:v>
                </c:pt>
                <c:pt idx="65">
                  <c:v>0</c:v>
                </c:pt>
                <c:pt idx="66">
                  <c:v>6</c:v>
                </c:pt>
                <c:pt idx="67">
                  <c:v>7</c:v>
                </c:pt>
                <c:pt idx="68">
                  <c:v>15</c:v>
                </c:pt>
                <c:pt idx="69">
                  <c:v>37</c:v>
                </c:pt>
                <c:pt idx="70">
                  <c:v>77</c:v>
                </c:pt>
                <c:pt idx="71">
                  <c:v>26</c:v>
                </c:pt>
                <c:pt idx="72">
                  <c:v>0</c:v>
                </c:pt>
                <c:pt idx="73">
                  <c:v>43</c:v>
                </c:pt>
                <c:pt idx="74">
                  <c:v>11</c:v>
                </c:pt>
                <c:pt idx="75">
                  <c:v>102</c:v>
                </c:pt>
                <c:pt idx="76">
                  <c:v>115</c:v>
                </c:pt>
                <c:pt idx="77">
                  <c:v>14</c:v>
                </c:pt>
                <c:pt idx="78">
                  <c:v>68</c:v>
                </c:pt>
                <c:pt idx="79">
                  <c:v>61</c:v>
                </c:pt>
                <c:pt idx="80">
                  <c:v>100</c:v>
                </c:pt>
                <c:pt idx="81">
                  <c:v>68</c:v>
                </c:pt>
                <c:pt idx="82">
                  <c:v>115</c:v>
                </c:pt>
                <c:pt idx="83">
                  <c:v>0</c:v>
                </c:pt>
                <c:pt idx="84">
                  <c:v>86</c:v>
                </c:pt>
                <c:pt idx="85">
                  <c:v>99</c:v>
                </c:pt>
                <c:pt idx="86">
                  <c:v>19</c:v>
                </c:pt>
                <c:pt idx="87">
                  <c:v>31</c:v>
                </c:pt>
                <c:pt idx="88">
                  <c:v>0</c:v>
                </c:pt>
                <c:pt idx="89">
                  <c:v>123</c:v>
                </c:pt>
                <c:pt idx="90">
                  <c:v>78</c:v>
                </c:pt>
                <c:pt idx="91">
                  <c:v>2</c:v>
                </c:pt>
                <c:pt idx="92">
                  <c:v>82</c:v>
                </c:pt>
                <c:pt idx="93">
                  <c:v>136</c:v>
                </c:pt>
                <c:pt idx="94">
                  <c:v>0</c:v>
                </c:pt>
                <c:pt idx="95">
                  <c:v>40</c:v>
                </c:pt>
                <c:pt idx="96">
                  <c:v>1</c:v>
                </c:pt>
                <c:pt idx="97">
                  <c:v>13</c:v>
                </c:pt>
                <c:pt idx="98">
                  <c:v>2</c:v>
                </c:pt>
                <c:pt idx="99">
                  <c:v>62</c:v>
                </c:pt>
                <c:pt idx="100">
                  <c:v>127</c:v>
                </c:pt>
                <c:pt idx="101">
                  <c:v>22</c:v>
                </c:pt>
                <c:pt idx="102">
                  <c:v>49</c:v>
                </c:pt>
                <c:pt idx="103">
                  <c:v>53</c:v>
                </c:pt>
                <c:pt idx="104">
                  <c:v>66</c:v>
                </c:pt>
                <c:pt idx="105">
                  <c:v>139</c:v>
                </c:pt>
                <c:pt idx="106">
                  <c:v>9</c:v>
                </c:pt>
                <c:pt idx="107">
                  <c:v>1</c:v>
                </c:pt>
                <c:pt idx="108">
                  <c:v>1</c:v>
                </c:pt>
                <c:pt idx="109">
                  <c:v>23</c:v>
                </c:pt>
                <c:pt idx="110">
                  <c:v>25</c:v>
                </c:pt>
                <c:pt idx="111">
                  <c:v>11</c:v>
                </c:pt>
                <c:pt idx="112">
                  <c:v>12</c:v>
                </c:pt>
                <c:pt idx="113">
                  <c:v>77</c:v>
                </c:pt>
                <c:pt idx="114">
                  <c:v>138</c:v>
                </c:pt>
                <c:pt idx="115">
                  <c:v>7</c:v>
                </c:pt>
                <c:pt idx="116">
                  <c:v>91</c:v>
                </c:pt>
                <c:pt idx="117">
                  <c:v>59</c:v>
                </c:pt>
                <c:pt idx="118">
                  <c:v>117</c:v>
                </c:pt>
                <c:pt idx="119">
                  <c:v>106</c:v>
                </c:pt>
                <c:pt idx="120">
                  <c:v>8</c:v>
                </c:pt>
                <c:pt idx="121">
                  <c:v>85</c:v>
                </c:pt>
                <c:pt idx="122">
                  <c:v>9</c:v>
                </c:pt>
                <c:pt idx="123">
                  <c:v>154</c:v>
                </c:pt>
                <c:pt idx="124">
                  <c:v>45</c:v>
                </c:pt>
                <c:pt idx="125">
                  <c:v>65</c:v>
                </c:pt>
                <c:pt idx="126">
                  <c:v>122</c:v>
                </c:pt>
                <c:pt idx="127">
                  <c:v>8</c:v>
                </c:pt>
                <c:pt idx="128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87-4306-BD3D-133934B939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Sheet1!$A$2:$A$133</c15:sqref>
                  </c15:fullRef>
                </c:ext>
              </c:extLst>
              <c:f>(Sheet1!$A$2,Sheet1!$A$6:$A$133)</c:f>
              <c:numCache>
                <c:formatCode>General</c:formatCode>
                <c:ptCount val="129"/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Sheet1!$C$2:$C$133</c15:sqref>
                  </c15:fullRef>
                </c:ext>
              </c:extLst>
              <c:f>(Sheet1!$C$2,Sheet1!$C$6:$C$133)</c:f>
              <c:numCache>
                <c:formatCode>General</c:formatCode>
                <c:ptCount val="129"/>
                <c:pt idx="0">
                  <c:v>46.89</c:v>
                </c:pt>
                <c:pt idx="1">
                  <c:v>46.89</c:v>
                </c:pt>
                <c:pt idx="2">
                  <c:v>46.89</c:v>
                </c:pt>
                <c:pt idx="3">
                  <c:v>46.89</c:v>
                </c:pt>
                <c:pt idx="4">
                  <c:v>46.89</c:v>
                </c:pt>
                <c:pt idx="5">
                  <c:v>46.89</c:v>
                </c:pt>
                <c:pt idx="6">
                  <c:v>46.89</c:v>
                </c:pt>
                <c:pt idx="7">
                  <c:v>46.89</c:v>
                </c:pt>
                <c:pt idx="8">
                  <c:v>46.89</c:v>
                </c:pt>
                <c:pt idx="9">
                  <c:v>46.89</c:v>
                </c:pt>
                <c:pt idx="10">
                  <c:v>46.89</c:v>
                </c:pt>
                <c:pt idx="11">
                  <c:v>46.89</c:v>
                </c:pt>
                <c:pt idx="12">
                  <c:v>46.89</c:v>
                </c:pt>
                <c:pt idx="13">
                  <c:v>46.89</c:v>
                </c:pt>
                <c:pt idx="14">
                  <c:v>46.89</c:v>
                </c:pt>
                <c:pt idx="15">
                  <c:v>46.89</c:v>
                </c:pt>
                <c:pt idx="16">
                  <c:v>46.89</c:v>
                </c:pt>
                <c:pt idx="17">
                  <c:v>46.89</c:v>
                </c:pt>
                <c:pt idx="18">
                  <c:v>46.89</c:v>
                </c:pt>
                <c:pt idx="19">
                  <c:v>46.89</c:v>
                </c:pt>
                <c:pt idx="20">
                  <c:v>46.89</c:v>
                </c:pt>
                <c:pt idx="21">
                  <c:v>46.89</c:v>
                </c:pt>
                <c:pt idx="22">
                  <c:v>46.89</c:v>
                </c:pt>
                <c:pt idx="23">
                  <c:v>46.89</c:v>
                </c:pt>
                <c:pt idx="24">
                  <c:v>46.89</c:v>
                </c:pt>
                <c:pt idx="25">
                  <c:v>46.89</c:v>
                </c:pt>
                <c:pt idx="26">
                  <c:v>46.89</c:v>
                </c:pt>
                <c:pt idx="27">
                  <c:v>46.89</c:v>
                </c:pt>
                <c:pt idx="28">
                  <c:v>46.89</c:v>
                </c:pt>
                <c:pt idx="29">
                  <c:v>46.89</c:v>
                </c:pt>
                <c:pt idx="30">
                  <c:v>46.89</c:v>
                </c:pt>
                <c:pt idx="31">
                  <c:v>46.89</c:v>
                </c:pt>
                <c:pt idx="32">
                  <c:v>46.89</c:v>
                </c:pt>
                <c:pt idx="33">
                  <c:v>46.89</c:v>
                </c:pt>
                <c:pt idx="34">
                  <c:v>46.89</c:v>
                </c:pt>
                <c:pt idx="35">
                  <c:v>46.89</c:v>
                </c:pt>
                <c:pt idx="36">
                  <c:v>46.89</c:v>
                </c:pt>
                <c:pt idx="37">
                  <c:v>46.89</c:v>
                </c:pt>
                <c:pt idx="38">
                  <c:v>46.89</c:v>
                </c:pt>
                <c:pt idx="39">
                  <c:v>46.89</c:v>
                </c:pt>
                <c:pt idx="40">
                  <c:v>46.89</c:v>
                </c:pt>
                <c:pt idx="41">
                  <c:v>46.89</c:v>
                </c:pt>
                <c:pt idx="42">
                  <c:v>46.89</c:v>
                </c:pt>
                <c:pt idx="43">
                  <c:v>46.89</c:v>
                </c:pt>
                <c:pt idx="44">
                  <c:v>46.89</c:v>
                </c:pt>
                <c:pt idx="45">
                  <c:v>46.89</c:v>
                </c:pt>
                <c:pt idx="46">
                  <c:v>46.89</c:v>
                </c:pt>
                <c:pt idx="47">
                  <c:v>46.89</c:v>
                </c:pt>
                <c:pt idx="48">
                  <c:v>46.89</c:v>
                </c:pt>
                <c:pt idx="49">
                  <c:v>46.89</c:v>
                </c:pt>
                <c:pt idx="50">
                  <c:v>46.89</c:v>
                </c:pt>
                <c:pt idx="51">
                  <c:v>46.89</c:v>
                </c:pt>
                <c:pt idx="52">
                  <c:v>46.89</c:v>
                </c:pt>
                <c:pt idx="53">
                  <c:v>46.89</c:v>
                </c:pt>
                <c:pt idx="54">
                  <c:v>46.89</c:v>
                </c:pt>
                <c:pt idx="55">
                  <c:v>46.89</c:v>
                </c:pt>
                <c:pt idx="56">
                  <c:v>46.89</c:v>
                </c:pt>
                <c:pt idx="57">
                  <c:v>46.89</c:v>
                </c:pt>
                <c:pt idx="58">
                  <c:v>46.89</c:v>
                </c:pt>
                <c:pt idx="59">
                  <c:v>46.89</c:v>
                </c:pt>
                <c:pt idx="60">
                  <c:v>46.89</c:v>
                </c:pt>
                <c:pt idx="61">
                  <c:v>46.89</c:v>
                </c:pt>
                <c:pt idx="62">
                  <c:v>46.89</c:v>
                </c:pt>
                <c:pt idx="63">
                  <c:v>46.89</c:v>
                </c:pt>
                <c:pt idx="64">
                  <c:v>46.89</c:v>
                </c:pt>
                <c:pt idx="65">
                  <c:v>46.89</c:v>
                </c:pt>
                <c:pt idx="66">
                  <c:v>46.89</c:v>
                </c:pt>
                <c:pt idx="67">
                  <c:v>46.89</c:v>
                </c:pt>
                <c:pt idx="68">
                  <c:v>46.89</c:v>
                </c:pt>
                <c:pt idx="69">
                  <c:v>46.89</c:v>
                </c:pt>
                <c:pt idx="70">
                  <c:v>46.89</c:v>
                </c:pt>
                <c:pt idx="71">
                  <c:v>46.89</c:v>
                </c:pt>
                <c:pt idx="72">
                  <c:v>46.89</c:v>
                </c:pt>
                <c:pt idx="73">
                  <c:v>46.89</c:v>
                </c:pt>
                <c:pt idx="74">
                  <c:v>46.89</c:v>
                </c:pt>
                <c:pt idx="75">
                  <c:v>46.89</c:v>
                </c:pt>
                <c:pt idx="76">
                  <c:v>46.89</c:v>
                </c:pt>
                <c:pt idx="77">
                  <c:v>46.89</c:v>
                </c:pt>
                <c:pt idx="78">
                  <c:v>46.89</c:v>
                </c:pt>
                <c:pt idx="79">
                  <c:v>46.89</c:v>
                </c:pt>
                <c:pt idx="80">
                  <c:v>46.89</c:v>
                </c:pt>
                <c:pt idx="81">
                  <c:v>46.89</c:v>
                </c:pt>
                <c:pt idx="82">
                  <c:v>46.89</c:v>
                </c:pt>
                <c:pt idx="83">
                  <c:v>46.89</c:v>
                </c:pt>
                <c:pt idx="84">
                  <c:v>46.89</c:v>
                </c:pt>
                <c:pt idx="85">
                  <c:v>46.89</c:v>
                </c:pt>
                <c:pt idx="86">
                  <c:v>46.89</c:v>
                </c:pt>
                <c:pt idx="87">
                  <c:v>46.89</c:v>
                </c:pt>
                <c:pt idx="88">
                  <c:v>46.89</c:v>
                </c:pt>
                <c:pt idx="89">
                  <c:v>46.89</c:v>
                </c:pt>
                <c:pt idx="90">
                  <c:v>46.89</c:v>
                </c:pt>
                <c:pt idx="91">
                  <c:v>46.89</c:v>
                </c:pt>
                <c:pt idx="92">
                  <c:v>46.89</c:v>
                </c:pt>
                <c:pt idx="93">
                  <c:v>46.89</c:v>
                </c:pt>
                <c:pt idx="94">
                  <c:v>46.89</c:v>
                </c:pt>
                <c:pt idx="95">
                  <c:v>46.89</c:v>
                </c:pt>
                <c:pt idx="96">
                  <c:v>46.89</c:v>
                </c:pt>
                <c:pt idx="97">
                  <c:v>46.89</c:v>
                </c:pt>
                <c:pt idx="98">
                  <c:v>46.89</c:v>
                </c:pt>
                <c:pt idx="99">
                  <c:v>46.89</c:v>
                </c:pt>
                <c:pt idx="100">
                  <c:v>46.89</c:v>
                </c:pt>
                <c:pt idx="101">
                  <c:v>46.89</c:v>
                </c:pt>
                <c:pt idx="102">
                  <c:v>46.89</c:v>
                </c:pt>
                <c:pt idx="103">
                  <c:v>46.89</c:v>
                </c:pt>
                <c:pt idx="104">
                  <c:v>46.89</c:v>
                </c:pt>
                <c:pt idx="105">
                  <c:v>46.89</c:v>
                </c:pt>
                <c:pt idx="106">
                  <c:v>46.89</c:v>
                </c:pt>
                <c:pt idx="107">
                  <c:v>46.89</c:v>
                </c:pt>
                <c:pt idx="108">
                  <c:v>46.89</c:v>
                </c:pt>
                <c:pt idx="109">
                  <c:v>46.89</c:v>
                </c:pt>
                <c:pt idx="110">
                  <c:v>46.89</c:v>
                </c:pt>
                <c:pt idx="111">
                  <c:v>46.89</c:v>
                </c:pt>
                <c:pt idx="112">
                  <c:v>46.89</c:v>
                </c:pt>
                <c:pt idx="113">
                  <c:v>46.89</c:v>
                </c:pt>
                <c:pt idx="114">
                  <c:v>46.89</c:v>
                </c:pt>
                <c:pt idx="115">
                  <c:v>46.89</c:v>
                </c:pt>
                <c:pt idx="116">
                  <c:v>46.89</c:v>
                </c:pt>
                <c:pt idx="117">
                  <c:v>46.89</c:v>
                </c:pt>
                <c:pt idx="118">
                  <c:v>46.89</c:v>
                </c:pt>
                <c:pt idx="119">
                  <c:v>46.89</c:v>
                </c:pt>
                <c:pt idx="120">
                  <c:v>46.89</c:v>
                </c:pt>
                <c:pt idx="121">
                  <c:v>46.89</c:v>
                </c:pt>
                <c:pt idx="122">
                  <c:v>46.89</c:v>
                </c:pt>
                <c:pt idx="123">
                  <c:v>46.89</c:v>
                </c:pt>
                <c:pt idx="124">
                  <c:v>46.89</c:v>
                </c:pt>
                <c:pt idx="125">
                  <c:v>46.89</c:v>
                </c:pt>
                <c:pt idx="126">
                  <c:v>46.89</c:v>
                </c:pt>
                <c:pt idx="127">
                  <c:v>46.89</c:v>
                </c:pt>
                <c:pt idx="128">
                  <c:v>46.89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87-4306-BD3D-133934B93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9308648"/>
        <c:axId val="649309008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ullRef>
                          <c15:sqref>Sheet1!$A$2:$A$133</c15:sqref>
                        </c15:fullRef>
                        <c15:formulaRef>
                          <c15:sqref>(Sheet1!$A$2,Sheet1!$A$6:$A$133)</c15:sqref>
                        </c15:formulaRef>
                      </c:ext>
                    </c:extLst>
                    <c:numCache>
                      <c:formatCode>General</c:formatCode>
                      <c:ptCount val="129"/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ullRef>
                          <c15:sqref>Sheet1!$D$2:$D$133</c15:sqref>
                        </c15:fullRef>
                        <c15:formulaRef>
                          <c15:sqref>(Sheet1!$D$2,Sheet1!$D$6:$D$133)</c15:sqref>
                        </c15:formulaRef>
                      </c:ext>
                    </c:extLst>
                    <c:numCache>
                      <c:formatCode>General</c:formatCode>
                      <c:ptCount val="129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B287-4306-BD3D-133934B9398F}"/>
                  </c:ext>
                </c:extLst>
              </c15:ser>
            </c15:filteredLineSeries>
          </c:ext>
        </c:extLst>
      </c:lineChart>
      <c:catAx>
        <c:axId val="649308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309008"/>
        <c:crosses val="autoZero"/>
        <c:auto val="1"/>
        <c:lblAlgn val="ctr"/>
        <c:lblOffset val="100"/>
        <c:noMultiLvlLbl val="0"/>
      </c:catAx>
      <c:valAx>
        <c:axId val="64930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308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1 Pos</c:v>
                </c:pt>
                <c:pt idx="1">
                  <c:v>2 Pos</c:v>
                </c:pt>
                <c:pt idx="2">
                  <c:v>3 Pos</c:v>
                </c:pt>
                <c:pt idx="3">
                  <c:v>4 Pos</c:v>
                </c:pt>
                <c:pt idx="4">
                  <c:v>5 Pos</c:v>
                </c:pt>
                <c:pt idx="5">
                  <c:v>6 Pos</c:v>
                </c:pt>
                <c:pt idx="6">
                  <c:v>7 Pos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91</c:v>
                </c:pt>
                <c:pt idx="3">
                  <c:v>28</c:v>
                </c:pt>
                <c:pt idx="4">
                  <c:v>3</c:v>
                </c:pt>
                <c:pt idx="5">
                  <c:v>1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36-46CF-921A-EABC0D9A75C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Inns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Sheet1!$B$2:$B$5</c15:sqref>
                  </c15:fullRef>
                </c:ext>
              </c:extLst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C2-47C1-8226-B62FD73B485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9319088"/>
        <c:axId val="64931836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tint val="100000"/>
                          <a:shade val="100000"/>
                          <a:satMod val="130000"/>
                        </a:schemeClr>
                      </a:gs>
                      <a:gs pos="100000">
                        <a:schemeClr val="accent2">
                          <a:tint val="50000"/>
                          <a:shade val="100000"/>
                          <a:satMod val="350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>Sheet1!$A$2:$A$5</c15:sqref>
                        </c15:fullRef>
                        <c15:formulaRef>
                          <c15:sqref>Sheet1!$A$2:$A$3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</c:v>
                      </c:pt>
                      <c:pt idx="1">
                        <c:v>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ullRef>
                          <c15:sqref>Sheet1!$C$2:$C$5</c15:sqref>
                        </c15:fullRef>
                        <c15:formulaRef>
                          <c15:sqref>Sheet1!$C$2:$C$3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DC2-47C1-8226-B62FD73B485C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tint val="100000"/>
                          <a:shade val="100000"/>
                          <a:satMod val="130000"/>
                        </a:schemeClr>
                      </a:gs>
                      <a:gs pos="100000">
                        <a:schemeClr val="accent3">
                          <a:tint val="50000"/>
                          <a:shade val="100000"/>
                          <a:satMod val="350000"/>
                        </a:scheme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Sheet1!$A$2:$A$5</c15:sqref>
                        </c15:fullRef>
                        <c15:formulaRef>
                          <c15:sqref>Sheet1!$A$2:$A$3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1</c:v>
                      </c:pt>
                      <c:pt idx="1">
                        <c:v>2</c:v>
                      </c:pt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Sheet1!$D$2:$D$5</c15:sqref>
                        </c15:fullRef>
                        <c15:formulaRef>
                          <c15:sqref>Sheet1!$D$2:$D$3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4DC2-47C1-8226-B62FD73B485C}"/>
                  </c:ext>
                </c:extLst>
              </c15:ser>
            </c15:filteredBarSeries>
          </c:ext>
        </c:extLst>
      </c:barChart>
      <c:catAx>
        <c:axId val="64931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318368"/>
        <c:crosses val="autoZero"/>
        <c:auto val="1"/>
        <c:lblAlgn val="ctr"/>
        <c:lblOffset val="100"/>
        <c:noMultiLvlLbl val="0"/>
      </c:catAx>
      <c:valAx>
        <c:axId val="64931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3190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DF7-483D-893F-4A37B85A341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DDF7-483D-893F-4A37B85A341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DF7-483D-893F-4A37B85A341A}"/>
              </c:ext>
            </c:extLst>
          </c:dPt>
          <c:dLbls>
            <c:dLbl>
              <c:idx val="6"/>
              <c:layout>
                <c:manualLayout>
                  <c:x val="3.3333333333333257E-2"/>
                  <c:y val="-1.047489489363995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DF7-483D-893F-4A37B85A34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caught</c:v>
                </c:pt>
                <c:pt idx="1">
                  <c:v>not out</c:v>
                </c:pt>
                <c:pt idx="2">
                  <c:v>run out</c:v>
                </c:pt>
                <c:pt idx="3">
                  <c:v>bowled</c:v>
                </c:pt>
                <c:pt idx="4">
                  <c:v>lbw</c:v>
                </c:pt>
                <c:pt idx="5">
                  <c:v>stumped</c:v>
                </c:pt>
                <c:pt idx="6">
                  <c:v>hit wicket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84</c:v>
                </c:pt>
                <c:pt idx="1">
                  <c:v>17</c:v>
                </c:pt>
                <c:pt idx="2">
                  <c:v>10</c:v>
                </c:pt>
                <c:pt idx="3">
                  <c:v>10</c:v>
                </c:pt>
                <c:pt idx="4">
                  <c:v>9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F7-483D-893F-4A37B85A341A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v Sri Lanka</c:v>
                </c:pt>
                <c:pt idx="1">
                  <c:v>v England</c:v>
                </c:pt>
                <c:pt idx="2">
                  <c:v>v Australia</c:v>
                </c:pt>
                <c:pt idx="3">
                  <c:v>v West Indies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</c:v>
                </c:pt>
                <c:pt idx="1">
                  <c:v>21</c:v>
                </c:pt>
                <c:pt idx="2">
                  <c:v>20</c:v>
                </c:pt>
                <c:pt idx="3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97-47D1-9AA9-E8D1A90192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v Sri Lanka</c:v>
                </c:pt>
                <c:pt idx="1">
                  <c:v>v England</c:v>
                </c:pt>
                <c:pt idx="2">
                  <c:v>v Australia</c:v>
                </c:pt>
                <c:pt idx="3">
                  <c:v>v West Indies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C397-47D1-9AA9-E8D1A90192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v Sri Lanka</c:v>
                </c:pt>
                <c:pt idx="1">
                  <c:v>v England</c:v>
                </c:pt>
                <c:pt idx="2">
                  <c:v>v Australia</c:v>
                </c:pt>
                <c:pt idx="3">
                  <c:v>v West Indies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C397-47D1-9AA9-E8D1A9019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9320528"/>
        <c:axId val="649321608"/>
      </c:barChart>
      <c:catAx>
        <c:axId val="64932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321608"/>
        <c:crosses val="autoZero"/>
        <c:auto val="1"/>
        <c:lblAlgn val="ctr"/>
        <c:lblOffset val="100"/>
        <c:noMultiLvlLbl val="0"/>
      </c:catAx>
      <c:valAx>
        <c:axId val="649321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32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1 Pos</cx:pt>
          <cx:pt idx="1">2 Pos</cx:pt>
          <cx:pt idx="2">3 Pos</cx:pt>
          <cx:pt idx="3">4 Pos</cx:pt>
          <cx:pt idx="4">5 Pos</cx:pt>
          <cx:pt idx="5">6 Pos</cx:pt>
          <cx:pt idx="6">7 Pos</cx:pt>
          <cx:pt idx="7"/>
        </cx:lvl>
      </cx:strDim>
      <cx:numDim type="val">
        <cx:f>Sheet1!$B$2:$B$9</cx:f>
        <cx:lvl ptCount="8" formatCode="General">
          <cx:pt idx="0">110</cx:pt>
          <cx:pt idx="1">51</cx:pt>
          <cx:pt idx="2">4477</cx:pt>
          <cx:pt idx="3">1370</cx:pt>
          <cx:pt idx="4">123</cx:pt>
          <cx:pt idx="5">23</cx:pt>
          <cx:pt idx="6">30</cx:pt>
        </cx:lvl>
      </cx:numDim>
    </cx:data>
  </cx:chartData>
  <cx:chart>
    <cx:plotArea>
      <cx:plotAreaRegion>
        <cx:series layoutId="waterfall" uniqueId="{21A44A51-1A30-4596-BD06-C60FEFE0D74A}">
          <cx:tx>
            <cx:txData>
              <cx:f>Sheet1!$B$1</cx:f>
              <cx:v/>
            </cx:txData>
          </cx:tx>
          <cx:dataLabels pos="outEnd">
            <cx:visibility seriesName="0" categoryName="0" value="1"/>
          </cx:dataLabels>
          <cx:dataId val="0"/>
          <cx:layoutPr>
            <cx:visibility connectorLines="0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</cx:axis>
      <cx:axis id="1">
        <cx:valScaling/>
        <cx:majorGridlines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8a616f2c23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8a616f2c23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6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820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8a616f2c23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8a616f2c23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291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898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8a616f2c23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8a616f2c23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756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542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8a616f2c23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8a616f2c23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826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8a616f2c23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8a616f2c23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28a616f2c23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28a616f2c23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8a616f2c23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8a616f2c23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8a616f2c23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8a616f2c23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28a653f84e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28a653f84e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3" name="Google Shape;11453;g28b610bb480_0_33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4" name="Google Shape;11454;g28b610bb480_0_33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8a616f2c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8a616f2c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8a616f2c23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8a616f2c23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8a616f2c23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8a616f2c23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115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523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8a616f2c23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8a616f2c23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877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32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273475" y="1158825"/>
            <a:ext cx="5157300" cy="215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73475" y="3508875"/>
            <a:ext cx="5157300" cy="4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 flipH="1">
            <a:off x="737262" y="-5"/>
            <a:ext cx="490383" cy="566206"/>
            <a:chOff x="511439" y="2611666"/>
            <a:chExt cx="674529" cy="778826"/>
          </a:xfrm>
        </p:grpSpPr>
        <p:sp>
          <p:nvSpPr>
            <p:cNvPr id="12" name="Google Shape;12;p2"/>
            <p:cNvSpPr/>
            <p:nvPr/>
          </p:nvSpPr>
          <p:spPr>
            <a:xfrm>
              <a:off x="511439" y="2611666"/>
              <a:ext cx="674529" cy="337293"/>
            </a:xfrm>
            <a:custGeom>
              <a:avLst/>
              <a:gdLst/>
              <a:ahLst/>
              <a:cxnLst/>
              <a:rect l="l" t="t" r="r" b="b"/>
              <a:pathLst>
                <a:path w="23328" h="11665" extrusionOk="0">
                  <a:moveTo>
                    <a:pt x="11664" y="1"/>
                  </a:moveTo>
                  <a:lnTo>
                    <a:pt x="0" y="11665"/>
                  </a:lnTo>
                  <a:lnTo>
                    <a:pt x="23328" y="11665"/>
                  </a:lnTo>
                  <a:lnTo>
                    <a:pt x="116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11439" y="3053198"/>
              <a:ext cx="674529" cy="337293"/>
            </a:xfrm>
            <a:custGeom>
              <a:avLst/>
              <a:gdLst/>
              <a:ahLst/>
              <a:cxnLst/>
              <a:rect l="l" t="t" r="r" b="b"/>
              <a:pathLst>
                <a:path w="23328" h="11665" extrusionOk="0">
                  <a:moveTo>
                    <a:pt x="11664" y="1"/>
                  </a:moveTo>
                  <a:lnTo>
                    <a:pt x="0" y="11665"/>
                  </a:lnTo>
                  <a:lnTo>
                    <a:pt x="23328" y="11665"/>
                  </a:lnTo>
                  <a:lnTo>
                    <a:pt x="116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3172352" y="4683897"/>
            <a:ext cx="722134" cy="465994"/>
            <a:chOff x="3172352" y="4683897"/>
            <a:chExt cx="722134" cy="465994"/>
          </a:xfrm>
        </p:grpSpPr>
        <p:grpSp>
          <p:nvGrpSpPr>
            <p:cNvPr id="15" name="Google Shape;15;p2"/>
            <p:cNvGrpSpPr/>
            <p:nvPr/>
          </p:nvGrpSpPr>
          <p:grpSpPr>
            <a:xfrm rot="10800000">
              <a:off x="3794122" y="4937337"/>
              <a:ext cx="100364" cy="212554"/>
              <a:chOff x="2753422" y="-98913"/>
              <a:chExt cx="100364" cy="212554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2778520" y="75329"/>
                <a:ext cx="38283" cy="38312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325" extrusionOk="0">
                    <a:moveTo>
                      <a:pt x="0" y="0"/>
                    </a:moveTo>
                    <a:lnTo>
                      <a:pt x="0" y="1324"/>
                    </a:lnTo>
                    <a:lnTo>
                      <a:pt x="1324" y="1324"/>
                    </a:lnTo>
                    <a:lnTo>
                      <a:pt x="13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753422" y="-98913"/>
                <a:ext cx="100364" cy="10033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0" extrusionOk="0">
                    <a:moveTo>
                      <a:pt x="1" y="0"/>
                    </a:moveTo>
                    <a:lnTo>
                      <a:pt x="1" y="3470"/>
                    </a:lnTo>
                    <a:lnTo>
                      <a:pt x="3470" y="3470"/>
                    </a:lnTo>
                    <a:lnTo>
                      <a:pt x="34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 rot="10800000">
              <a:off x="3172352" y="4683897"/>
              <a:ext cx="268649" cy="465994"/>
              <a:chOff x="3359306" y="-98913"/>
              <a:chExt cx="268649" cy="465994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3359306" y="99097"/>
                <a:ext cx="100335" cy="100335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470" extrusionOk="0">
                    <a:moveTo>
                      <a:pt x="0" y="0"/>
                    </a:moveTo>
                    <a:lnTo>
                      <a:pt x="0" y="3469"/>
                    </a:lnTo>
                    <a:lnTo>
                      <a:pt x="3470" y="3469"/>
                    </a:lnTo>
                    <a:lnTo>
                      <a:pt x="34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359306" y="-98248"/>
                <a:ext cx="100335" cy="100335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470" extrusionOk="0">
                    <a:moveTo>
                      <a:pt x="0" y="0"/>
                    </a:moveTo>
                    <a:lnTo>
                      <a:pt x="0" y="3470"/>
                    </a:lnTo>
                    <a:lnTo>
                      <a:pt x="3470" y="3470"/>
                    </a:lnTo>
                    <a:lnTo>
                      <a:pt x="34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390332" y="328104"/>
                <a:ext cx="38312" cy="38977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48" extrusionOk="0">
                    <a:moveTo>
                      <a:pt x="0" y="0"/>
                    </a:moveTo>
                    <a:lnTo>
                      <a:pt x="0" y="1347"/>
                    </a:lnTo>
                    <a:lnTo>
                      <a:pt x="1324" y="1347"/>
                    </a:lnTo>
                    <a:lnTo>
                      <a:pt x="13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552690" y="75329"/>
                <a:ext cx="38312" cy="38312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25" extrusionOk="0">
                    <a:moveTo>
                      <a:pt x="0" y="0"/>
                    </a:moveTo>
                    <a:lnTo>
                      <a:pt x="0" y="1324"/>
                    </a:lnTo>
                    <a:lnTo>
                      <a:pt x="1324" y="1324"/>
                    </a:lnTo>
                    <a:lnTo>
                      <a:pt x="13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527592" y="-98913"/>
                <a:ext cx="100364" cy="10033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0" extrusionOk="0">
                    <a:moveTo>
                      <a:pt x="1" y="0"/>
                    </a:moveTo>
                    <a:lnTo>
                      <a:pt x="1" y="3470"/>
                    </a:lnTo>
                    <a:lnTo>
                      <a:pt x="3470" y="3470"/>
                    </a:lnTo>
                    <a:lnTo>
                      <a:pt x="34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" name="Google Shape;24;p2"/>
          <p:cNvGrpSpPr/>
          <p:nvPr/>
        </p:nvGrpSpPr>
        <p:grpSpPr>
          <a:xfrm>
            <a:off x="-650946" y="626060"/>
            <a:ext cx="1776075" cy="1584687"/>
            <a:chOff x="7459829" y="1474497"/>
            <a:chExt cx="1776075" cy="1584687"/>
          </a:xfrm>
        </p:grpSpPr>
        <p:sp>
          <p:nvSpPr>
            <p:cNvPr id="25" name="Google Shape;25;p2"/>
            <p:cNvSpPr/>
            <p:nvPr/>
          </p:nvSpPr>
          <p:spPr>
            <a:xfrm>
              <a:off x="8226771" y="2050021"/>
              <a:ext cx="1009134" cy="1009162"/>
            </a:xfrm>
            <a:custGeom>
              <a:avLst/>
              <a:gdLst/>
              <a:ahLst/>
              <a:cxnLst/>
              <a:rect l="l" t="t" r="r" b="b"/>
              <a:pathLst>
                <a:path w="34900" h="34901" fill="none" extrusionOk="0">
                  <a:moveTo>
                    <a:pt x="0" y="1"/>
                  </a:moveTo>
                  <a:lnTo>
                    <a:pt x="34900" y="34900"/>
                  </a:lnTo>
                </a:path>
              </a:pathLst>
            </a:custGeom>
            <a:noFill/>
            <a:ln w="18825" cap="rnd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459829" y="1474497"/>
              <a:ext cx="1009827" cy="1009162"/>
            </a:xfrm>
            <a:custGeom>
              <a:avLst/>
              <a:gdLst/>
              <a:ahLst/>
              <a:cxnLst/>
              <a:rect l="l" t="t" r="r" b="b"/>
              <a:pathLst>
                <a:path w="34924" h="34901" fill="none" extrusionOk="0">
                  <a:moveTo>
                    <a:pt x="1" y="1"/>
                  </a:moveTo>
                  <a:cubicBezTo>
                    <a:pt x="2649" y="2626"/>
                    <a:pt x="34924" y="34901"/>
                    <a:pt x="34924" y="34901"/>
                  </a:cubicBezTo>
                </a:path>
              </a:pathLst>
            </a:custGeom>
            <a:noFill/>
            <a:ln w="18825" cap="rnd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"/>
          <p:cNvSpPr txBox="1">
            <a:spLocks noGrp="1"/>
          </p:cNvSpPr>
          <p:nvPr>
            <p:ph type="title"/>
          </p:nvPr>
        </p:nvSpPr>
        <p:spPr>
          <a:xfrm>
            <a:off x="4042969" y="800759"/>
            <a:ext cx="3883200" cy="8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28"/>
          <p:cNvSpPr txBox="1">
            <a:spLocks noGrp="1"/>
          </p:cNvSpPr>
          <p:nvPr>
            <p:ph type="subTitle" idx="1"/>
          </p:nvPr>
        </p:nvSpPr>
        <p:spPr>
          <a:xfrm>
            <a:off x="4042925" y="1580850"/>
            <a:ext cx="3883200" cy="12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28"/>
          <p:cNvSpPr txBox="1"/>
          <p:nvPr/>
        </p:nvSpPr>
        <p:spPr>
          <a:xfrm>
            <a:off x="4042975" y="3862350"/>
            <a:ext cx="38832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200" b="1" u="sng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29"/>
          <p:cNvGrpSpPr/>
          <p:nvPr/>
        </p:nvGrpSpPr>
        <p:grpSpPr>
          <a:xfrm>
            <a:off x="8119206" y="-21440"/>
            <a:ext cx="1034235" cy="1809607"/>
            <a:chOff x="8119206" y="-21440"/>
            <a:chExt cx="1034235" cy="1809607"/>
          </a:xfrm>
        </p:grpSpPr>
        <p:grpSp>
          <p:nvGrpSpPr>
            <p:cNvPr id="408" name="Google Shape;408;p29"/>
            <p:cNvGrpSpPr/>
            <p:nvPr/>
          </p:nvGrpSpPr>
          <p:grpSpPr>
            <a:xfrm rot="10800000">
              <a:off x="8219557" y="778912"/>
              <a:ext cx="933885" cy="1009255"/>
              <a:chOff x="7852541" y="1105708"/>
              <a:chExt cx="933885" cy="1009255"/>
            </a:xfrm>
          </p:grpSpPr>
          <p:grpSp>
            <p:nvGrpSpPr>
              <p:cNvPr id="409" name="Google Shape;409;p29"/>
              <p:cNvGrpSpPr/>
              <p:nvPr/>
            </p:nvGrpSpPr>
            <p:grpSpPr>
              <a:xfrm>
                <a:off x="8202760" y="1441042"/>
                <a:ext cx="583667" cy="673921"/>
                <a:chOff x="556860" y="2806392"/>
                <a:chExt cx="583667" cy="673921"/>
              </a:xfrm>
            </p:grpSpPr>
            <p:sp>
              <p:nvSpPr>
                <p:cNvPr id="410" name="Google Shape;410;p29"/>
                <p:cNvSpPr/>
                <p:nvPr/>
              </p:nvSpPr>
              <p:spPr>
                <a:xfrm>
                  <a:off x="556860" y="2806392"/>
                  <a:ext cx="583667" cy="291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28" h="11665" extrusionOk="0">
                      <a:moveTo>
                        <a:pt x="11664" y="1"/>
                      </a:moveTo>
                      <a:lnTo>
                        <a:pt x="0" y="11665"/>
                      </a:lnTo>
                      <a:lnTo>
                        <a:pt x="23328" y="11665"/>
                      </a:lnTo>
                      <a:lnTo>
                        <a:pt x="11664" y="1"/>
                      </a:lnTo>
                      <a:close/>
                    </a:path>
                  </a:pathLst>
                </a:custGeom>
                <a:solidFill>
                  <a:srgbClr val="F5F6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29"/>
                <p:cNvSpPr/>
                <p:nvPr/>
              </p:nvSpPr>
              <p:spPr>
                <a:xfrm>
                  <a:off x="556860" y="3188455"/>
                  <a:ext cx="583667" cy="291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28" h="11665" extrusionOk="0">
                      <a:moveTo>
                        <a:pt x="11664" y="1"/>
                      </a:moveTo>
                      <a:lnTo>
                        <a:pt x="0" y="11665"/>
                      </a:lnTo>
                      <a:lnTo>
                        <a:pt x="23328" y="11665"/>
                      </a:lnTo>
                      <a:lnTo>
                        <a:pt x="1166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2" name="Google Shape;412;p29"/>
              <p:cNvGrpSpPr/>
              <p:nvPr/>
            </p:nvGrpSpPr>
            <p:grpSpPr>
              <a:xfrm>
                <a:off x="7852541" y="1105708"/>
                <a:ext cx="192747" cy="252804"/>
                <a:chOff x="2077591" y="2550308"/>
                <a:chExt cx="192747" cy="252804"/>
              </a:xfrm>
            </p:grpSpPr>
            <p:sp>
              <p:nvSpPr>
                <p:cNvPr id="413" name="Google Shape;413;p29"/>
                <p:cNvSpPr/>
                <p:nvPr/>
              </p:nvSpPr>
              <p:spPr>
                <a:xfrm>
                  <a:off x="2077591" y="2709341"/>
                  <a:ext cx="192747" cy="93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6" h="3243" fill="none" extrusionOk="0">
                      <a:moveTo>
                        <a:pt x="1" y="3242"/>
                      </a:moveTo>
                      <a:lnTo>
                        <a:pt x="3128" y="115"/>
                      </a:lnTo>
                      <a:cubicBezTo>
                        <a:pt x="3242" y="1"/>
                        <a:pt x="3424" y="1"/>
                        <a:pt x="3539" y="115"/>
                      </a:cubicBezTo>
                      <a:lnTo>
                        <a:pt x="6666" y="3242"/>
                      </a:lnTo>
                    </a:path>
                  </a:pathLst>
                </a:custGeom>
                <a:noFill/>
                <a:ln w="18825" cap="rnd" cmpd="sng">
                  <a:solidFill>
                    <a:srgbClr val="C6C8DB"/>
                  </a:solidFill>
                  <a:prstDash val="solid"/>
                  <a:miter lim="228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29"/>
                <p:cNvSpPr/>
                <p:nvPr/>
              </p:nvSpPr>
              <p:spPr>
                <a:xfrm>
                  <a:off x="2077591" y="2550308"/>
                  <a:ext cx="192747" cy="93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6" h="3242" fill="none" extrusionOk="0">
                      <a:moveTo>
                        <a:pt x="1" y="3241"/>
                      </a:moveTo>
                      <a:lnTo>
                        <a:pt x="3128" y="114"/>
                      </a:lnTo>
                      <a:cubicBezTo>
                        <a:pt x="3242" y="0"/>
                        <a:pt x="3424" y="0"/>
                        <a:pt x="3539" y="114"/>
                      </a:cubicBezTo>
                      <a:lnTo>
                        <a:pt x="6666" y="3241"/>
                      </a:lnTo>
                    </a:path>
                  </a:pathLst>
                </a:custGeom>
                <a:noFill/>
                <a:ln w="18825" cap="rnd" cmpd="sng">
                  <a:solidFill>
                    <a:srgbClr val="C6C8DB"/>
                  </a:solidFill>
                  <a:prstDash val="solid"/>
                  <a:miter lim="228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5" name="Google Shape;415;p29"/>
            <p:cNvGrpSpPr/>
            <p:nvPr/>
          </p:nvGrpSpPr>
          <p:grpSpPr>
            <a:xfrm>
              <a:off x="8119206" y="12"/>
              <a:ext cx="268649" cy="465994"/>
              <a:chOff x="3359306" y="-98913"/>
              <a:chExt cx="268649" cy="465994"/>
            </a:xfrm>
          </p:grpSpPr>
          <p:sp>
            <p:nvSpPr>
              <p:cNvPr id="416" name="Google Shape;416;p29"/>
              <p:cNvSpPr/>
              <p:nvPr/>
            </p:nvSpPr>
            <p:spPr>
              <a:xfrm>
                <a:off x="3359306" y="99097"/>
                <a:ext cx="100335" cy="100335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470" extrusionOk="0">
                    <a:moveTo>
                      <a:pt x="0" y="0"/>
                    </a:moveTo>
                    <a:lnTo>
                      <a:pt x="0" y="3469"/>
                    </a:lnTo>
                    <a:lnTo>
                      <a:pt x="3470" y="3469"/>
                    </a:lnTo>
                    <a:lnTo>
                      <a:pt x="3470" y="0"/>
                    </a:lnTo>
                    <a:close/>
                  </a:path>
                </a:pathLst>
              </a:custGeom>
              <a:solidFill>
                <a:srgbClr val="7F68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9"/>
              <p:cNvSpPr/>
              <p:nvPr/>
            </p:nvSpPr>
            <p:spPr>
              <a:xfrm>
                <a:off x="3359306" y="-98248"/>
                <a:ext cx="100335" cy="100335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470" extrusionOk="0">
                    <a:moveTo>
                      <a:pt x="0" y="0"/>
                    </a:moveTo>
                    <a:lnTo>
                      <a:pt x="0" y="3470"/>
                    </a:lnTo>
                    <a:lnTo>
                      <a:pt x="3470" y="3470"/>
                    </a:lnTo>
                    <a:lnTo>
                      <a:pt x="3470" y="0"/>
                    </a:lnTo>
                    <a:close/>
                  </a:path>
                </a:pathLst>
              </a:custGeom>
              <a:solidFill>
                <a:srgbClr val="7F68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3390332" y="328104"/>
                <a:ext cx="38312" cy="38977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48" extrusionOk="0">
                    <a:moveTo>
                      <a:pt x="0" y="0"/>
                    </a:moveTo>
                    <a:lnTo>
                      <a:pt x="0" y="1347"/>
                    </a:lnTo>
                    <a:lnTo>
                      <a:pt x="1324" y="1347"/>
                    </a:lnTo>
                    <a:lnTo>
                      <a:pt x="1324" y="0"/>
                    </a:lnTo>
                    <a:close/>
                  </a:path>
                </a:pathLst>
              </a:custGeom>
              <a:solidFill>
                <a:srgbClr val="7F68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3552690" y="75329"/>
                <a:ext cx="38312" cy="38312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25" extrusionOk="0">
                    <a:moveTo>
                      <a:pt x="0" y="0"/>
                    </a:moveTo>
                    <a:lnTo>
                      <a:pt x="0" y="1324"/>
                    </a:lnTo>
                    <a:lnTo>
                      <a:pt x="1324" y="1324"/>
                    </a:lnTo>
                    <a:lnTo>
                      <a:pt x="1324" y="0"/>
                    </a:lnTo>
                    <a:close/>
                  </a:path>
                </a:pathLst>
              </a:custGeom>
              <a:solidFill>
                <a:srgbClr val="7F68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3527592" y="-98913"/>
                <a:ext cx="100364" cy="10033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0" extrusionOk="0">
                    <a:moveTo>
                      <a:pt x="1" y="0"/>
                    </a:moveTo>
                    <a:lnTo>
                      <a:pt x="1" y="3470"/>
                    </a:lnTo>
                    <a:lnTo>
                      <a:pt x="3470" y="3470"/>
                    </a:lnTo>
                    <a:lnTo>
                      <a:pt x="3470" y="0"/>
                    </a:lnTo>
                    <a:close/>
                  </a:path>
                </a:pathLst>
              </a:custGeom>
              <a:solidFill>
                <a:srgbClr val="7F68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29"/>
            <p:cNvGrpSpPr/>
            <p:nvPr/>
          </p:nvGrpSpPr>
          <p:grpSpPr>
            <a:xfrm>
              <a:off x="8597891" y="-21440"/>
              <a:ext cx="233026" cy="508875"/>
              <a:chOff x="4369741" y="-99578"/>
              <a:chExt cx="233026" cy="508875"/>
            </a:xfrm>
          </p:grpSpPr>
          <p:sp>
            <p:nvSpPr>
              <p:cNvPr id="422" name="Google Shape;422;p29"/>
              <p:cNvSpPr/>
              <p:nvPr/>
            </p:nvSpPr>
            <p:spPr>
              <a:xfrm>
                <a:off x="4370406" y="132754"/>
                <a:ext cx="232361" cy="167649"/>
              </a:xfrm>
              <a:custGeom>
                <a:avLst/>
                <a:gdLst/>
                <a:ahLst/>
                <a:cxnLst/>
                <a:rect l="l" t="t" r="r" b="b"/>
                <a:pathLst>
                  <a:path w="8036" h="5798" extrusionOk="0">
                    <a:moveTo>
                      <a:pt x="1" y="0"/>
                    </a:moveTo>
                    <a:lnTo>
                      <a:pt x="1" y="5798"/>
                    </a:lnTo>
                    <a:lnTo>
                      <a:pt x="8035" y="5798"/>
                    </a:lnTo>
                    <a:lnTo>
                      <a:pt x="8035" y="0"/>
                    </a:lnTo>
                    <a:close/>
                  </a:path>
                </a:pathLst>
              </a:custGeom>
              <a:solidFill>
                <a:srgbClr val="BBB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4370406" y="300375"/>
                <a:ext cx="232361" cy="108923"/>
              </a:xfrm>
              <a:custGeom>
                <a:avLst/>
                <a:gdLst/>
                <a:ahLst/>
                <a:cxnLst/>
                <a:rect l="l" t="t" r="r" b="b"/>
                <a:pathLst>
                  <a:path w="8036" h="3767" extrusionOk="0">
                    <a:moveTo>
                      <a:pt x="1" y="1"/>
                    </a:moveTo>
                    <a:lnTo>
                      <a:pt x="1" y="3767"/>
                    </a:lnTo>
                    <a:lnTo>
                      <a:pt x="8035" y="3767"/>
                    </a:lnTo>
                    <a:lnTo>
                      <a:pt x="8035" y="1"/>
                    </a:lnTo>
                    <a:close/>
                  </a:path>
                </a:pathLst>
              </a:custGeom>
              <a:solidFill>
                <a:srgbClr val="DBD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4369741" y="-99578"/>
                <a:ext cx="233026" cy="232997"/>
              </a:xfrm>
              <a:custGeom>
                <a:avLst/>
                <a:gdLst/>
                <a:ahLst/>
                <a:cxnLst/>
                <a:rect l="l" t="t" r="r" b="b"/>
                <a:pathLst>
                  <a:path w="8059" h="8058" extrusionOk="0">
                    <a:moveTo>
                      <a:pt x="1" y="1"/>
                    </a:moveTo>
                    <a:lnTo>
                      <a:pt x="1" y="8058"/>
                    </a:lnTo>
                    <a:lnTo>
                      <a:pt x="8058" y="8058"/>
                    </a:lnTo>
                    <a:lnTo>
                      <a:pt x="8058" y="1"/>
                    </a:lnTo>
                    <a:close/>
                  </a:path>
                </a:pathLst>
              </a:custGeom>
              <a:solidFill>
                <a:srgbClr val="7F68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30"/>
          <p:cNvGrpSpPr/>
          <p:nvPr/>
        </p:nvGrpSpPr>
        <p:grpSpPr>
          <a:xfrm>
            <a:off x="8270357" y="-99578"/>
            <a:ext cx="1067397" cy="1391968"/>
            <a:chOff x="7736957" y="-99578"/>
            <a:chExt cx="1067397" cy="1391968"/>
          </a:xfrm>
        </p:grpSpPr>
        <p:grpSp>
          <p:nvGrpSpPr>
            <p:cNvPr id="427" name="Google Shape;427;p30"/>
            <p:cNvGrpSpPr/>
            <p:nvPr/>
          </p:nvGrpSpPr>
          <p:grpSpPr>
            <a:xfrm>
              <a:off x="8167443" y="-99578"/>
              <a:ext cx="636911" cy="1391968"/>
              <a:chOff x="6643443" y="-99578"/>
              <a:chExt cx="636911" cy="1391968"/>
            </a:xfrm>
          </p:grpSpPr>
          <p:sp>
            <p:nvSpPr>
              <p:cNvPr id="428" name="Google Shape;428;p30"/>
              <p:cNvSpPr/>
              <p:nvPr/>
            </p:nvSpPr>
            <p:spPr>
              <a:xfrm>
                <a:off x="6644744" y="536003"/>
                <a:ext cx="635610" cy="458071"/>
              </a:xfrm>
              <a:custGeom>
                <a:avLst/>
                <a:gdLst/>
                <a:ahLst/>
                <a:cxnLst/>
                <a:rect l="l" t="t" r="r" b="b"/>
                <a:pathLst>
                  <a:path w="21982" h="15842" extrusionOk="0">
                    <a:moveTo>
                      <a:pt x="1" y="0"/>
                    </a:moveTo>
                    <a:lnTo>
                      <a:pt x="1" y="15841"/>
                    </a:lnTo>
                    <a:lnTo>
                      <a:pt x="21982" y="15841"/>
                    </a:lnTo>
                    <a:lnTo>
                      <a:pt x="21982" y="0"/>
                    </a:lnTo>
                    <a:close/>
                  </a:path>
                </a:pathLst>
              </a:custGeom>
              <a:solidFill>
                <a:srgbClr val="BBB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0"/>
              <p:cNvSpPr/>
              <p:nvPr/>
            </p:nvSpPr>
            <p:spPr>
              <a:xfrm>
                <a:off x="6644744" y="994045"/>
                <a:ext cx="635610" cy="298345"/>
              </a:xfrm>
              <a:custGeom>
                <a:avLst/>
                <a:gdLst/>
                <a:ahLst/>
                <a:cxnLst/>
                <a:rect l="l" t="t" r="r" b="b"/>
                <a:pathLst>
                  <a:path w="21982" h="10318" extrusionOk="0">
                    <a:moveTo>
                      <a:pt x="1" y="0"/>
                    </a:moveTo>
                    <a:lnTo>
                      <a:pt x="1" y="10317"/>
                    </a:lnTo>
                    <a:lnTo>
                      <a:pt x="21982" y="10317"/>
                    </a:lnTo>
                    <a:lnTo>
                      <a:pt x="21982" y="0"/>
                    </a:lnTo>
                    <a:close/>
                  </a:path>
                </a:pathLst>
              </a:custGeom>
              <a:solidFill>
                <a:srgbClr val="DBD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0"/>
              <p:cNvSpPr/>
              <p:nvPr/>
            </p:nvSpPr>
            <p:spPr>
              <a:xfrm>
                <a:off x="6643443" y="-99578"/>
                <a:ext cx="636911" cy="636940"/>
              </a:xfrm>
              <a:custGeom>
                <a:avLst/>
                <a:gdLst/>
                <a:ahLst/>
                <a:cxnLst/>
                <a:rect l="l" t="t" r="r" b="b"/>
                <a:pathLst>
                  <a:path w="22027" h="22028" extrusionOk="0">
                    <a:moveTo>
                      <a:pt x="0" y="1"/>
                    </a:moveTo>
                    <a:lnTo>
                      <a:pt x="0" y="22027"/>
                    </a:lnTo>
                    <a:lnTo>
                      <a:pt x="22027" y="22027"/>
                    </a:lnTo>
                    <a:lnTo>
                      <a:pt x="22027" y="1"/>
                    </a:lnTo>
                    <a:close/>
                  </a:path>
                </a:pathLst>
              </a:custGeom>
              <a:solidFill>
                <a:srgbClr val="7F68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" name="Google Shape;431;p30"/>
            <p:cNvGrpSpPr/>
            <p:nvPr/>
          </p:nvGrpSpPr>
          <p:grpSpPr>
            <a:xfrm>
              <a:off x="7736957" y="-99578"/>
              <a:ext cx="232361" cy="508875"/>
              <a:chOff x="7411657" y="-99578"/>
              <a:chExt cx="232361" cy="508875"/>
            </a:xfrm>
          </p:grpSpPr>
          <p:sp>
            <p:nvSpPr>
              <p:cNvPr id="432" name="Google Shape;432;p30"/>
              <p:cNvSpPr/>
              <p:nvPr/>
            </p:nvSpPr>
            <p:spPr>
              <a:xfrm>
                <a:off x="7411657" y="132754"/>
                <a:ext cx="232361" cy="167649"/>
              </a:xfrm>
              <a:custGeom>
                <a:avLst/>
                <a:gdLst/>
                <a:ahLst/>
                <a:cxnLst/>
                <a:rect l="l" t="t" r="r" b="b"/>
                <a:pathLst>
                  <a:path w="8036" h="5798" extrusionOk="0">
                    <a:moveTo>
                      <a:pt x="1" y="0"/>
                    </a:moveTo>
                    <a:lnTo>
                      <a:pt x="1" y="5798"/>
                    </a:lnTo>
                    <a:lnTo>
                      <a:pt x="8035" y="5798"/>
                    </a:lnTo>
                    <a:lnTo>
                      <a:pt x="8035" y="0"/>
                    </a:lnTo>
                    <a:close/>
                  </a:path>
                </a:pathLst>
              </a:custGeom>
              <a:solidFill>
                <a:srgbClr val="BBB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0"/>
              <p:cNvSpPr/>
              <p:nvPr/>
            </p:nvSpPr>
            <p:spPr>
              <a:xfrm>
                <a:off x="7411657" y="300375"/>
                <a:ext cx="232361" cy="108923"/>
              </a:xfrm>
              <a:custGeom>
                <a:avLst/>
                <a:gdLst/>
                <a:ahLst/>
                <a:cxnLst/>
                <a:rect l="l" t="t" r="r" b="b"/>
                <a:pathLst>
                  <a:path w="8036" h="3767" extrusionOk="0">
                    <a:moveTo>
                      <a:pt x="1" y="1"/>
                    </a:moveTo>
                    <a:lnTo>
                      <a:pt x="1" y="3767"/>
                    </a:lnTo>
                    <a:lnTo>
                      <a:pt x="8035" y="3767"/>
                    </a:lnTo>
                    <a:lnTo>
                      <a:pt x="8035" y="1"/>
                    </a:lnTo>
                    <a:close/>
                  </a:path>
                </a:pathLst>
              </a:custGeom>
              <a:solidFill>
                <a:srgbClr val="DBD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0"/>
              <p:cNvSpPr/>
              <p:nvPr/>
            </p:nvSpPr>
            <p:spPr>
              <a:xfrm>
                <a:off x="7411657" y="-99578"/>
                <a:ext cx="232361" cy="232997"/>
              </a:xfrm>
              <a:custGeom>
                <a:avLst/>
                <a:gdLst/>
                <a:ahLst/>
                <a:cxnLst/>
                <a:rect l="l" t="t" r="r" b="b"/>
                <a:pathLst>
                  <a:path w="8036" h="8058" extrusionOk="0">
                    <a:moveTo>
                      <a:pt x="1" y="1"/>
                    </a:moveTo>
                    <a:lnTo>
                      <a:pt x="1" y="8058"/>
                    </a:lnTo>
                    <a:lnTo>
                      <a:pt x="8035" y="8058"/>
                    </a:lnTo>
                    <a:lnTo>
                      <a:pt x="8035" y="1"/>
                    </a:lnTo>
                    <a:close/>
                  </a:path>
                </a:pathLst>
              </a:custGeom>
              <a:solidFill>
                <a:srgbClr val="7F68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5" name="Google Shape;435;p30"/>
          <p:cNvGrpSpPr/>
          <p:nvPr/>
        </p:nvGrpSpPr>
        <p:grpSpPr>
          <a:xfrm>
            <a:off x="8333730" y="1491143"/>
            <a:ext cx="194077" cy="1122018"/>
            <a:chOff x="7947568" y="177630"/>
            <a:chExt cx="194077" cy="1122018"/>
          </a:xfrm>
        </p:grpSpPr>
        <p:sp>
          <p:nvSpPr>
            <p:cNvPr id="436" name="Google Shape;436;p30"/>
            <p:cNvSpPr/>
            <p:nvPr/>
          </p:nvSpPr>
          <p:spPr>
            <a:xfrm>
              <a:off x="7947568" y="177630"/>
              <a:ext cx="194077" cy="194714"/>
            </a:xfrm>
            <a:custGeom>
              <a:avLst/>
              <a:gdLst/>
              <a:ahLst/>
              <a:cxnLst/>
              <a:rect l="l" t="t" r="r" b="b"/>
              <a:pathLst>
                <a:path w="6712" h="6734" extrusionOk="0">
                  <a:moveTo>
                    <a:pt x="1" y="0"/>
                  </a:moveTo>
                  <a:lnTo>
                    <a:pt x="1" y="6734"/>
                  </a:lnTo>
                  <a:lnTo>
                    <a:pt x="6712" y="6734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7947568" y="409933"/>
              <a:ext cx="194077" cy="194077"/>
            </a:xfrm>
            <a:custGeom>
              <a:avLst/>
              <a:gdLst/>
              <a:ahLst/>
              <a:cxnLst/>
              <a:rect l="l" t="t" r="r" b="b"/>
              <a:pathLst>
                <a:path w="6712" h="6712" extrusionOk="0">
                  <a:moveTo>
                    <a:pt x="1" y="1"/>
                  </a:moveTo>
                  <a:lnTo>
                    <a:pt x="1" y="6711"/>
                  </a:lnTo>
                  <a:lnTo>
                    <a:pt x="6712" y="6711"/>
                  </a:lnTo>
                  <a:lnTo>
                    <a:pt x="6712" y="1"/>
                  </a:lnTo>
                  <a:close/>
                </a:path>
              </a:pathLst>
            </a:custGeom>
            <a:solidFill>
              <a:srgbClr val="F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7947568" y="641600"/>
              <a:ext cx="194077" cy="194077"/>
            </a:xfrm>
            <a:custGeom>
              <a:avLst/>
              <a:gdLst/>
              <a:ahLst/>
              <a:cxnLst/>
              <a:rect l="l" t="t" r="r" b="b"/>
              <a:pathLst>
                <a:path w="6712" h="6712" extrusionOk="0">
                  <a:moveTo>
                    <a:pt x="1" y="0"/>
                  </a:moveTo>
                  <a:lnTo>
                    <a:pt x="1" y="6711"/>
                  </a:lnTo>
                  <a:lnTo>
                    <a:pt x="6712" y="6711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7947568" y="873267"/>
              <a:ext cx="194077" cy="194049"/>
            </a:xfrm>
            <a:custGeom>
              <a:avLst/>
              <a:gdLst/>
              <a:ahLst/>
              <a:cxnLst/>
              <a:rect l="l" t="t" r="r" b="b"/>
              <a:pathLst>
                <a:path w="6712" h="6711" extrusionOk="0">
                  <a:moveTo>
                    <a:pt x="1" y="0"/>
                  </a:moveTo>
                  <a:lnTo>
                    <a:pt x="1" y="6711"/>
                  </a:lnTo>
                  <a:lnTo>
                    <a:pt x="6712" y="6711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rgbClr val="F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7947568" y="1105571"/>
              <a:ext cx="194077" cy="194077"/>
            </a:xfrm>
            <a:custGeom>
              <a:avLst/>
              <a:gdLst/>
              <a:ahLst/>
              <a:cxnLst/>
              <a:rect l="l" t="t" r="r" b="b"/>
              <a:pathLst>
                <a:path w="6712" h="6712" extrusionOk="0">
                  <a:moveTo>
                    <a:pt x="1" y="1"/>
                  </a:moveTo>
                  <a:lnTo>
                    <a:pt x="1" y="6711"/>
                  </a:lnTo>
                  <a:lnTo>
                    <a:pt x="6712" y="6711"/>
                  </a:lnTo>
                  <a:lnTo>
                    <a:pt x="67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30"/>
          <p:cNvGrpSpPr/>
          <p:nvPr/>
        </p:nvGrpSpPr>
        <p:grpSpPr>
          <a:xfrm rot="10800000" flipH="1">
            <a:off x="375952" y="4434770"/>
            <a:ext cx="674529" cy="778826"/>
            <a:chOff x="511439" y="2611666"/>
            <a:chExt cx="674529" cy="778826"/>
          </a:xfrm>
        </p:grpSpPr>
        <p:sp>
          <p:nvSpPr>
            <p:cNvPr id="442" name="Google Shape;442;p30"/>
            <p:cNvSpPr/>
            <p:nvPr/>
          </p:nvSpPr>
          <p:spPr>
            <a:xfrm>
              <a:off x="511439" y="2611666"/>
              <a:ext cx="674529" cy="337293"/>
            </a:xfrm>
            <a:custGeom>
              <a:avLst/>
              <a:gdLst/>
              <a:ahLst/>
              <a:cxnLst/>
              <a:rect l="l" t="t" r="r" b="b"/>
              <a:pathLst>
                <a:path w="23328" h="11665" extrusionOk="0">
                  <a:moveTo>
                    <a:pt x="11664" y="1"/>
                  </a:moveTo>
                  <a:lnTo>
                    <a:pt x="0" y="11665"/>
                  </a:lnTo>
                  <a:lnTo>
                    <a:pt x="23328" y="11665"/>
                  </a:lnTo>
                  <a:lnTo>
                    <a:pt x="11664" y="1"/>
                  </a:lnTo>
                  <a:close/>
                </a:path>
              </a:pathLst>
            </a:custGeom>
            <a:solidFill>
              <a:srgbClr val="F5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511439" y="3053198"/>
              <a:ext cx="674529" cy="337293"/>
            </a:xfrm>
            <a:custGeom>
              <a:avLst/>
              <a:gdLst/>
              <a:ahLst/>
              <a:cxnLst/>
              <a:rect l="l" t="t" r="r" b="b"/>
              <a:pathLst>
                <a:path w="23328" h="11665" extrusionOk="0">
                  <a:moveTo>
                    <a:pt x="11664" y="1"/>
                  </a:moveTo>
                  <a:lnTo>
                    <a:pt x="0" y="11665"/>
                  </a:lnTo>
                  <a:lnTo>
                    <a:pt x="23328" y="11665"/>
                  </a:lnTo>
                  <a:lnTo>
                    <a:pt x="116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0"/>
          <p:cNvGrpSpPr/>
          <p:nvPr/>
        </p:nvGrpSpPr>
        <p:grpSpPr>
          <a:xfrm flipH="1">
            <a:off x="6018412" y="3720325"/>
            <a:ext cx="3715780" cy="2034777"/>
            <a:chOff x="3831199" y="4002275"/>
            <a:chExt cx="3715780" cy="2034777"/>
          </a:xfrm>
        </p:grpSpPr>
        <p:sp>
          <p:nvSpPr>
            <p:cNvPr id="445" name="Google Shape;445;p30"/>
            <p:cNvSpPr/>
            <p:nvPr/>
          </p:nvSpPr>
          <p:spPr>
            <a:xfrm>
              <a:off x="6345127" y="4834536"/>
              <a:ext cx="1201852" cy="1202517"/>
            </a:xfrm>
            <a:custGeom>
              <a:avLst/>
              <a:gdLst/>
              <a:ahLst/>
              <a:cxnLst/>
              <a:rect l="l" t="t" r="r" b="b"/>
              <a:pathLst>
                <a:path w="41565" h="41588" fill="none" extrusionOk="0">
                  <a:moveTo>
                    <a:pt x="0" y="0"/>
                  </a:moveTo>
                  <a:lnTo>
                    <a:pt x="41565" y="41588"/>
                  </a:lnTo>
                </a:path>
              </a:pathLst>
            </a:custGeom>
            <a:noFill/>
            <a:ln w="18825" cap="rnd" cmpd="sng">
              <a:solidFill>
                <a:srgbClr val="C6C8DB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0"/>
            <p:cNvGrpSpPr/>
            <p:nvPr/>
          </p:nvGrpSpPr>
          <p:grpSpPr>
            <a:xfrm>
              <a:off x="3831199" y="4002275"/>
              <a:ext cx="3018842" cy="1712722"/>
              <a:chOff x="3831199" y="4002275"/>
              <a:chExt cx="3018842" cy="1712722"/>
            </a:xfrm>
          </p:grpSpPr>
          <p:sp>
            <p:nvSpPr>
              <p:cNvPr id="447" name="Google Shape;447;p30"/>
              <p:cNvSpPr/>
              <p:nvPr/>
            </p:nvSpPr>
            <p:spPr>
              <a:xfrm>
                <a:off x="4051647" y="4219427"/>
                <a:ext cx="2798394" cy="1495571"/>
              </a:xfrm>
              <a:custGeom>
                <a:avLst/>
                <a:gdLst/>
                <a:ahLst/>
                <a:cxnLst/>
                <a:rect l="l" t="t" r="r" b="b"/>
                <a:pathLst>
                  <a:path w="96780" h="51723" fill="none" extrusionOk="0">
                    <a:moveTo>
                      <a:pt x="0" y="0"/>
                    </a:moveTo>
                    <a:lnTo>
                      <a:pt x="9632" y="9632"/>
                    </a:lnTo>
                    <a:lnTo>
                      <a:pt x="54690" y="9632"/>
                    </a:lnTo>
                    <a:lnTo>
                      <a:pt x="96779" y="51722"/>
                    </a:lnTo>
                  </a:path>
                </a:pathLst>
              </a:custGeom>
              <a:noFill/>
              <a:ln w="18825" cap="rnd" cmpd="sng">
                <a:solidFill>
                  <a:srgbClr val="C6C8DB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0"/>
              <p:cNvSpPr/>
              <p:nvPr/>
            </p:nvSpPr>
            <p:spPr>
              <a:xfrm>
                <a:off x="3831199" y="4002275"/>
                <a:ext cx="126734" cy="126763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4384" fill="none" extrusionOk="0">
                    <a:moveTo>
                      <a:pt x="0" y="1"/>
                    </a:moveTo>
                    <a:lnTo>
                      <a:pt x="4383" y="4383"/>
                    </a:lnTo>
                  </a:path>
                </a:pathLst>
              </a:custGeom>
              <a:noFill/>
              <a:ln w="18825" cap="rnd" cmpd="sng">
                <a:solidFill>
                  <a:srgbClr val="C6C8DB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3"/>
          <p:cNvGrpSpPr/>
          <p:nvPr/>
        </p:nvGrpSpPr>
        <p:grpSpPr>
          <a:xfrm rot="10800000" flipH="1">
            <a:off x="2868370" y="-20543"/>
            <a:ext cx="100335" cy="465994"/>
            <a:chOff x="908095" y="4932211"/>
            <a:chExt cx="100335" cy="465994"/>
          </a:xfrm>
        </p:grpSpPr>
        <p:sp>
          <p:nvSpPr>
            <p:cNvPr id="29" name="Google Shape;29;p3"/>
            <p:cNvSpPr/>
            <p:nvPr/>
          </p:nvSpPr>
          <p:spPr>
            <a:xfrm>
              <a:off x="908095" y="5099860"/>
              <a:ext cx="100335" cy="100335"/>
            </a:xfrm>
            <a:custGeom>
              <a:avLst/>
              <a:gdLst/>
              <a:ahLst/>
              <a:cxnLst/>
              <a:rect l="l" t="t" r="r" b="b"/>
              <a:pathLst>
                <a:path w="3470" h="3470" extrusionOk="0">
                  <a:moveTo>
                    <a:pt x="0" y="0"/>
                  </a:moveTo>
                  <a:lnTo>
                    <a:pt x="0" y="3469"/>
                  </a:lnTo>
                  <a:lnTo>
                    <a:pt x="3470" y="34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908095" y="5297176"/>
              <a:ext cx="100335" cy="101029"/>
            </a:xfrm>
            <a:custGeom>
              <a:avLst/>
              <a:gdLst/>
              <a:ahLst/>
              <a:cxnLst/>
              <a:rect l="l" t="t" r="r" b="b"/>
              <a:pathLst>
                <a:path w="3470" h="3494" extrusionOk="0">
                  <a:moveTo>
                    <a:pt x="0" y="1"/>
                  </a:moveTo>
                  <a:lnTo>
                    <a:pt x="0" y="3493"/>
                  </a:lnTo>
                  <a:lnTo>
                    <a:pt x="3470" y="3493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939092" y="4932211"/>
              <a:ext cx="38312" cy="38977"/>
            </a:xfrm>
            <a:custGeom>
              <a:avLst/>
              <a:gdLst/>
              <a:ahLst/>
              <a:cxnLst/>
              <a:rect l="l" t="t" r="r" b="b"/>
              <a:pathLst>
                <a:path w="1325" h="1348" extrusionOk="0">
                  <a:moveTo>
                    <a:pt x="1" y="0"/>
                  </a:moveTo>
                  <a:lnTo>
                    <a:pt x="1" y="1347"/>
                  </a:lnTo>
                  <a:lnTo>
                    <a:pt x="1325" y="1347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-828801" y="3925450"/>
            <a:ext cx="3715780" cy="2034777"/>
            <a:chOff x="3831199" y="4002275"/>
            <a:chExt cx="3715780" cy="2034777"/>
          </a:xfrm>
        </p:grpSpPr>
        <p:sp>
          <p:nvSpPr>
            <p:cNvPr id="33" name="Google Shape;33;p3"/>
            <p:cNvSpPr/>
            <p:nvPr/>
          </p:nvSpPr>
          <p:spPr>
            <a:xfrm>
              <a:off x="6345127" y="4834536"/>
              <a:ext cx="1201852" cy="1202517"/>
            </a:xfrm>
            <a:custGeom>
              <a:avLst/>
              <a:gdLst/>
              <a:ahLst/>
              <a:cxnLst/>
              <a:rect l="l" t="t" r="r" b="b"/>
              <a:pathLst>
                <a:path w="41565" h="41588" fill="none" extrusionOk="0">
                  <a:moveTo>
                    <a:pt x="0" y="0"/>
                  </a:moveTo>
                  <a:lnTo>
                    <a:pt x="41565" y="41588"/>
                  </a:lnTo>
                </a:path>
              </a:pathLst>
            </a:custGeom>
            <a:noFill/>
            <a:ln w="18825" cap="rnd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34;p3"/>
            <p:cNvGrpSpPr/>
            <p:nvPr/>
          </p:nvGrpSpPr>
          <p:grpSpPr>
            <a:xfrm>
              <a:off x="3831199" y="4002275"/>
              <a:ext cx="3018842" cy="1712722"/>
              <a:chOff x="3831199" y="4002275"/>
              <a:chExt cx="3018842" cy="1712722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4051647" y="4219427"/>
                <a:ext cx="2798394" cy="1495571"/>
              </a:xfrm>
              <a:custGeom>
                <a:avLst/>
                <a:gdLst/>
                <a:ahLst/>
                <a:cxnLst/>
                <a:rect l="l" t="t" r="r" b="b"/>
                <a:pathLst>
                  <a:path w="96780" h="51723" fill="none" extrusionOk="0">
                    <a:moveTo>
                      <a:pt x="0" y="0"/>
                    </a:moveTo>
                    <a:lnTo>
                      <a:pt x="9632" y="9632"/>
                    </a:lnTo>
                    <a:lnTo>
                      <a:pt x="54690" y="9632"/>
                    </a:lnTo>
                    <a:lnTo>
                      <a:pt x="96779" y="51722"/>
                    </a:lnTo>
                  </a:path>
                </a:pathLst>
              </a:custGeom>
              <a:noFill/>
              <a:ln w="18825" cap="rnd" cmpd="sng">
                <a:solidFill>
                  <a:schemeClr val="accen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3831199" y="4002275"/>
                <a:ext cx="126734" cy="126763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4384" fill="none" extrusionOk="0">
                    <a:moveTo>
                      <a:pt x="0" y="1"/>
                    </a:moveTo>
                    <a:lnTo>
                      <a:pt x="4383" y="4383"/>
                    </a:lnTo>
                  </a:path>
                </a:pathLst>
              </a:custGeom>
              <a:noFill/>
              <a:ln w="18825" cap="rnd" cmpd="sng">
                <a:solidFill>
                  <a:schemeClr val="accen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" name="Google Shape;37;p3"/>
          <p:cNvSpPr/>
          <p:nvPr/>
        </p:nvSpPr>
        <p:spPr>
          <a:xfrm rot="10800000" flipH="1">
            <a:off x="551043" y="2030120"/>
            <a:ext cx="194077" cy="194077"/>
          </a:xfrm>
          <a:custGeom>
            <a:avLst/>
            <a:gdLst/>
            <a:ahLst/>
            <a:cxnLst/>
            <a:rect l="l" t="t" r="r" b="b"/>
            <a:pathLst>
              <a:path w="6712" h="6712" extrusionOk="0">
                <a:moveTo>
                  <a:pt x="0" y="1"/>
                </a:moveTo>
                <a:lnTo>
                  <a:pt x="0" y="6711"/>
                </a:lnTo>
                <a:lnTo>
                  <a:pt x="6711" y="6711"/>
                </a:lnTo>
                <a:lnTo>
                  <a:pt x="671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3586675" y="2079575"/>
            <a:ext cx="48441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3586675" y="1012925"/>
            <a:ext cx="1652100" cy="915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3586675" y="3741725"/>
            <a:ext cx="48441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2" name="Google Shape;52;p6"/>
          <p:cNvGrpSpPr/>
          <p:nvPr/>
        </p:nvGrpSpPr>
        <p:grpSpPr>
          <a:xfrm>
            <a:off x="8119206" y="-21440"/>
            <a:ext cx="1034235" cy="1809607"/>
            <a:chOff x="8119206" y="-21440"/>
            <a:chExt cx="1034235" cy="1809607"/>
          </a:xfrm>
        </p:grpSpPr>
        <p:grpSp>
          <p:nvGrpSpPr>
            <p:cNvPr id="53" name="Google Shape;53;p6"/>
            <p:cNvGrpSpPr/>
            <p:nvPr/>
          </p:nvGrpSpPr>
          <p:grpSpPr>
            <a:xfrm rot="10800000">
              <a:off x="8219557" y="778912"/>
              <a:ext cx="933885" cy="1009255"/>
              <a:chOff x="7852541" y="1105708"/>
              <a:chExt cx="933885" cy="1009255"/>
            </a:xfrm>
          </p:grpSpPr>
          <p:grpSp>
            <p:nvGrpSpPr>
              <p:cNvPr id="54" name="Google Shape;54;p6"/>
              <p:cNvGrpSpPr/>
              <p:nvPr/>
            </p:nvGrpSpPr>
            <p:grpSpPr>
              <a:xfrm>
                <a:off x="8202760" y="1441042"/>
                <a:ext cx="583667" cy="673921"/>
                <a:chOff x="556860" y="2806392"/>
                <a:chExt cx="583667" cy="673921"/>
              </a:xfrm>
            </p:grpSpPr>
            <p:sp>
              <p:nvSpPr>
                <p:cNvPr id="55" name="Google Shape;55;p6"/>
                <p:cNvSpPr/>
                <p:nvPr/>
              </p:nvSpPr>
              <p:spPr>
                <a:xfrm>
                  <a:off x="556860" y="2806392"/>
                  <a:ext cx="583667" cy="291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28" h="11665" extrusionOk="0">
                      <a:moveTo>
                        <a:pt x="11664" y="1"/>
                      </a:moveTo>
                      <a:lnTo>
                        <a:pt x="0" y="11665"/>
                      </a:lnTo>
                      <a:lnTo>
                        <a:pt x="23328" y="11665"/>
                      </a:lnTo>
                      <a:lnTo>
                        <a:pt x="1166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6"/>
                <p:cNvSpPr/>
                <p:nvPr/>
              </p:nvSpPr>
              <p:spPr>
                <a:xfrm>
                  <a:off x="556860" y="3188455"/>
                  <a:ext cx="583667" cy="291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28" h="11665" extrusionOk="0">
                      <a:moveTo>
                        <a:pt x="11664" y="1"/>
                      </a:moveTo>
                      <a:lnTo>
                        <a:pt x="0" y="11665"/>
                      </a:lnTo>
                      <a:lnTo>
                        <a:pt x="23328" y="11665"/>
                      </a:lnTo>
                      <a:lnTo>
                        <a:pt x="116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" name="Google Shape;57;p6"/>
              <p:cNvGrpSpPr/>
              <p:nvPr/>
            </p:nvGrpSpPr>
            <p:grpSpPr>
              <a:xfrm>
                <a:off x="7852541" y="1105708"/>
                <a:ext cx="192747" cy="252804"/>
                <a:chOff x="2077591" y="2550308"/>
                <a:chExt cx="192747" cy="252804"/>
              </a:xfrm>
            </p:grpSpPr>
            <p:sp>
              <p:nvSpPr>
                <p:cNvPr id="58" name="Google Shape;58;p6"/>
                <p:cNvSpPr/>
                <p:nvPr/>
              </p:nvSpPr>
              <p:spPr>
                <a:xfrm>
                  <a:off x="2077591" y="2709341"/>
                  <a:ext cx="192747" cy="93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6" h="3243" fill="none" extrusionOk="0">
                      <a:moveTo>
                        <a:pt x="1" y="3242"/>
                      </a:moveTo>
                      <a:lnTo>
                        <a:pt x="3128" y="115"/>
                      </a:lnTo>
                      <a:cubicBezTo>
                        <a:pt x="3242" y="1"/>
                        <a:pt x="3424" y="1"/>
                        <a:pt x="3539" y="115"/>
                      </a:cubicBezTo>
                      <a:lnTo>
                        <a:pt x="6666" y="3242"/>
                      </a:lnTo>
                    </a:path>
                  </a:pathLst>
                </a:custGeom>
                <a:noFill/>
                <a:ln w="18825" cap="rnd" cmpd="sng">
                  <a:solidFill>
                    <a:schemeClr val="accent1"/>
                  </a:solidFill>
                  <a:prstDash val="solid"/>
                  <a:miter lim="228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6"/>
                <p:cNvSpPr/>
                <p:nvPr/>
              </p:nvSpPr>
              <p:spPr>
                <a:xfrm>
                  <a:off x="2077591" y="2550308"/>
                  <a:ext cx="192747" cy="93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6" h="3242" fill="none" extrusionOk="0">
                      <a:moveTo>
                        <a:pt x="1" y="3241"/>
                      </a:moveTo>
                      <a:lnTo>
                        <a:pt x="3128" y="114"/>
                      </a:lnTo>
                      <a:cubicBezTo>
                        <a:pt x="3242" y="0"/>
                        <a:pt x="3424" y="0"/>
                        <a:pt x="3539" y="114"/>
                      </a:cubicBezTo>
                      <a:lnTo>
                        <a:pt x="6666" y="3241"/>
                      </a:lnTo>
                    </a:path>
                  </a:pathLst>
                </a:custGeom>
                <a:noFill/>
                <a:ln w="18825" cap="rnd" cmpd="sng">
                  <a:solidFill>
                    <a:schemeClr val="accent1"/>
                  </a:solidFill>
                  <a:prstDash val="solid"/>
                  <a:miter lim="228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" name="Google Shape;60;p6"/>
            <p:cNvGrpSpPr/>
            <p:nvPr/>
          </p:nvGrpSpPr>
          <p:grpSpPr>
            <a:xfrm>
              <a:off x="8119206" y="12"/>
              <a:ext cx="268649" cy="465994"/>
              <a:chOff x="3359306" y="-98913"/>
              <a:chExt cx="268649" cy="465994"/>
            </a:xfrm>
          </p:grpSpPr>
          <p:sp>
            <p:nvSpPr>
              <p:cNvPr id="61" name="Google Shape;61;p6"/>
              <p:cNvSpPr/>
              <p:nvPr/>
            </p:nvSpPr>
            <p:spPr>
              <a:xfrm>
                <a:off x="3359306" y="99097"/>
                <a:ext cx="100335" cy="100335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470" extrusionOk="0">
                    <a:moveTo>
                      <a:pt x="0" y="0"/>
                    </a:moveTo>
                    <a:lnTo>
                      <a:pt x="0" y="3469"/>
                    </a:lnTo>
                    <a:lnTo>
                      <a:pt x="3470" y="3469"/>
                    </a:lnTo>
                    <a:lnTo>
                      <a:pt x="34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6"/>
              <p:cNvSpPr/>
              <p:nvPr/>
            </p:nvSpPr>
            <p:spPr>
              <a:xfrm>
                <a:off x="3359306" y="-98248"/>
                <a:ext cx="100335" cy="100335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470" extrusionOk="0">
                    <a:moveTo>
                      <a:pt x="0" y="0"/>
                    </a:moveTo>
                    <a:lnTo>
                      <a:pt x="0" y="3470"/>
                    </a:lnTo>
                    <a:lnTo>
                      <a:pt x="3470" y="3470"/>
                    </a:lnTo>
                    <a:lnTo>
                      <a:pt x="34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6"/>
              <p:cNvSpPr/>
              <p:nvPr/>
            </p:nvSpPr>
            <p:spPr>
              <a:xfrm>
                <a:off x="3390332" y="328104"/>
                <a:ext cx="38312" cy="38977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48" extrusionOk="0">
                    <a:moveTo>
                      <a:pt x="0" y="0"/>
                    </a:moveTo>
                    <a:lnTo>
                      <a:pt x="0" y="1347"/>
                    </a:lnTo>
                    <a:lnTo>
                      <a:pt x="1324" y="1347"/>
                    </a:lnTo>
                    <a:lnTo>
                      <a:pt x="13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6"/>
              <p:cNvSpPr/>
              <p:nvPr/>
            </p:nvSpPr>
            <p:spPr>
              <a:xfrm>
                <a:off x="3552690" y="75329"/>
                <a:ext cx="38312" cy="38312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25" extrusionOk="0">
                    <a:moveTo>
                      <a:pt x="0" y="0"/>
                    </a:moveTo>
                    <a:lnTo>
                      <a:pt x="0" y="1324"/>
                    </a:lnTo>
                    <a:lnTo>
                      <a:pt x="1324" y="1324"/>
                    </a:lnTo>
                    <a:lnTo>
                      <a:pt x="13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6"/>
              <p:cNvSpPr/>
              <p:nvPr/>
            </p:nvSpPr>
            <p:spPr>
              <a:xfrm>
                <a:off x="3527592" y="-98913"/>
                <a:ext cx="100364" cy="10033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0" extrusionOk="0">
                    <a:moveTo>
                      <a:pt x="1" y="0"/>
                    </a:moveTo>
                    <a:lnTo>
                      <a:pt x="1" y="3470"/>
                    </a:lnTo>
                    <a:lnTo>
                      <a:pt x="3470" y="3470"/>
                    </a:lnTo>
                    <a:lnTo>
                      <a:pt x="34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6"/>
            <p:cNvGrpSpPr/>
            <p:nvPr/>
          </p:nvGrpSpPr>
          <p:grpSpPr>
            <a:xfrm>
              <a:off x="8597891" y="-21440"/>
              <a:ext cx="233026" cy="508875"/>
              <a:chOff x="4369741" y="-99578"/>
              <a:chExt cx="233026" cy="508875"/>
            </a:xfrm>
          </p:grpSpPr>
          <p:sp>
            <p:nvSpPr>
              <p:cNvPr id="67" name="Google Shape;67;p6"/>
              <p:cNvSpPr/>
              <p:nvPr/>
            </p:nvSpPr>
            <p:spPr>
              <a:xfrm>
                <a:off x="4370406" y="132754"/>
                <a:ext cx="232361" cy="167649"/>
              </a:xfrm>
              <a:custGeom>
                <a:avLst/>
                <a:gdLst/>
                <a:ahLst/>
                <a:cxnLst/>
                <a:rect l="l" t="t" r="r" b="b"/>
                <a:pathLst>
                  <a:path w="8036" h="5798" extrusionOk="0">
                    <a:moveTo>
                      <a:pt x="1" y="0"/>
                    </a:moveTo>
                    <a:lnTo>
                      <a:pt x="1" y="5798"/>
                    </a:lnTo>
                    <a:lnTo>
                      <a:pt x="8035" y="5798"/>
                    </a:lnTo>
                    <a:lnTo>
                      <a:pt x="80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6"/>
              <p:cNvSpPr/>
              <p:nvPr/>
            </p:nvSpPr>
            <p:spPr>
              <a:xfrm>
                <a:off x="4370406" y="300375"/>
                <a:ext cx="232361" cy="108923"/>
              </a:xfrm>
              <a:custGeom>
                <a:avLst/>
                <a:gdLst/>
                <a:ahLst/>
                <a:cxnLst/>
                <a:rect l="l" t="t" r="r" b="b"/>
                <a:pathLst>
                  <a:path w="8036" h="3767" extrusionOk="0">
                    <a:moveTo>
                      <a:pt x="1" y="1"/>
                    </a:moveTo>
                    <a:lnTo>
                      <a:pt x="1" y="3767"/>
                    </a:lnTo>
                    <a:lnTo>
                      <a:pt x="8035" y="3767"/>
                    </a:lnTo>
                    <a:lnTo>
                      <a:pt x="80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4369741" y="-99578"/>
                <a:ext cx="233026" cy="232997"/>
              </a:xfrm>
              <a:custGeom>
                <a:avLst/>
                <a:gdLst/>
                <a:ahLst/>
                <a:cxnLst/>
                <a:rect l="l" t="t" r="r" b="b"/>
                <a:pathLst>
                  <a:path w="8059" h="8058" extrusionOk="0">
                    <a:moveTo>
                      <a:pt x="1" y="1"/>
                    </a:moveTo>
                    <a:lnTo>
                      <a:pt x="1" y="8058"/>
                    </a:lnTo>
                    <a:lnTo>
                      <a:pt x="8058" y="8058"/>
                    </a:lnTo>
                    <a:lnTo>
                      <a:pt x="80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 flipH="1">
            <a:off x="1185450" y="1482000"/>
            <a:ext cx="4651800" cy="21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1162175" y="1655500"/>
            <a:ext cx="39750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1162175" y="2816925"/>
            <a:ext cx="3975000" cy="10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 hasCustomPrompt="1"/>
          </p:nvPr>
        </p:nvSpPr>
        <p:spPr>
          <a:xfrm>
            <a:off x="3521375" y="1786125"/>
            <a:ext cx="49095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1"/>
          </p:nvPr>
        </p:nvSpPr>
        <p:spPr>
          <a:xfrm>
            <a:off x="3521375" y="2860250"/>
            <a:ext cx="49095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84" name="Google Shape;84;p11"/>
          <p:cNvGrpSpPr/>
          <p:nvPr/>
        </p:nvGrpSpPr>
        <p:grpSpPr>
          <a:xfrm>
            <a:off x="-45481" y="1143731"/>
            <a:ext cx="660615" cy="1257047"/>
            <a:chOff x="-45481" y="1143731"/>
            <a:chExt cx="660615" cy="1257047"/>
          </a:xfrm>
        </p:grpSpPr>
        <p:grpSp>
          <p:nvGrpSpPr>
            <p:cNvPr id="85" name="Google Shape;85;p11"/>
            <p:cNvGrpSpPr/>
            <p:nvPr/>
          </p:nvGrpSpPr>
          <p:grpSpPr>
            <a:xfrm rot="10800000">
              <a:off x="-45481" y="1143731"/>
              <a:ext cx="192747" cy="252804"/>
              <a:chOff x="860559" y="4414777"/>
              <a:chExt cx="192747" cy="252804"/>
            </a:xfrm>
          </p:grpSpPr>
          <p:sp>
            <p:nvSpPr>
              <p:cNvPr id="86" name="Google Shape;86;p11"/>
              <p:cNvSpPr/>
              <p:nvPr/>
            </p:nvSpPr>
            <p:spPr>
              <a:xfrm>
                <a:off x="860559" y="4573838"/>
                <a:ext cx="192747" cy="93742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3242" fill="none" extrusionOk="0">
                    <a:moveTo>
                      <a:pt x="1" y="3242"/>
                    </a:moveTo>
                    <a:lnTo>
                      <a:pt x="3128" y="114"/>
                    </a:lnTo>
                    <a:cubicBezTo>
                      <a:pt x="3242" y="0"/>
                      <a:pt x="3425" y="0"/>
                      <a:pt x="3539" y="114"/>
                    </a:cubicBezTo>
                    <a:lnTo>
                      <a:pt x="6666" y="3242"/>
                    </a:lnTo>
                  </a:path>
                </a:pathLst>
              </a:custGeom>
              <a:noFill/>
              <a:ln w="18825" cap="rnd" cmpd="sng">
                <a:solidFill>
                  <a:schemeClr val="accen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1"/>
              <p:cNvSpPr/>
              <p:nvPr/>
            </p:nvSpPr>
            <p:spPr>
              <a:xfrm>
                <a:off x="860559" y="4414777"/>
                <a:ext cx="192747" cy="93742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3242" fill="none" extrusionOk="0">
                    <a:moveTo>
                      <a:pt x="1" y="3242"/>
                    </a:moveTo>
                    <a:lnTo>
                      <a:pt x="3128" y="115"/>
                    </a:lnTo>
                    <a:cubicBezTo>
                      <a:pt x="3242" y="0"/>
                      <a:pt x="3425" y="0"/>
                      <a:pt x="3539" y="115"/>
                    </a:cubicBezTo>
                    <a:lnTo>
                      <a:pt x="6666" y="3242"/>
                    </a:lnTo>
                  </a:path>
                </a:pathLst>
              </a:custGeom>
              <a:noFill/>
              <a:ln w="18825" cap="rnd" cmpd="sng">
                <a:solidFill>
                  <a:schemeClr val="accen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" name="Google Shape;88;p11"/>
            <p:cNvGrpSpPr/>
            <p:nvPr/>
          </p:nvGrpSpPr>
          <p:grpSpPr>
            <a:xfrm rot="10800000">
              <a:off x="422387" y="2147974"/>
              <a:ext cx="192747" cy="252804"/>
              <a:chOff x="2077591" y="2550308"/>
              <a:chExt cx="192747" cy="252804"/>
            </a:xfrm>
          </p:grpSpPr>
          <p:sp>
            <p:nvSpPr>
              <p:cNvPr id="89" name="Google Shape;89;p11"/>
              <p:cNvSpPr/>
              <p:nvPr/>
            </p:nvSpPr>
            <p:spPr>
              <a:xfrm>
                <a:off x="2077591" y="2709341"/>
                <a:ext cx="192747" cy="93771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3243" fill="none" extrusionOk="0">
                    <a:moveTo>
                      <a:pt x="1" y="3242"/>
                    </a:moveTo>
                    <a:lnTo>
                      <a:pt x="3128" y="115"/>
                    </a:lnTo>
                    <a:cubicBezTo>
                      <a:pt x="3242" y="1"/>
                      <a:pt x="3424" y="1"/>
                      <a:pt x="3539" y="115"/>
                    </a:cubicBezTo>
                    <a:lnTo>
                      <a:pt x="6666" y="3242"/>
                    </a:lnTo>
                  </a:path>
                </a:pathLst>
              </a:custGeom>
              <a:noFill/>
              <a:ln w="18825" cap="rnd" cmpd="sng">
                <a:solidFill>
                  <a:schemeClr val="accen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1"/>
              <p:cNvSpPr/>
              <p:nvPr/>
            </p:nvSpPr>
            <p:spPr>
              <a:xfrm>
                <a:off x="2077591" y="2550308"/>
                <a:ext cx="192747" cy="93742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3242" fill="none" extrusionOk="0">
                    <a:moveTo>
                      <a:pt x="1" y="3241"/>
                    </a:moveTo>
                    <a:lnTo>
                      <a:pt x="3128" y="114"/>
                    </a:lnTo>
                    <a:cubicBezTo>
                      <a:pt x="3242" y="0"/>
                      <a:pt x="3424" y="0"/>
                      <a:pt x="3539" y="114"/>
                    </a:cubicBezTo>
                    <a:lnTo>
                      <a:pt x="6666" y="3241"/>
                    </a:lnTo>
                  </a:path>
                </a:pathLst>
              </a:custGeom>
              <a:noFill/>
              <a:ln w="18825" cap="rnd" cmpd="sng">
                <a:solidFill>
                  <a:schemeClr val="accen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>
            <a:spLocks noGrp="1"/>
          </p:cNvSpPr>
          <p:nvPr>
            <p:ph type="title"/>
          </p:nvPr>
        </p:nvSpPr>
        <p:spPr>
          <a:xfrm>
            <a:off x="713225" y="1468650"/>
            <a:ext cx="30339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subTitle" idx="1"/>
          </p:nvPr>
        </p:nvSpPr>
        <p:spPr>
          <a:xfrm>
            <a:off x="713225" y="2531850"/>
            <a:ext cx="30339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5" name="Google Shape;175;p16"/>
          <p:cNvGrpSpPr/>
          <p:nvPr/>
        </p:nvGrpSpPr>
        <p:grpSpPr>
          <a:xfrm flipH="1">
            <a:off x="-43143" y="-23378"/>
            <a:ext cx="1067397" cy="1391968"/>
            <a:chOff x="7736957" y="-99578"/>
            <a:chExt cx="1067397" cy="1391968"/>
          </a:xfrm>
        </p:grpSpPr>
        <p:grpSp>
          <p:nvGrpSpPr>
            <p:cNvPr id="176" name="Google Shape;176;p16"/>
            <p:cNvGrpSpPr/>
            <p:nvPr/>
          </p:nvGrpSpPr>
          <p:grpSpPr>
            <a:xfrm>
              <a:off x="8167443" y="-99578"/>
              <a:ext cx="636911" cy="1391968"/>
              <a:chOff x="6643443" y="-99578"/>
              <a:chExt cx="636911" cy="1391968"/>
            </a:xfrm>
          </p:grpSpPr>
          <p:sp>
            <p:nvSpPr>
              <p:cNvPr id="177" name="Google Shape;177;p16"/>
              <p:cNvSpPr/>
              <p:nvPr/>
            </p:nvSpPr>
            <p:spPr>
              <a:xfrm>
                <a:off x="6644744" y="536003"/>
                <a:ext cx="635610" cy="458071"/>
              </a:xfrm>
              <a:custGeom>
                <a:avLst/>
                <a:gdLst/>
                <a:ahLst/>
                <a:cxnLst/>
                <a:rect l="l" t="t" r="r" b="b"/>
                <a:pathLst>
                  <a:path w="21982" h="15842" extrusionOk="0">
                    <a:moveTo>
                      <a:pt x="1" y="0"/>
                    </a:moveTo>
                    <a:lnTo>
                      <a:pt x="1" y="15841"/>
                    </a:lnTo>
                    <a:lnTo>
                      <a:pt x="21982" y="15841"/>
                    </a:lnTo>
                    <a:lnTo>
                      <a:pt x="219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6644744" y="994045"/>
                <a:ext cx="635610" cy="298345"/>
              </a:xfrm>
              <a:custGeom>
                <a:avLst/>
                <a:gdLst/>
                <a:ahLst/>
                <a:cxnLst/>
                <a:rect l="l" t="t" r="r" b="b"/>
                <a:pathLst>
                  <a:path w="21982" h="10318" extrusionOk="0">
                    <a:moveTo>
                      <a:pt x="1" y="0"/>
                    </a:moveTo>
                    <a:lnTo>
                      <a:pt x="1" y="10317"/>
                    </a:lnTo>
                    <a:lnTo>
                      <a:pt x="21982" y="10317"/>
                    </a:lnTo>
                    <a:lnTo>
                      <a:pt x="219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6643443" y="-99578"/>
                <a:ext cx="636911" cy="636940"/>
              </a:xfrm>
              <a:custGeom>
                <a:avLst/>
                <a:gdLst/>
                <a:ahLst/>
                <a:cxnLst/>
                <a:rect l="l" t="t" r="r" b="b"/>
                <a:pathLst>
                  <a:path w="22027" h="22028" extrusionOk="0">
                    <a:moveTo>
                      <a:pt x="0" y="1"/>
                    </a:moveTo>
                    <a:lnTo>
                      <a:pt x="0" y="22027"/>
                    </a:lnTo>
                    <a:lnTo>
                      <a:pt x="22027" y="22027"/>
                    </a:lnTo>
                    <a:lnTo>
                      <a:pt x="220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" name="Google Shape;180;p16"/>
            <p:cNvGrpSpPr/>
            <p:nvPr/>
          </p:nvGrpSpPr>
          <p:grpSpPr>
            <a:xfrm>
              <a:off x="7736957" y="-99578"/>
              <a:ext cx="232361" cy="508875"/>
              <a:chOff x="7411657" y="-99578"/>
              <a:chExt cx="232361" cy="508875"/>
            </a:xfrm>
          </p:grpSpPr>
          <p:sp>
            <p:nvSpPr>
              <p:cNvPr id="181" name="Google Shape;181;p16"/>
              <p:cNvSpPr/>
              <p:nvPr/>
            </p:nvSpPr>
            <p:spPr>
              <a:xfrm>
                <a:off x="7411657" y="132754"/>
                <a:ext cx="232361" cy="167649"/>
              </a:xfrm>
              <a:custGeom>
                <a:avLst/>
                <a:gdLst/>
                <a:ahLst/>
                <a:cxnLst/>
                <a:rect l="l" t="t" r="r" b="b"/>
                <a:pathLst>
                  <a:path w="8036" h="5798" extrusionOk="0">
                    <a:moveTo>
                      <a:pt x="1" y="0"/>
                    </a:moveTo>
                    <a:lnTo>
                      <a:pt x="1" y="5798"/>
                    </a:lnTo>
                    <a:lnTo>
                      <a:pt x="8035" y="5798"/>
                    </a:lnTo>
                    <a:lnTo>
                      <a:pt x="80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7411657" y="300375"/>
                <a:ext cx="232361" cy="108923"/>
              </a:xfrm>
              <a:custGeom>
                <a:avLst/>
                <a:gdLst/>
                <a:ahLst/>
                <a:cxnLst/>
                <a:rect l="l" t="t" r="r" b="b"/>
                <a:pathLst>
                  <a:path w="8036" h="3767" extrusionOk="0">
                    <a:moveTo>
                      <a:pt x="1" y="1"/>
                    </a:moveTo>
                    <a:lnTo>
                      <a:pt x="1" y="3767"/>
                    </a:lnTo>
                    <a:lnTo>
                      <a:pt x="8035" y="3767"/>
                    </a:lnTo>
                    <a:lnTo>
                      <a:pt x="80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7411657" y="-99578"/>
                <a:ext cx="232361" cy="232997"/>
              </a:xfrm>
              <a:custGeom>
                <a:avLst/>
                <a:gdLst/>
                <a:ahLst/>
                <a:cxnLst/>
                <a:rect l="l" t="t" r="r" b="b"/>
                <a:pathLst>
                  <a:path w="8036" h="8058" extrusionOk="0">
                    <a:moveTo>
                      <a:pt x="1" y="1"/>
                    </a:moveTo>
                    <a:lnTo>
                      <a:pt x="1" y="8058"/>
                    </a:lnTo>
                    <a:lnTo>
                      <a:pt x="8035" y="8058"/>
                    </a:lnTo>
                    <a:lnTo>
                      <a:pt x="80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SemiBold"/>
              <a:buNone/>
              <a:defRPr sz="35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62" r:id="rId9"/>
    <p:sldLayoutId id="2147483674" r:id="rId10"/>
    <p:sldLayoutId id="2147483675" r:id="rId11"/>
    <p:sldLayoutId id="214748367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1" name="Google Shape;451;p3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4"/>
          <p:cNvSpPr txBox="1">
            <a:spLocks noGrp="1"/>
          </p:cNvSpPr>
          <p:nvPr>
            <p:ph type="ctrTitle"/>
          </p:nvPr>
        </p:nvSpPr>
        <p:spPr>
          <a:xfrm>
            <a:off x="3273475" y="1158825"/>
            <a:ext cx="5157300" cy="215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Virat Kohli Data </a:t>
            </a:r>
            <a:br>
              <a:rPr lang="en" dirty="0"/>
            </a:br>
            <a:r>
              <a:rPr lang="en" dirty="0"/>
              <a:t>Model</a:t>
            </a:r>
            <a:endParaRPr dirty="0"/>
          </a:p>
        </p:txBody>
      </p:sp>
      <p:sp>
        <p:nvSpPr>
          <p:cNvPr id="460" name="Google Shape;460;p34"/>
          <p:cNvSpPr txBox="1">
            <a:spLocks noGrp="1"/>
          </p:cNvSpPr>
          <p:nvPr>
            <p:ph type="subTitle" idx="1"/>
          </p:nvPr>
        </p:nvSpPr>
        <p:spPr>
          <a:xfrm>
            <a:off x="3273475" y="3570970"/>
            <a:ext cx="5430593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the data about Virat Kohli's data is presented</a:t>
            </a:r>
          </a:p>
        </p:txBody>
      </p:sp>
      <p:sp>
        <p:nvSpPr>
          <p:cNvPr id="461" name="Google Shape;461;p34"/>
          <p:cNvSpPr/>
          <p:nvPr/>
        </p:nvSpPr>
        <p:spPr>
          <a:xfrm rot="10800000">
            <a:off x="2854331" y="4380264"/>
            <a:ext cx="223773" cy="223744"/>
          </a:xfrm>
          <a:custGeom>
            <a:avLst/>
            <a:gdLst/>
            <a:ahLst/>
            <a:cxnLst/>
            <a:rect l="l" t="t" r="r" b="b"/>
            <a:pathLst>
              <a:path w="7739" h="7738" extrusionOk="0">
                <a:moveTo>
                  <a:pt x="1" y="0"/>
                </a:moveTo>
                <a:lnTo>
                  <a:pt x="1" y="7738"/>
                </a:lnTo>
                <a:lnTo>
                  <a:pt x="7739" y="7738"/>
                </a:lnTo>
                <a:lnTo>
                  <a:pt x="77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34"/>
          <p:cNvGrpSpPr/>
          <p:nvPr/>
        </p:nvGrpSpPr>
        <p:grpSpPr>
          <a:xfrm>
            <a:off x="2225168" y="1338730"/>
            <a:ext cx="194077" cy="1122018"/>
            <a:chOff x="7947568" y="177630"/>
            <a:chExt cx="194077" cy="1122018"/>
          </a:xfrm>
        </p:grpSpPr>
        <p:sp>
          <p:nvSpPr>
            <p:cNvPr id="463" name="Google Shape;463;p34"/>
            <p:cNvSpPr/>
            <p:nvPr/>
          </p:nvSpPr>
          <p:spPr>
            <a:xfrm>
              <a:off x="7947568" y="177630"/>
              <a:ext cx="194077" cy="194714"/>
            </a:xfrm>
            <a:custGeom>
              <a:avLst/>
              <a:gdLst/>
              <a:ahLst/>
              <a:cxnLst/>
              <a:rect l="l" t="t" r="r" b="b"/>
              <a:pathLst>
                <a:path w="6712" h="6734" extrusionOk="0">
                  <a:moveTo>
                    <a:pt x="1" y="0"/>
                  </a:moveTo>
                  <a:lnTo>
                    <a:pt x="1" y="6734"/>
                  </a:lnTo>
                  <a:lnTo>
                    <a:pt x="6712" y="6734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7947568" y="409933"/>
              <a:ext cx="194077" cy="194077"/>
            </a:xfrm>
            <a:custGeom>
              <a:avLst/>
              <a:gdLst/>
              <a:ahLst/>
              <a:cxnLst/>
              <a:rect l="l" t="t" r="r" b="b"/>
              <a:pathLst>
                <a:path w="6712" h="6712" extrusionOk="0">
                  <a:moveTo>
                    <a:pt x="1" y="1"/>
                  </a:moveTo>
                  <a:lnTo>
                    <a:pt x="1" y="6711"/>
                  </a:lnTo>
                  <a:lnTo>
                    <a:pt x="6712" y="6711"/>
                  </a:lnTo>
                  <a:lnTo>
                    <a:pt x="67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7947568" y="641600"/>
              <a:ext cx="194077" cy="194077"/>
            </a:xfrm>
            <a:custGeom>
              <a:avLst/>
              <a:gdLst/>
              <a:ahLst/>
              <a:cxnLst/>
              <a:rect l="l" t="t" r="r" b="b"/>
              <a:pathLst>
                <a:path w="6712" h="6712" extrusionOk="0">
                  <a:moveTo>
                    <a:pt x="1" y="0"/>
                  </a:moveTo>
                  <a:lnTo>
                    <a:pt x="1" y="6711"/>
                  </a:lnTo>
                  <a:lnTo>
                    <a:pt x="6712" y="6711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7947568" y="873267"/>
              <a:ext cx="194077" cy="194049"/>
            </a:xfrm>
            <a:custGeom>
              <a:avLst/>
              <a:gdLst/>
              <a:ahLst/>
              <a:cxnLst/>
              <a:rect l="l" t="t" r="r" b="b"/>
              <a:pathLst>
                <a:path w="6712" h="6711" extrusionOk="0">
                  <a:moveTo>
                    <a:pt x="1" y="0"/>
                  </a:moveTo>
                  <a:lnTo>
                    <a:pt x="1" y="6711"/>
                  </a:lnTo>
                  <a:lnTo>
                    <a:pt x="6712" y="6711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7947568" y="1105571"/>
              <a:ext cx="194077" cy="194077"/>
            </a:xfrm>
            <a:custGeom>
              <a:avLst/>
              <a:gdLst/>
              <a:ahLst/>
              <a:cxnLst/>
              <a:rect l="l" t="t" r="r" b="b"/>
              <a:pathLst>
                <a:path w="6712" h="6712" extrusionOk="0">
                  <a:moveTo>
                    <a:pt x="1" y="1"/>
                  </a:moveTo>
                  <a:lnTo>
                    <a:pt x="1" y="6711"/>
                  </a:lnTo>
                  <a:lnTo>
                    <a:pt x="6712" y="6711"/>
                  </a:lnTo>
                  <a:lnTo>
                    <a:pt x="67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34"/>
          <p:cNvGrpSpPr/>
          <p:nvPr/>
        </p:nvGrpSpPr>
        <p:grpSpPr>
          <a:xfrm>
            <a:off x="-231292" y="2536959"/>
            <a:ext cx="2832402" cy="2613598"/>
            <a:chOff x="-231292" y="2536959"/>
            <a:chExt cx="2832402" cy="2613598"/>
          </a:xfrm>
        </p:grpSpPr>
        <p:grpSp>
          <p:nvGrpSpPr>
            <p:cNvPr id="469" name="Google Shape;469;p34"/>
            <p:cNvGrpSpPr/>
            <p:nvPr/>
          </p:nvGrpSpPr>
          <p:grpSpPr>
            <a:xfrm rot="10800000">
              <a:off x="2368084" y="4641682"/>
              <a:ext cx="233026" cy="508875"/>
              <a:chOff x="4369741" y="-99578"/>
              <a:chExt cx="233026" cy="508875"/>
            </a:xfrm>
          </p:grpSpPr>
          <p:sp>
            <p:nvSpPr>
              <p:cNvPr id="470" name="Google Shape;470;p34"/>
              <p:cNvSpPr/>
              <p:nvPr/>
            </p:nvSpPr>
            <p:spPr>
              <a:xfrm>
                <a:off x="4370406" y="132754"/>
                <a:ext cx="232361" cy="167649"/>
              </a:xfrm>
              <a:custGeom>
                <a:avLst/>
                <a:gdLst/>
                <a:ahLst/>
                <a:cxnLst/>
                <a:rect l="l" t="t" r="r" b="b"/>
                <a:pathLst>
                  <a:path w="8036" h="5798" extrusionOk="0">
                    <a:moveTo>
                      <a:pt x="1" y="0"/>
                    </a:moveTo>
                    <a:lnTo>
                      <a:pt x="1" y="5798"/>
                    </a:lnTo>
                    <a:lnTo>
                      <a:pt x="8035" y="5798"/>
                    </a:lnTo>
                    <a:lnTo>
                      <a:pt x="80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4"/>
              <p:cNvSpPr/>
              <p:nvPr/>
            </p:nvSpPr>
            <p:spPr>
              <a:xfrm>
                <a:off x="4370406" y="300375"/>
                <a:ext cx="232361" cy="108923"/>
              </a:xfrm>
              <a:custGeom>
                <a:avLst/>
                <a:gdLst/>
                <a:ahLst/>
                <a:cxnLst/>
                <a:rect l="l" t="t" r="r" b="b"/>
                <a:pathLst>
                  <a:path w="8036" h="3767" extrusionOk="0">
                    <a:moveTo>
                      <a:pt x="1" y="1"/>
                    </a:moveTo>
                    <a:lnTo>
                      <a:pt x="1" y="3767"/>
                    </a:lnTo>
                    <a:lnTo>
                      <a:pt x="8035" y="3767"/>
                    </a:lnTo>
                    <a:lnTo>
                      <a:pt x="80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4"/>
              <p:cNvSpPr/>
              <p:nvPr/>
            </p:nvSpPr>
            <p:spPr>
              <a:xfrm>
                <a:off x="4369741" y="-99578"/>
                <a:ext cx="233026" cy="232997"/>
              </a:xfrm>
              <a:custGeom>
                <a:avLst/>
                <a:gdLst/>
                <a:ahLst/>
                <a:cxnLst/>
                <a:rect l="l" t="t" r="r" b="b"/>
                <a:pathLst>
                  <a:path w="8059" h="8058" extrusionOk="0">
                    <a:moveTo>
                      <a:pt x="1" y="1"/>
                    </a:moveTo>
                    <a:lnTo>
                      <a:pt x="1" y="8058"/>
                    </a:lnTo>
                    <a:lnTo>
                      <a:pt x="8058" y="8058"/>
                    </a:lnTo>
                    <a:lnTo>
                      <a:pt x="80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34"/>
            <p:cNvGrpSpPr/>
            <p:nvPr/>
          </p:nvGrpSpPr>
          <p:grpSpPr>
            <a:xfrm>
              <a:off x="1705801" y="3570970"/>
              <a:ext cx="490398" cy="1579586"/>
              <a:chOff x="1705801" y="3570970"/>
              <a:chExt cx="490398" cy="1579586"/>
            </a:xfrm>
          </p:grpSpPr>
          <p:grpSp>
            <p:nvGrpSpPr>
              <p:cNvPr id="474" name="Google Shape;474;p34"/>
              <p:cNvGrpSpPr/>
              <p:nvPr/>
            </p:nvGrpSpPr>
            <p:grpSpPr>
              <a:xfrm rot="10800000">
                <a:off x="1705801" y="4078706"/>
                <a:ext cx="490398" cy="1071850"/>
                <a:chOff x="4756508" y="-99578"/>
                <a:chExt cx="490398" cy="1071850"/>
              </a:xfrm>
            </p:grpSpPr>
            <p:sp>
              <p:nvSpPr>
                <p:cNvPr id="475" name="Google Shape;475;p34"/>
                <p:cNvSpPr/>
                <p:nvPr/>
              </p:nvSpPr>
              <p:spPr>
                <a:xfrm>
                  <a:off x="4757838" y="390127"/>
                  <a:ext cx="489068" cy="352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14" h="12190" extrusionOk="0">
                      <a:moveTo>
                        <a:pt x="0" y="1"/>
                      </a:moveTo>
                      <a:lnTo>
                        <a:pt x="0" y="12190"/>
                      </a:lnTo>
                      <a:lnTo>
                        <a:pt x="16914" y="12190"/>
                      </a:lnTo>
                      <a:lnTo>
                        <a:pt x="1691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4"/>
                <p:cNvSpPr/>
                <p:nvPr/>
              </p:nvSpPr>
              <p:spPr>
                <a:xfrm>
                  <a:off x="4757838" y="742572"/>
                  <a:ext cx="489068" cy="229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14" h="7944" extrusionOk="0">
                      <a:moveTo>
                        <a:pt x="0" y="1"/>
                      </a:moveTo>
                      <a:lnTo>
                        <a:pt x="0" y="7944"/>
                      </a:lnTo>
                      <a:lnTo>
                        <a:pt x="16914" y="7944"/>
                      </a:lnTo>
                      <a:lnTo>
                        <a:pt x="1691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4"/>
                <p:cNvSpPr/>
                <p:nvPr/>
              </p:nvSpPr>
              <p:spPr>
                <a:xfrm>
                  <a:off x="4756508" y="-99578"/>
                  <a:ext cx="490398" cy="490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0" h="16960" extrusionOk="0">
                      <a:moveTo>
                        <a:pt x="1" y="1"/>
                      </a:moveTo>
                      <a:lnTo>
                        <a:pt x="1" y="16960"/>
                      </a:lnTo>
                      <a:lnTo>
                        <a:pt x="16960" y="16960"/>
                      </a:lnTo>
                      <a:lnTo>
                        <a:pt x="1696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8" name="Google Shape;478;p34"/>
              <p:cNvSpPr/>
              <p:nvPr/>
            </p:nvSpPr>
            <p:spPr>
              <a:xfrm rot="10800000">
                <a:off x="1853952" y="3570970"/>
                <a:ext cx="194077" cy="194077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6712" extrusionOk="0">
                    <a:moveTo>
                      <a:pt x="1" y="1"/>
                    </a:moveTo>
                    <a:lnTo>
                      <a:pt x="1" y="6711"/>
                    </a:lnTo>
                    <a:lnTo>
                      <a:pt x="6711" y="6711"/>
                    </a:lnTo>
                    <a:lnTo>
                      <a:pt x="67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9" name="Google Shape;479;p34"/>
            <p:cNvGrpSpPr/>
            <p:nvPr/>
          </p:nvGrpSpPr>
          <p:grpSpPr>
            <a:xfrm rot="10800000">
              <a:off x="439267" y="2536959"/>
              <a:ext cx="1086365" cy="2613598"/>
              <a:chOff x="5427076" y="-99578"/>
              <a:chExt cx="1086365" cy="2613598"/>
            </a:xfrm>
          </p:grpSpPr>
          <p:sp>
            <p:nvSpPr>
              <p:cNvPr id="480" name="Google Shape;480;p34"/>
              <p:cNvSpPr/>
              <p:nvPr/>
            </p:nvSpPr>
            <p:spPr>
              <a:xfrm>
                <a:off x="5429042" y="984128"/>
                <a:ext cx="1083734" cy="781457"/>
              </a:xfrm>
              <a:custGeom>
                <a:avLst/>
                <a:gdLst/>
                <a:ahLst/>
                <a:cxnLst/>
                <a:rect l="l" t="t" r="r" b="b"/>
                <a:pathLst>
                  <a:path w="37480" h="27026" extrusionOk="0">
                    <a:moveTo>
                      <a:pt x="1" y="1"/>
                    </a:moveTo>
                    <a:lnTo>
                      <a:pt x="1" y="27026"/>
                    </a:lnTo>
                    <a:lnTo>
                      <a:pt x="37480" y="27026"/>
                    </a:lnTo>
                    <a:lnTo>
                      <a:pt x="3748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4"/>
              <p:cNvSpPr/>
              <p:nvPr/>
            </p:nvSpPr>
            <p:spPr>
              <a:xfrm>
                <a:off x="5429042" y="1764919"/>
                <a:ext cx="1083734" cy="508875"/>
              </a:xfrm>
              <a:custGeom>
                <a:avLst/>
                <a:gdLst/>
                <a:ahLst/>
                <a:cxnLst/>
                <a:rect l="l" t="t" r="r" b="b"/>
                <a:pathLst>
                  <a:path w="37480" h="17599" extrusionOk="0">
                    <a:moveTo>
                      <a:pt x="1" y="0"/>
                    </a:moveTo>
                    <a:lnTo>
                      <a:pt x="1" y="17598"/>
                    </a:lnTo>
                    <a:lnTo>
                      <a:pt x="37480" y="17598"/>
                    </a:lnTo>
                    <a:lnTo>
                      <a:pt x="374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4"/>
              <p:cNvSpPr/>
              <p:nvPr/>
            </p:nvSpPr>
            <p:spPr>
              <a:xfrm>
                <a:off x="5427076" y="-99578"/>
                <a:ext cx="1086365" cy="1085729"/>
              </a:xfrm>
              <a:custGeom>
                <a:avLst/>
                <a:gdLst/>
                <a:ahLst/>
                <a:cxnLst/>
                <a:rect l="l" t="t" r="r" b="b"/>
                <a:pathLst>
                  <a:path w="37571" h="37549" extrusionOk="0">
                    <a:moveTo>
                      <a:pt x="0" y="1"/>
                    </a:moveTo>
                    <a:lnTo>
                      <a:pt x="0" y="37548"/>
                    </a:lnTo>
                    <a:lnTo>
                      <a:pt x="37571" y="37548"/>
                    </a:lnTo>
                    <a:lnTo>
                      <a:pt x="375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4"/>
              <p:cNvSpPr/>
              <p:nvPr/>
            </p:nvSpPr>
            <p:spPr>
              <a:xfrm>
                <a:off x="5775531" y="2085673"/>
                <a:ext cx="370951" cy="185461"/>
              </a:xfrm>
              <a:custGeom>
                <a:avLst/>
                <a:gdLst/>
                <a:ahLst/>
                <a:cxnLst/>
                <a:rect l="l" t="t" r="r" b="b"/>
                <a:pathLst>
                  <a:path w="12829" h="6414" extrusionOk="0">
                    <a:moveTo>
                      <a:pt x="6415" y="0"/>
                    </a:moveTo>
                    <a:lnTo>
                      <a:pt x="1" y="6414"/>
                    </a:lnTo>
                    <a:lnTo>
                      <a:pt x="12829" y="6414"/>
                    </a:lnTo>
                    <a:lnTo>
                      <a:pt x="64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4"/>
              <p:cNvSpPr/>
              <p:nvPr/>
            </p:nvSpPr>
            <p:spPr>
              <a:xfrm>
                <a:off x="5775531" y="2328530"/>
                <a:ext cx="370951" cy="185490"/>
              </a:xfrm>
              <a:custGeom>
                <a:avLst/>
                <a:gdLst/>
                <a:ahLst/>
                <a:cxnLst/>
                <a:rect l="l" t="t" r="r" b="b"/>
                <a:pathLst>
                  <a:path w="12829" h="6415" extrusionOk="0">
                    <a:moveTo>
                      <a:pt x="6415" y="1"/>
                    </a:moveTo>
                    <a:lnTo>
                      <a:pt x="1" y="6415"/>
                    </a:lnTo>
                    <a:lnTo>
                      <a:pt x="12829" y="6415"/>
                    </a:lnTo>
                    <a:lnTo>
                      <a:pt x="6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5" name="Google Shape;485;p34"/>
            <p:cNvGrpSpPr/>
            <p:nvPr/>
          </p:nvGrpSpPr>
          <p:grpSpPr>
            <a:xfrm rot="10800000">
              <a:off x="-231292" y="4078697"/>
              <a:ext cx="490398" cy="1071850"/>
              <a:chOff x="4756508" y="-99578"/>
              <a:chExt cx="490398" cy="1071850"/>
            </a:xfrm>
          </p:grpSpPr>
          <p:sp>
            <p:nvSpPr>
              <p:cNvPr id="486" name="Google Shape;486;p34"/>
              <p:cNvSpPr/>
              <p:nvPr/>
            </p:nvSpPr>
            <p:spPr>
              <a:xfrm>
                <a:off x="4757838" y="390127"/>
                <a:ext cx="489068" cy="352474"/>
              </a:xfrm>
              <a:custGeom>
                <a:avLst/>
                <a:gdLst/>
                <a:ahLst/>
                <a:cxnLst/>
                <a:rect l="l" t="t" r="r" b="b"/>
                <a:pathLst>
                  <a:path w="16914" h="12190" extrusionOk="0">
                    <a:moveTo>
                      <a:pt x="0" y="1"/>
                    </a:moveTo>
                    <a:lnTo>
                      <a:pt x="0" y="12190"/>
                    </a:lnTo>
                    <a:lnTo>
                      <a:pt x="16914" y="12190"/>
                    </a:lnTo>
                    <a:lnTo>
                      <a:pt x="1691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4"/>
              <p:cNvSpPr/>
              <p:nvPr/>
            </p:nvSpPr>
            <p:spPr>
              <a:xfrm>
                <a:off x="4757838" y="742572"/>
                <a:ext cx="489068" cy="229701"/>
              </a:xfrm>
              <a:custGeom>
                <a:avLst/>
                <a:gdLst/>
                <a:ahLst/>
                <a:cxnLst/>
                <a:rect l="l" t="t" r="r" b="b"/>
                <a:pathLst>
                  <a:path w="16914" h="7944" extrusionOk="0">
                    <a:moveTo>
                      <a:pt x="0" y="1"/>
                    </a:moveTo>
                    <a:lnTo>
                      <a:pt x="0" y="7944"/>
                    </a:lnTo>
                    <a:lnTo>
                      <a:pt x="16914" y="7944"/>
                    </a:lnTo>
                    <a:lnTo>
                      <a:pt x="169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4"/>
              <p:cNvSpPr/>
              <p:nvPr/>
            </p:nvSpPr>
            <p:spPr>
              <a:xfrm>
                <a:off x="4756508" y="-99578"/>
                <a:ext cx="490398" cy="490398"/>
              </a:xfrm>
              <a:custGeom>
                <a:avLst/>
                <a:gdLst/>
                <a:ahLst/>
                <a:cxnLst/>
                <a:rect l="l" t="t" r="r" b="b"/>
                <a:pathLst>
                  <a:path w="16960" h="16960" extrusionOk="0">
                    <a:moveTo>
                      <a:pt x="1" y="1"/>
                    </a:moveTo>
                    <a:lnTo>
                      <a:pt x="1" y="16960"/>
                    </a:lnTo>
                    <a:lnTo>
                      <a:pt x="16960" y="16960"/>
                    </a:lnTo>
                    <a:lnTo>
                      <a:pt x="1696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9" name="Google Shape;489;p34"/>
          <p:cNvGrpSpPr/>
          <p:nvPr/>
        </p:nvGrpSpPr>
        <p:grpSpPr>
          <a:xfrm>
            <a:off x="1332872" y="906019"/>
            <a:ext cx="192747" cy="252804"/>
            <a:chOff x="6751672" y="2523244"/>
            <a:chExt cx="192747" cy="252804"/>
          </a:xfrm>
        </p:grpSpPr>
        <p:sp>
          <p:nvSpPr>
            <p:cNvPr id="490" name="Google Shape;490;p34"/>
            <p:cNvSpPr/>
            <p:nvPr/>
          </p:nvSpPr>
          <p:spPr>
            <a:xfrm>
              <a:off x="6751672" y="2523244"/>
              <a:ext cx="192747" cy="93742"/>
            </a:xfrm>
            <a:custGeom>
              <a:avLst/>
              <a:gdLst/>
              <a:ahLst/>
              <a:cxnLst/>
              <a:rect l="l" t="t" r="r" b="b"/>
              <a:pathLst>
                <a:path w="6666" h="3242" fill="none" extrusionOk="0">
                  <a:moveTo>
                    <a:pt x="6665" y="0"/>
                  </a:moveTo>
                  <a:lnTo>
                    <a:pt x="3538" y="3127"/>
                  </a:lnTo>
                  <a:cubicBezTo>
                    <a:pt x="3424" y="3241"/>
                    <a:pt x="3242" y="3241"/>
                    <a:pt x="3128" y="3127"/>
                  </a:cubicBezTo>
                  <a:lnTo>
                    <a:pt x="0" y="0"/>
                  </a:lnTo>
                </a:path>
              </a:pathLst>
            </a:custGeom>
            <a:noFill/>
            <a:ln w="18825" cap="rnd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6751672" y="2682305"/>
              <a:ext cx="192747" cy="93742"/>
            </a:xfrm>
            <a:custGeom>
              <a:avLst/>
              <a:gdLst/>
              <a:ahLst/>
              <a:cxnLst/>
              <a:rect l="l" t="t" r="r" b="b"/>
              <a:pathLst>
                <a:path w="6666" h="3242" fill="none" extrusionOk="0">
                  <a:moveTo>
                    <a:pt x="6665" y="0"/>
                  </a:moveTo>
                  <a:lnTo>
                    <a:pt x="3538" y="3127"/>
                  </a:lnTo>
                  <a:cubicBezTo>
                    <a:pt x="3424" y="3241"/>
                    <a:pt x="3242" y="3241"/>
                    <a:pt x="3128" y="3127"/>
                  </a:cubicBezTo>
                  <a:lnTo>
                    <a:pt x="0" y="0"/>
                  </a:lnTo>
                </a:path>
              </a:pathLst>
            </a:custGeom>
            <a:noFill/>
            <a:ln w="18825" cap="rnd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0"/>
          <p:cNvSpPr txBox="1">
            <a:spLocks noGrp="1"/>
          </p:cNvSpPr>
          <p:nvPr>
            <p:ph type="title"/>
          </p:nvPr>
        </p:nvSpPr>
        <p:spPr>
          <a:xfrm>
            <a:off x="1084346" y="377372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Virat Kohli’s batting position runs </a:t>
            </a:r>
            <a:endParaRPr dirty="0"/>
          </a:p>
        </p:txBody>
      </p:sp>
      <p:grpSp>
        <p:nvGrpSpPr>
          <p:cNvPr id="617" name="Google Shape;617;p40"/>
          <p:cNvGrpSpPr/>
          <p:nvPr/>
        </p:nvGrpSpPr>
        <p:grpSpPr>
          <a:xfrm flipH="1">
            <a:off x="7458031" y="-524483"/>
            <a:ext cx="3715780" cy="2034777"/>
            <a:chOff x="3831199" y="4002275"/>
            <a:chExt cx="3715780" cy="2034777"/>
          </a:xfrm>
        </p:grpSpPr>
        <p:sp>
          <p:nvSpPr>
            <p:cNvPr id="618" name="Google Shape;618;p40"/>
            <p:cNvSpPr/>
            <p:nvPr/>
          </p:nvSpPr>
          <p:spPr>
            <a:xfrm>
              <a:off x="6345127" y="4834536"/>
              <a:ext cx="1201852" cy="1202517"/>
            </a:xfrm>
            <a:custGeom>
              <a:avLst/>
              <a:gdLst/>
              <a:ahLst/>
              <a:cxnLst/>
              <a:rect l="l" t="t" r="r" b="b"/>
              <a:pathLst>
                <a:path w="41565" h="41588" fill="none" extrusionOk="0">
                  <a:moveTo>
                    <a:pt x="0" y="0"/>
                  </a:moveTo>
                  <a:lnTo>
                    <a:pt x="41565" y="41588"/>
                  </a:lnTo>
                </a:path>
              </a:pathLst>
            </a:custGeom>
            <a:noFill/>
            <a:ln w="18825" cap="rnd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9" name="Google Shape;619;p40"/>
            <p:cNvGrpSpPr/>
            <p:nvPr/>
          </p:nvGrpSpPr>
          <p:grpSpPr>
            <a:xfrm>
              <a:off x="3831199" y="4002275"/>
              <a:ext cx="3018842" cy="1712722"/>
              <a:chOff x="3831199" y="4002275"/>
              <a:chExt cx="3018842" cy="1712722"/>
            </a:xfrm>
          </p:grpSpPr>
          <p:sp>
            <p:nvSpPr>
              <p:cNvPr id="620" name="Google Shape;620;p40"/>
              <p:cNvSpPr/>
              <p:nvPr/>
            </p:nvSpPr>
            <p:spPr>
              <a:xfrm>
                <a:off x="4051647" y="4219427"/>
                <a:ext cx="2798394" cy="1495571"/>
              </a:xfrm>
              <a:custGeom>
                <a:avLst/>
                <a:gdLst/>
                <a:ahLst/>
                <a:cxnLst/>
                <a:rect l="l" t="t" r="r" b="b"/>
                <a:pathLst>
                  <a:path w="96780" h="51723" fill="none" extrusionOk="0">
                    <a:moveTo>
                      <a:pt x="0" y="0"/>
                    </a:moveTo>
                    <a:lnTo>
                      <a:pt x="9632" y="9632"/>
                    </a:lnTo>
                    <a:lnTo>
                      <a:pt x="54690" y="9632"/>
                    </a:lnTo>
                    <a:lnTo>
                      <a:pt x="96779" y="51722"/>
                    </a:lnTo>
                  </a:path>
                </a:pathLst>
              </a:custGeom>
              <a:noFill/>
              <a:ln w="18825" cap="rnd" cmpd="sng">
                <a:solidFill>
                  <a:schemeClr val="accen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1" name="Google Shape;621;p40"/>
              <p:cNvSpPr/>
              <p:nvPr/>
            </p:nvSpPr>
            <p:spPr>
              <a:xfrm>
                <a:off x="3831199" y="4002275"/>
                <a:ext cx="126734" cy="126763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4384" fill="none" extrusionOk="0">
                    <a:moveTo>
                      <a:pt x="0" y="1"/>
                    </a:moveTo>
                    <a:lnTo>
                      <a:pt x="4383" y="4383"/>
                    </a:lnTo>
                  </a:path>
                </a:pathLst>
              </a:custGeom>
              <a:noFill/>
              <a:ln w="18825" cap="rnd" cmpd="sng">
                <a:solidFill>
                  <a:schemeClr val="accen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AD3150-64D4-8871-B6DC-9F87E853B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-207415" y="3248300"/>
            <a:ext cx="60723" cy="67438"/>
          </a:xfrm>
        </p:spPr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grpSp>
        <p:nvGrpSpPr>
          <p:cNvPr id="8" name="Google Shape;622;p40">
            <a:extLst>
              <a:ext uri="{FF2B5EF4-FFF2-40B4-BE49-F238E27FC236}">
                <a16:creationId xmlns:a16="http://schemas.microsoft.com/office/drawing/2014/main" id="{71EFECD3-EACE-9269-B4F1-9FC5C0D67D63}"/>
              </a:ext>
            </a:extLst>
          </p:cNvPr>
          <p:cNvGrpSpPr/>
          <p:nvPr/>
        </p:nvGrpSpPr>
        <p:grpSpPr>
          <a:xfrm rot="10800000">
            <a:off x="7500246" y="3298097"/>
            <a:ext cx="2762757" cy="1986613"/>
            <a:chOff x="-45481" y="-21187"/>
            <a:chExt cx="2762757" cy="1986613"/>
          </a:xfrm>
        </p:grpSpPr>
        <p:grpSp>
          <p:nvGrpSpPr>
            <p:cNvPr id="10" name="Google Shape;623;p40">
              <a:extLst>
                <a:ext uri="{FF2B5EF4-FFF2-40B4-BE49-F238E27FC236}">
                  <a16:creationId xmlns:a16="http://schemas.microsoft.com/office/drawing/2014/main" id="{C09D4B2B-23F6-557B-045A-B2DD9FBA984A}"/>
                </a:ext>
              </a:extLst>
            </p:cNvPr>
            <p:cNvGrpSpPr/>
            <p:nvPr/>
          </p:nvGrpSpPr>
          <p:grpSpPr>
            <a:xfrm rot="10800000" flipH="1">
              <a:off x="258792" y="-21179"/>
              <a:ext cx="533279" cy="1164899"/>
              <a:chOff x="1531792" y="4233942"/>
              <a:chExt cx="533279" cy="1164899"/>
            </a:xfrm>
          </p:grpSpPr>
          <p:sp>
            <p:nvSpPr>
              <p:cNvPr id="27" name="Google Shape;624;p40">
                <a:extLst>
                  <a:ext uri="{FF2B5EF4-FFF2-40B4-BE49-F238E27FC236}">
                    <a16:creationId xmlns:a16="http://schemas.microsoft.com/office/drawing/2014/main" id="{A2C1C72C-D879-80AB-4C47-686F6D1FA37C}"/>
                  </a:ext>
                </a:extLst>
              </p:cNvPr>
              <p:cNvSpPr/>
              <p:nvPr/>
            </p:nvSpPr>
            <p:spPr>
              <a:xfrm>
                <a:off x="1531792" y="4484086"/>
                <a:ext cx="531978" cy="382806"/>
              </a:xfrm>
              <a:custGeom>
                <a:avLst/>
                <a:gdLst/>
                <a:ahLst/>
                <a:cxnLst/>
                <a:rect l="l" t="t" r="r" b="b"/>
                <a:pathLst>
                  <a:path w="18398" h="13239" extrusionOk="0">
                    <a:moveTo>
                      <a:pt x="0" y="0"/>
                    </a:moveTo>
                    <a:lnTo>
                      <a:pt x="0" y="13239"/>
                    </a:lnTo>
                    <a:lnTo>
                      <a:pt x="18397" y="13239"/>
                    </a:lnTo>
                    <a:lnTo>
                      <a:pt x="183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25;p40">
                <a:extLst>
                  <a:ext uri="{FF2B5EF4-FFF2-40B4-BE49-F238E27FC236}">
                    <a16:creationId xmlns:a16="http://schemas.microsoft.com/office/drawing/2014/main" id="{01F59298-BF46-B6E5-9014-04B6E951FF54}"/>
                  </a:ext>
                </a:extLst>
              </p:cNvPr>
              <p:cNvSpPr/>
              <p:nvPr/>
            </p:nvSpPr>
            <p:spPr>
              <a:xfrm>
                <a:off x="1531792" y="4233942"/>
                <a:ext cx="531978" cy="250173"/>
              </a:xfrm>
              <a:custGeom>
                <a:avLst/>
                <a:gdLst/>
                <a:ahLst/>
                <a:cxnLst/>
                <a:rect l="l" t="t" r="r" b="b"/>
                <a:pathLst>
                  <a:path w="18398" h="8652" extrusionOk="0">
                    <a:moveTo>
                      <a:pt x="0" y="0"/>
                    </a:moveTo>
                    <a:lnTo>
                      <a:pt x="0" y="8651"/>
                    </a:lnTo>
                    <a:lnTo>
                      <a:pt x="18397" y="8651"/>
                    </a:lnTo>
                    <a:lnTo>
                      <a:pt x="18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26;p40">
                <a:extLst>
                  <a:ext uri="{FF2B5EF4-FFF2-40B4-BE49-F238E27FC236}">
                    <a16:creationId xmlns:a16="http://schemas.microsoft.com/office/drawing/2014/main" id="{587EE611-D41B-AEB3-1E4B-FE54BF0991BD}"/>
                  </a:ext>
                </a:extLst>
              </p:cNvPr>
              <p:cNvSpPr/>
              <p:nvPr/>
            </p:nvSpPr>
            <p:spPr>
              <a:xfrm>
                <a:off x="1531792" y="4866198"/>
                <a:ext cx="533279" cy="532643"/>
              </a:xfrm>
              <a:custGeom>
                <a:avLst/>
                <a:gdLst/>
                <a:ahLst/>
                <a:cxnLst/>
                <a:rect l="l" t="t" r="r" b="b"/>
                <a:pathLst>
                  <a:path w="18443" h="18421" extrusionOk="0">
                    <a:moveTo>
                      <a:pt x="0" y="1"/>
                    </a:moveTo>
                    <a:lnTo>
                      <a:pt x="0" y="18421"/>
                    </a:lnTo>
                    <a:lnTo>
                      <a:pt x="18443" y="18421"/>
                    </a:lnTo>
                    <a:lnTo>
                      <a:pt x="18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627;p40">
              <a:extLst>
                <a:ext uri="{FF2B5EF4-FFF2-40B4-BE49-F238E27FC236}">
                  <a16:creationId xmlns:a16="http://schemas.microsoft.com/office/drawing/2014/main" id="{F24F0E87-B3F6-543F-4C2F-79E593280BFB}"/>
                </a:ext>
              </a:extLst>
            </p:cNvPr>
            <p:cNvGrpSpPr/>
            <p:nvPr/>
          </p:nvGrpSpPr>
          <p:grpSpPr>
            <a:xfrm rot="10800000" flipH="1">
              <a:off x="900965" y="-21179"/>
              <a:ext cx="908827" cy="1986605"/>
              <a:chOff x="2173965" y="3412236"/>
              <a:chExt cx="908827" cy="1986605"/>
            </a:xfrm>
          </p:grpSpPr>
          <p:sp>
            <p:nvSpPr>
              <p:cNvPr id="24" name="Google Shape;628;p40">
                <a:extLst>
                  <a:ext uri="{FF2B5EF4-FFF2-40B4-BE49-F238E27FC236}">
                    <a16:creationId xmlns:a16="http://schemas.microsoft.com/office/drawing/2014/main" id="{7734E12F-09E1-68A7-05D1-1E8E4E8DCF00}"/>
                  </a:ext>
                </a:extLst>
              </p:cNvPr>
              <p:cNvSpPr/>
              <p:nvPr/>
            </p:nvSpPr>
            <p:spPr>
              <a:xfrm>
                <a:off x="2174601" y="3837951"/>
                <a:ext cx="906861" cy="654057"/>
              </a:xfrm>
              <a:custGeom>
                <a:avLst/>
                <a:gdLst/>
                <a:ahLst/>
                <a:cxnLst/>
                <a:rect l="l" t="t" r="r" b="b"/>
                <a:pathLst>
                  <a:path w="31363" h="22620" extrusionOk="0">
                    <a:moveTo>
                      <a:pt x="1" y="0"/>
                    </a:moveTo>
                    <a:lnTo>
                      <a:pt x="1" y="22620"/>
                    </a:lnTo>
                    <a:lnTo>
                      <a:pt x="31363" y="22620"/>
                    </a:lnTo>
                    <a:lnTo>
                      <a:pt x="31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29;p40">
                <a:extLst>
                  <a:ext uri="{FF2B5EF4-FFF2-40B4-BE49-F238E27FC236}">
                    <a16:creationId xmlns:a16="http://schemas.microsoft.com/office/drawing/2014/main" id="{8B2FF9B5-1E0C-22B3-506C-E5405226DE85}"/>
                  </a:ext>
                </a:extLst>
              </p:cNvPr>
              <p:cNvSpPr/>
              <p:nvPr/>
            </p:nvSpPr>
            <p:spPr>
              <a:xfrm>
                <a:off x="2174601" y="3412236"/>
                <a:ext cx="906861" cy="426381"/>
              </a:xfrm>
              <a:custGeom>
                <a:avLst/>
                <a:gdLst/>
                <a:ahLst/>
                <a:cxnLst/>
                <a:rect l="l" t="t" r="r" b="b"/>
                <a:pathLst>
                  <a:path w="31363" h="14746" extrusionOk="0">
                    <a:moveTo>
                      <a:pt x="1" y="1"/>
                    </a:moveTo>
                    <a:lnTo>
                      <a:pt x="1" y="14746"/>
                    </a:lnTo>
                    <a:lnTo>
                      <a:pt x="31363" y="14746"/>
                    </a:lnTo>
                    <a:lnTo>
                      <a:pt x="313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30;p40">
                <a:extLst>
                  <a:ext uri="{FF2B5EF4-FFF2-40B4-BE49-F238E27FC236}">
                    <a16:creationId xmlns:a16="http://schemas.microsoft.com/office/drawing/2014/main" id="{D4C3E3E0-14E6-CA58-3E09-E8A220F6E6F8}"/>
                  </a:ext>
                </a:extLst>
              </p:cNvPr>
              <p:cNvSpPr/>
              <p:nvPr/>
            </p:nvSpPr>
            <p:spPr>
              <a:xfrm>
                <a:off x="2173965" y="4490013"/>
                <a:ext cx="908827" cy="908827"/>
              </a:xfrm>
              <a:custGeom>
                <a:avLst/>
                <a:gdLst/>
                <a:ahLst/>
                <a:cxnLst/>
                <a:rect l="l" t="t" r="r" b="b"/>
                <a:pathLst>
                  <a:path w="31431" h="31431" extrusionOk="0">
                    <a:moveTo>
                      <a:pt x="0" y="1"/>
                    </a:moveTo>
                    <a:lnTo>
                      <a:pt x="0" y="31431"/>
                    </a:lnTo>
                    <a:lnTo>
                      <a:pt x="31431" y="31431"/>
                    </a:lnTo>
                    <a:lnTo>
                      <a:pt x="314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631;p40">
              <a:extLst>
                <a:ext uri="{FF2B5EF4-FFF2-40B4-BE49-F238E27FC236}">
                  <a16:creationId xmlns:a16="http://schemas.microsoft.com/office/drawing/2014/main" id="{7080EC8B-20D1-5CB6-8DB7-FC3CD38240A3}"/>
                </a:ext>
              </a:extLst>
            </p:cNvPr>
            <p:cNvGrpSpPr/>
            <p:nvPr/>
          </p:nvGrpSpPr>
          <p:grpSpPr>
            <a:xfrm rot="10800000" flipH="1">
              <a:off x="1960902" y="-21179"/>
              <a:ext cx="410535" cy="896943"/>
              <a:chOff x="3233902" y="4501898"/>
              <a:chExt cx="410535" cy="896943"/>
            </a:xfrm>
          </p:grpSpPr>
          <p:sp>
            <p:nvSpPr>
              <p:cNvPr id="21" name="Google Shape;632;p40">
                <a:extLst>
                  <a:ext uri="{FF2B5EF4-FFF2-40B4-BE49-F238E27FC236}">
                    <a16:creationId xmlns:a16="http://schemas.microsoft.com/office/drawing/2014/main" id="{B18B0ACE-0519-529E-735B-70CF51FB1744}"/>
                  </a:ext>
                </a:extLst>
              </p:cNvPr>
              <p:cNvSpPr/>
              <p:nvPr/>
            </p:nvSpPr>
            <p:spPr>
              <a:xfrm>
                <a:off x="3233902" y="4694616"/>
                <a:ext cx="409234" cy="295049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0204" extrusionOk="0">
                    <a:moveTo>
                      <a:pt x="1" y="0"/>
                    </a:moveTo>
                    <a:lnTo>
                      <a:pt x="1" y="10203"/>
                    </a:lnTo>
                    <a:lnTo>
                      <a:pt x="14152" y="10203"/>
                    </a:lnTo>
                    <a:lnTo>
                      <a:pt x="141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33;p40">
                <a:extLst>
                  <a:ext uri="{FF2B5EF4-FFF2-40B4-BE49-F238E27FC236}">
                    <a16:creationId xmlns:a16="http://schemas.microsoft.com/office/drawing/2014/main" id="{4CAE49C6-B255-79A5-FEC4-E0B05801CBBA}"/>
                  </a:ext>
                </a:extLst>
              </p:cNvPr>
              <p:cNvSpPr/>
              <p:nvPr/>
            </p:nvSpPr>
            <p:spPr>
              <a:xfrm>
                <a:off x="3233902" y="4501898"/>
                <a:ext cx="409234" cy="192747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6666" extrusionOk="0">
                    <a:moveTo>
                      <a:pt x="1" y="0"/>
                    </a:moveTo>
                    <a:lnTo>
                      <a:pt x="1" y="6665"/>
                    </a:lnTo>
                    <a:lnTo>
                      <a:pt x="14152" y="6665"/>
                    </a:lnTo>
                    <a:lnTo>
                      <a:pt x="1415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34;p40">
                <a:extLst>
                  <a:ext uri="{FF2B5EF4-FFF2-40B4-BE49-F238E27FC236}">
                    <a16:creationId xmlns:a16="http://schemas.microsoft.com/office/drawing/2014/main" id="{5AE518A3-DA1C-424A-BD0E-53418764E09A}"/>
                  </a:ext>
                </a:extLst>
              </p:cNvPr>
              <p:cNvSpPr/>
              <p:nvPr/>
            </p:nvSpPr>
            <p:spPr>
              <a:xfrm>
                <a:off x="3233902" y="4988971"/>
                <a:ext cx="410535" cy="409870"/>
              </a:xfrm>
              <a:custGeom>
                <a:avLst/>
                <a:gdLst/>
                <a:ahLst/>
                <a:cxnLst/>
                <a:rect l="l" t="t" r="r" b="b"/>
                <a:pathLst>
                  <a:path w="14198" h="14175" extrusionOk="0">
                    <a:moveTo>
                      <a:pt x="1" y="0"/>
                    </a:moveTo>
                    <a:lnTo>
                      <a:pt x="1" y="14175"/>
                    </a:lnTo>
                    <a:lnTo>
                      <a:pt x="14198" y="14175"/>
                    </a:lnTo>
                    <a:lnTo>
                      <a:pt x="141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635;p40">
              <a:extLst>
                <a:ext uri="{FF2B5EF4-FFF2-40B4-BE49-F238E27FC236}">
                  <a16:creationId xmlns:a16="http://schemas.microsoft.com/office/drawing/2014/main" id="{C1B7E41F-08FA-BBCC-ED35-B06407D94235}"/>
                </a:ext>
              </a:extLst>
            </p:cNvPr>
            <p:cNvGrpSpPr/>
            <p:nvPr/>
          </p:nvGrpSpPr>
          <p:grpSpPr>
            <a:xfrm rot="10800000" flipH="1">
              <a:off x="-45481" y="-21179"/>
              <a:ext cx="194743" cy="425716"/>
              <a:chOff x="1227519" y="4973125"/>
              <a:chExt cx="194743" cy="425716"/>
            </a:xfrm>
          </p:grpSpPr>
          <p:sp>
            <p:nvSpPr>
              <p:cNvPr id="18" name="Google Shape;636;p40">
                <a:extLst>
                  <a:ext uri="{FF2B5EF4-FFF2-40B4-BE49-F238E27FC236}">
                    <a16:creationId xmlns:a16="http://schemas.microsoft.com/office/drawing/2014/main" id="{3BEB9BFB-52B6-B58C-F24F-3ADE401CA853}"/>
                  </a:ext>
                </a:extLst>
              </p:cNvPr>
              <p:cNvSpPr/>
              <p:nvPr/>
            </p:nvSpPr>
            <p:spPr>
              <a:xfrm>
                <a:off x="1227519" y="5064208"/>
                <a:ext cx="194743" cy="1406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4863" extrusionOk="0">
                    <a:moveTo>
                      <a:pt x="1" y="0"/>
                    </a:moveTo>
                    <a:lnTo>
                      <a:pt x="1" y="4862"/>
                    </a:lnTo>
                    <a:lnTo>
                      <a:pt x="6734" y="4862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37;p40">
                <a:extLst>
                  <a:ext uri="{FF2B5EF4-FFF2-40B4-BE49-F238E27FC236}">
                    <a16:creationId xmlns:a16="http://schemas.microsoft.com/office/drawing/2014/main" id="{626449D6-6FA6-F508-0305-EB5165C2E84E}"/>
                  </a:ext>
                </a:extLst>
              </p:cNvPr>
              <p:cNvSpPr/>
              <p:nvPr/>
            </p:nvSpPr>
            <p:spPr>
              <a:xfrm>
                <a:off x="1227519" y="4973125"/>
                <a:ext cx="194743" cy="91111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3151" extrusionOk="0">
                    <a:moveTo>
                      <a:pt x="1" y="1"/>
                    </a:moveTo>
                    <a:lnTo>
                      <a:pt x="1" y="3150"/>
                    </a:lnTo>
                    <a:lnTo>
                      <a:pt x="6734" y="3150"/>
                    </a:lnTo>
                    <a:lnTo>
                      <a:pt x="67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38;p40">
                <a:extLst>
                  <a:ext uri="{FF2B5EF4-FFF2-40B4-BE49-F238E27FC236}">
                    <a16:creationId xmlns:a16="http://schemas.microsoft.com/office/drawing/2014/main" id="{8A6510E1-2E2B-97AD-DEFA-D19C764853CB}"/>
                  </a:ext>
                </a:extLst>
              </p:cNvPr>
              <p:cNvSpPr/>
              <p:nvPr/>
            </p:nvSpPr>
            <p:spPr>
              <a:xfrm>
                <a:off x="1227519" y="5204127"/>
                <a:ext cx="194743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6734" extrusionOk="0">
                    <a:moveTo>
                      <a:pt x="1" y="0"/>
                    </a:moveTo>
                    <a:lnTo>
                      <a:pt x="1" y="6734"/>
                    </a:lnTo>
                    <a:lnTo>
                      <a:pt x="6734" y="673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639;p40">
              <a:extLst>
                <a:ext uri="{FF2B5EF4-FFF2-40B4-BE49-F238E27FC236}">
                  <a16:creationId xmlns:a16="http://schemas.microsoft.com/office/drawing/2014/main" id="{3AE1E9FF-8BC1-B9F8-7B6C-1C66217CD8C1}"/>
                </a:ext>
              </a:extLst>
            </p:cNvPr>
            <p:cNvGrpSpPr/>
            <p:nvPr/>
          </p:nvGrpSpPr>
          <p:grpSpPr>
            <a:xfrm rot="10800000">
              <a:off x="2522534" y="-21187"/>
              <a:ext cx="194743" cy="425716"/>
              <a:chOff x="3773109" y="4973125"/>
              <a:chExt cx="194743" cy="425716"/>
            </a:xfrm>
          </p:grpSpPr>
          <p:sp>
            <p:nvSpPr>
              <p:cNvPr id="15" name="Google Shape;640;p40">
                <a:extLst>
                  <a:ext uri="{FF2B5EF4-FFF2-40B4-BE49-F238E27FC236}">
                    <a16:creationId xmlns:a16="http://schemas.microsoft.com/office/drawing/2014/main" id="{7065646C-D1E1-779F-6628-F89EFA2BA92F}"/>
                  </a:ext>
                </a:extLst>
              </p:cNvPr>
              <p:cNvSpPr/>
              <p:nvPr/>
            </p:nvSpPr>
            <p:spPr>
              <a:xfrm>
                <a:off x="3773109" y="5064208"/>
                <a:ext cx="194743" cy="1406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4863" extrusionOk="0">
                    <a:moveTo>
                      <a:pt x="1" y="0"/>
                    </a:moveTo>
                    <a:lnTo>
                      <a:pt x="1" y="4862"/>
                    </a:lnTo>
                    <a:lnTo>
                      <a:pt x="6734" y="4862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41;p40">
                <a:extLst>
                  <a:ext uri="{FF2B5EF4-FFF2-40B4-BE49-F238E27FC236}">
                    <a16:creationId xmlns:a16="http://schemas.microsoft.com/office/drawing/2014/main" id="{D5E31DE1-4F00-A856-9C64-72000726E663}"/>
                  </a:ext>
                </a:extLst>
              </p:cNvPr>
              <p:cNvSpPr/>
              <p:nvPr/>
            </p:nvSpPr>
            <p:spPr>
              <a:xfrm>
                <a:off x="3773109" y="4973125"/>
                <a:ext cx="194743" cy="91111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3151" extrusionOk="0">
                    <a:moveTo>
                      <a:pt x="1" y="1"/>
                    </a:moveTo>
                    <a:lnTo>
                      <a:pt x="1" y="3150"/>
                    </a:lnTo>
                    <a:lnTo>
                      <a:pt x="6734" y="3150"/>
                    </a:lnTo>
                    <a:lnTo>
                      <a:pt x="67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42;p40">
                <a:extLst>
                  <a:ext uri="{FF2B5EF4-FFF2-40B4-BE49-F238E27FC236}">
                    <a16:creationId xmlns:a16="http://schemas.microsoft.com/office/drawing/2014/main" id="{5A3E8267-707F-04D7-A433-F314EB894992}"/>
                  </a:ext>
                </a:extLst>
              </p:cNvPr>
              <p:cNvSpPr/>
              <p:nvPr/>
            </p:nvSpPr>
            <p:spPr>
              <a:xfrm>
                <a:off x="3773109" y="5204127"/>
                <a:ext cx="194743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6734" extrusionOk="0">
                    <a:moveTo>
                      <a:pt x="1" y="0"/>
                    </a:moveTo>
                    <a:lnTo>
                      <a:pt x="1" y="6734"/>
                    </a:lnTo>
                    <a:lnTo>
                      <a:pt x="6734" y="673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" name="Google Shape;643;p40">
            <a:extLst>
              <a:ext uri="{FF2B5EF4-FFF2-40B4-BE49-F238E27FC236}">
                <a16:creationId xmlns:a16="http://schemas.microsoft.com/office/drawing/2014/main" id="{05C11E91-EE94-0141-220C-A2A4733A01BF}"/>
              </a:ext>
            </a:extLst>
          </p:cNvPr>
          <p:cNvGrpSpPr/>
          <p:nvPr/>
        </p:nvGrpSpPr>
        <p:grpSpPr>
          <a:xfrm rot="10800000" flipH="1">
            <a:off x="7173592" y="3734708"/>
            <a:ext cx="60722" cy="349843"/>
            <a:chOff x="1520573" y="1617713"/>
            <a:chExt cx="60722" cy="349843"/>
          </a:xfrm>
        </p:grpSpPr>
        <p:sp>
          <p:nvSpPr>
            <p:cNvPr id="31" name="Google Shape;644;p40">
              <a:extLst>
                <a:ext uri="{FF2B5EF4-FFF2-40B4-BE49-F238E27FC236}">
                  <a16:creationId xmlns:a16="http://schemas.microsoft.com/office/drawing/2014/main" id="{779E89EF-0AC6-35D5-984A-9F48258F3150}"/>
                </a:ext>
              </a:extLst>
            </p:cNvPr>
            <p:cNvSpPr/>
            <p:nvPr/>
          </p:nvSpPr>
          <p:spPr>
            <a:xfrm>
              <a:off x="1520573" y="1617713"/>
              <a:ext cx="60722" cy="60750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0" y="1"/>
                  </a:moveTo>
                  <a:lnTo>
                    <a:pt x="0" y="2101"/>
                  </a:lnTo>
                  <a:lnTo>
                    <a:pt x="2100" y="2101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45;p40">
              <a:extLst>
                <a:ext uri="{FF2B5EF4-FFF2-40B4-BE49-F238E27FC236}">
                  <a16:creationId xmlns:a16="http://schemas.microsoft.com/office/drawing/2014/main" id="{301A595D-24F1-5B8A-B6F5-2980642FD448}"/>
                </a:ext>
              </a:extLst>
            </p:cNvPr>
            <p:cNvSpPr/>
            <p:nvPr/>
          </p:nvSpPr>
          <p:spPr>
            <a:xfrm>
              <a:off x="1520573" y="1762259"/>
              <a:ext cx="60722" cy="60750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0" y="1"/>
                  </a:moveTo>
                  <a:lnTo>
                    <a:pt x="0" y="2101"/>
                  </a:lnTo>
                  <a:lnTo>
                    <a:pt x="2100" y="2101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46;p40">
              <a:extLst>
                <a:ext uri="{FF2B5EF4-FFF2-40B4-BE49-F238E27FC236}">
                  <a16:creationId xmlns:a16="http://schemas.microsoft.com/office/drawing/2014/main" id="{38A5FB1E-193A-740A-D1FA-21DE7C769712}"/>
                </a:ext>
              </a:extLst>
            </p:cNvPr>
            <p:cNvSpPr/>
            <p:nvPr/>
          </p:nvSpPr>
          <p:spPr>
            <a:xfrm>
              <a:off x="1520573" y="1907470"/>
              <a:ext cx="60722" cy="60085"/>
            </a:xfrm>
            <a:custGeom>
              <a:avLst/>
              <a:gdLst/>
              <a:ahLst/>
              <a:cxnLst/>
              <a:rect l="l" t="t" r="r" b="b"/>
              <a:pathLst>
                <a:path w="2100" h="2078" extrusionOk="0">
                  <a:moveTo>
                    <a:pt x="0" y="0"/>
                  </a:moveTo>
                  <a:lnTo>
                    <a:pt x="0" y="2077"/>
                  </a:lnTo>
                  <a:lnTo>
                    <a:pt x="2100" y="2077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0D3429B6-1901-922E-D059-E1A98A39AF2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70171568"/>
                  </p:ext>
                </p:extLst>
              </p:nvPr>
            </p:nvGraphicFramePr>
            <p:xfrm>
              <a:off x="521899" y="1203495"/>
              <a:ext cx="7098101" cy="3569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0D3429B6-1901-922E-D059-E1A98A39AF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899" y="1203495"/>
                <a:ext cx="7098101" cy="356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780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8"/>
          <p:cNvSpPr txBox="1">
            <a:spLocks noGrp="1"/>
          </p:cNvSpPr>
          <p:nvPr>
            <p:ph type="title"/>
          </p:nvPr>
        </p:nvSpPr>
        <p:spPr>
          <a:xfrm>
            <a:off x="3586674" y="2012214"/>
            <a:ext cx="5286981" cy="1280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Virat Kohli's batting position runs is 4477 at number 3.</a:t>
            </a:r>
            <a:endParaRPr sz="3200" dirty="0"/>
          </a:p>
        </p:txBody>
      </p:sp>
      <p:sp>
        <p:nvSpPr>
          <p:cNvPr id="561" name="Google Shape;561;p38"/>
          <p:cNvSpPr txBox="1">
            <a:spLocks noGrp="1"/>
          </p:cNvSpPr>
          <p:nvPr>
            <p:ph type="title" idx="2"/>
          </p:nvPr>
        </p:nvSpPr>
        <p:spPr>
          <a:xfrm>
            <a:off x="3586675" y="1133460"/>
            <a:ext cx="985325" cy="6540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 </a:t>
            </a:r>
            <a:endParaRPr dirty="0"/>
          </a:p>
        </p:txBody>
      </p:sp>
      <p:sp>
        <p:nvSpPr>
          <p:cNvPr id="562" name="Google Shape;562;p38"/>
          <p:cNvSpPr txBox="1">
            <a:spLocks noGrp="1"/>
          </p:cNvSpPr>
          <p:nvPr>
            <p:ph type="subTitle" idx="1"/>
          </p:nvPr>
        </p:nvSpPr>
        <p:spPr>
          <a:xfrm>
            <a:off x="3586675" y="3329570"/>
            <a:ext cx="4844100" cy="680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batting position of number 6 is upper less runs 23.</a:t>
            </a:r>
            <a:endParaRPr dirty="0"/>
          </a:p>
        </p:txBody>
      </p:sp>
      <p:grpSp>
        <p:nvGrpSpPr>
          <p:cNvPr id="583" name="Google Shape;583;p38"/>
          <p:cNvGrpSpPr/>
          <p:nvPr/>
        </p:nvGrpSpPr>
        <p:grpSpPr>
          <a:xfrm>
            <a:off x="-497062" y="-100409"/>
            <a:ext cx="2762757" cy="1986613"/>
            <a:chOff x="-45481" y="-21187"/>
            <a:chExt cx="2762757" cy="1986613"/>
          </a:xfrm>
        </p:grpSpPr>
        <p:grpSp>
          <p:nvGrpSpPr>
            <p:cNvPr id="584" name="Google Shape;584;p38"/>
            <p:cNvGrpSpPr/>
            <p:nvPr/>
          </p:nvGrpSpPr>
          <p:grpSpPr>
            <a:xfrm rot="10800000" flipH="1">
              <a:off x="258792" y="-21179"/>
              <a:ext cx="533279" cy="1164899"/>
              <a:chOff x="1531792" y="4233942"/>
              <a:chExt cx="533279" cy="1164899"/>
            </a:xfrm>
          </p:grpSpPr>
          <p:sp>
            <p:nvSpPr>
              <p:cNvPr id="585" name="Google Shape;585;p38"/>
              <p:cNvSpPr/>
              <p:nvPr/>
            </p:nvSpPr>
            <p:spPr>
              <a:xfrm>
                <a:off x="1531792" y="4484086"/>
                <a:ext cx="531978" cy="382806"/>
              </a:xfrm>
              <a:custGeom>
                <a:avLst/>
                <a:gdLst/>
                <a:ahLst/>
                <a:cxnLst/>
                <a:rect l="l" t="t" r="r" b="b"/>
                <a:pathLst>
                  <a:path w="18398" h="13239" extrusionOk="0">
                    <a:moveTo>
                      <a:pt x="0" y="0"/>
                    </a:moveTo>
                    <a:lnTo>
                      <a:pt x="0" y="13239"/>
                    </a:lnTo>
                    <a:lnTo>
                      <a:pt x="18397" y="13239"/>
                    </a:lnTo>
                    <a:lnTo>
                      <a:pt x="183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8"/>
              <p:cNvSpPr/>
              <p:nvPr/>
            </p:nvSpPr>
            <p:spPr>
              <a:xfrm>
                <a:off x="1531792" y="4233942"/>
                <a:ext cx="531978" cy="250173"/>
              </a:xfrm>
              <a:custGeom>
                <a:avLst/>
                <a:gdLst/>
                <a:ahLst/>
                <a:cxnLst/>
                <a:rect l="l" t="t" r="r" b="b"/>
                <a:pathLst>
                  <a:path w="18398" h="8652" extrusionOk="0">
                    <a:moveTo>
                      <a:pt x="0" y="0"/>
                    </a:moveTo>
                    <a:lnTo>
                      <a:pt x="0" y="8651"/>
                    </a:lnTo>
                    <a:lnTo>
                      <a:pt x="18397" y="8651"/>
                    </a:lnTo>
                    <a:lnTo>
                      <a:pt x="18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8"/>
              <p:cNvSpPr/>
              <p:nvPr/>
            </p:nvSpPr>
            <p:spPr>
              <a:xfrm>
                <a:off x="1531792" y="4866198"/>
                <a:ext cx="533279" cy="532643"/>
              </a:xfrm>
              <a:custGeom>
                <a:avLst/>
                <a:gdLst/>
                <a:ahLst/>
                <a:cxnLst/>
                <a:rect l="l" t="t" r="r" b="b"/>
                <a:pathLst>
                  <a:path w="18443" h="18421" extrusionOk="0">
                    <a:moveTo>
                      <a:pt x="0" y="1"/>
                    </a:moveTo>
                    <a:lnTo>
                      <a:pt x="0" y="18421"/>
                    </a:lnTo>
                    <a:lnTo>
                      <a:pt x="18443" y="18421"/>
                    </a:lnTo>
                    <a:lnTo>
                      <a:pt x="18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8" name="Google Shape;588;p38"/>
            <p:cNvGrpSpPr/>
            <p:nvPr/>
          </p:nvGrpSpPr>
          <p:grpSpPr>
            <a:xfrm rot="10800000" flipH="1">
              <a:off x="900965" y="-21179"/>
              <a:ext cx="908827" cy="1986605"/>
              <a:chOff x="2173965" y="3412236"/>
              <a:chExt cx="908827" cy="1986605"/>
            </a:xfrm>
          </p:grpSpPr>
          <p:sp>
            <p:nvSpPr>
              <p:cNvPr id="589" name="Google Shape;589;p38"/>
              <p:cNvSpPr/>
              <p:nvPr/>
            </p:nvSpPr>
            <p:spPr>
              <a:xfrm>
                <a:off x="2174601" y="3837951"/>
                <a:ext cx="906861" cy="654057"/>
              </a:xfrm>
              <a:custGeom>
                <a:avLst/>
                <a:gdLst/>
                <a:ahLst/>
                <a:cxnLst/>
                <a:rect l="l" t="t" r="r" b="b"/>
                <a:pathLst>
                  <a:path w="31363" h="22620" extrusionOk="0">
                    <a:moveTo>
                      <a:pt x="1" y="0"/>
                    </a:moveTo>
                    <a:lnTo>
                      <a:pt x="1" y="22620"/>
                    </a:lnTo>
                    <a:lnTo>
                      <a:pt x="31363" y="22620"/>
                    </a:lnTo>
                    <a:lnTo>
                      <a:pt x="31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8"/>
              <p:cNvSpPr/>
              <p:nvPr/>
            </p:nvSpPr>
            <p:spPr>
              <a:xfrm>
                <a:off x="2174601" y="3412236"/>
                <a:ext cx="906861" cy="426381"/>
              </a:xfrm>
              <a:custGeom>
                <a:avLst/>
                <a:gdLst/>
                <a:ahLst/>
                <a:cxnLst/>
                <a:rect l="l" t="t" r="r" b="b"/>
                <a:pathLst>
                  <a:path w="31363" h="14746" extrusionOk="0">
                    <a:moveTo>
                      <a:pt x="1" y="1"/>
                    </a:moveTo>
                    <a:lnTo>
                      <a:pt x="1" y="14746"/>
                    </a:lnTo>
                    <a:lnTo>
                      <a:pt x="31363" y="14746"/>
                    </a:lnTo>
                    <a:lnTo>
                      <a:pt x="313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8"/>
              <p:cNvSpPr/>
              <p:nvPr/>
            </p:nvSpPr>
            <p:spPr>
              <a:xfrm>
                <a:off x="2173965" y="4490013"/>
                <a:ext cx="908827" cy="908827"/>
              </a:xfrm>
              <a:custGeom>
                <a:avLst/>
                <a:gdLst/>
                <a:ahLst/>
                <a:cxnLst/>
                <a:rect l="l" t="t" r="r" b="b"/>
                <a:pathLst>
                  <a:path w="31431" h="31431" extrusionOk="0">
                    <a:moveTo>
                      <a:pt x="0" y="1"/>
                    </a:moveTo>
                    <a:lnTo>
                      <a:pt x="0" y="31431"/>
                    </a:lnTo>
                    <a:lnTo>
                      <a:pt x="31431" y="31431"/>
                    </a:lnTo>
                    <a:lnTo>
                      <a:pt x="314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92" name="Google Shape;592;p38"/>
            <p:cNvGrpSpPr/>
            <p:nvPr/>
          </p:nvGrpSpPr>
          <p:grpSpPr>
            <a:xfrm rot="10800000" flipH="1">
              <a:off x="1960902" y="-21179"/>
              <a:ext cx="410535" cy="896943"/>
              <a:chOff x="3233902" y="4501898"/>
              <a:chExt cx="410535" cy="896943"/>
            </a:xfrm>
          </p:grpSpPr>
          <p:sp>
            <p:nvSpPr>
              <p:cNvPr id="593" name="Google Shape;593;p38"/>
              <p:cNvSpPr/>
              <p:nvPr/>
            </p:nvSpPr>
            <p:spPr>
              <a:xfrm>
                <a:off x="3233902" y="4694616"/>
                <a:ext cx="409234" cy="295049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0204" extrusionOk="0">
                    <a:moveTo>
                      <a:pt x="1" y="0"/>
                    </a:moveTo>
                    <a:lnTo>
                      <a:pt x="1" y="10203"/>
                    </a:lnTo>
                    <a:lnTo>
                      <a:pt x="14152" y="10203"/>
                    </a:lnTo>
                    <a:lnTo>
                      <a:pt x="141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8"/>
              <p:cNvSpPr/>
              <p:nvPr/>
            </p:nvSpPr>
            <p:spPr>
              <a:xfrm>
                <a:off x="3233902" y="4501898"/>
                <a:ext cx="409234" cy="192747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6666" extrusionOk="0">
                    <a:moveTo>
                      <a:pt x="1" y="0"/>
                    </a:moveTo>
                    <a:lnTo>
                      <a:pt x="1" y="6665"/>
                    </a:lnTo>
                    <a:lnTo>
                      <a:pt x="14152" y="6665"/>
                    </a:lnTo>
                    <a:lnTo>
                      <a:pt x="1415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8"/>
              <p:cNvSpPr/>
              <p:nvPr/>
            </p:nvSpPr>
            <p:spPr>
              <a:xfrm>
                <a:off x="3233902" y="4988971"/>
                <a:ext cx="410535" cy="409870"/>
              </a:xfrm>
              <a:custGeom>
                <a:avLst/>
                <a:gdLst/>
                <a:ahLst/>
                <a:cxnLst/>
                <a:rect l="l" t="t" r="r" b="b"/>
                <a:pathLst>
                  <a:path w="14198" h="14175" extrusionOk="0">
                    <a:moveTo>
                      <a:pt x="1" y="0"/>
                    </a:moveTo>
                    <a:lnTo>
                      <a:pt x="1" y="14175"/>
                    </a:lnTo>
                    <a:lnTo>
                      <a:pt x="14198" y="14175"/>
                    </a:lnTo>
                    <a:lnTo>
                      <a:pt x="141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8"/>
            <p:cNvGrpSpPr/>
            <p:nvPr/>
          </p:nvGrpSpPr>
          <p:grpSpPr>
            <a:xfrm rot="10800000" flipH="1">
              <a:off x="-45481" y="-21179"/>
              <a:ext cx="194743" cy="425716"/>
              <a:chOff x="1227519" y="4973125"/>
              <a:chExt cx="194743" cy="425716"/>
            </a:xfrm>
          </p:grpSpPr>
          <p:sp>
            <p:nvSpPr>
              <p:cNvPr id="597" name="Google Shape;597;p38"/>
              <p:cNvSpPr/>
              <p:nvPr/>
            </p:nvSpPr>
            <p:spPr>
              <a:xfrm>
                <a:off x="1227519" y="5064208"/>
                <a:ext cx="194743" cy="1406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4863" extrusionOk="0">
                    <a:moveTo>
                      <a:pt x="1" y="0"/>
                    </a:moveTo>
                    <a:lnTo>
                      <a:pt x="1" y="4862"/>
                    </a:lnTo>
                    <a:lnTo>
                      <a:pt x="6734" y="4862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8"/>
              <p:cNvSpPr/>
              <p:nvPr/>
            </p:nvSpPr>
            <p:spPr>
              <a:xfrm>
                <a:off x="1227519" y="4973125"/>
                <a:ext cx="194743" cy="91111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3151" extrusionOk="0">
                    <a:moveTo>
                      <a:pt x="1" y="1"/>
                    </a:moveTo>
                    <a:lnTo>
                      <a:pt x="1" y="3150"/>
                    </a:lnTo>
                    <a:lnTo>
                      <a:pt x="6734" y="3150"/>
                    </a:lnTo>
                    <a:lnTo>
                      <a:pt x="67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8"/>
              <p:cNvSpPr/>
              <p:nvPr/>
            </p:nvSpPr>
            <p:spPr>
              <a:xfrm>
                <a:off x="1227519" y="5204127"/>
                <a:ext cx="194743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6734" extrusionOk="0">
                    <a:moveTo>
                      <a:pt x="1" y="0"/>
                    </a:moveTo>
                    <a:lnTo>
                      <a:pt x="1" y="6734"/>
                    </a:lnTo>
                    <a:lnTo>
                      <a:pt x="6734" y="673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38"/>
            <p:cNvGrpSpPr/>
            <p:nvPr/>
          </p:nvGrpSpPr>
          <p:grpSpPr>
            <a:xfrm rot="10800000">
              <a:off x="2522534" y="-21187"/>
              <a:ext cx="194743" cy="425716"/>
              <a:chOff x="3773109" y="4973125"/>
              <a:chExt cx="194743" cy="425716"/>
            </a:xfrm>
          </p:grpSpPr>
          <p:sp>
            <p:nvSpPr>
              <p:cNvPr id="601" name="Google Shape;601;p38"/>
              <p:cNvSpPr/>
              <p:nvPr/>
            </p:nvSpPr>
            <p:spPr>
              <a:xfrm>
                <a:off x="3773109" y="5064208"/>
                <a:ext cx="194743" cy="1406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4863" extrusionOk="0">
                    <a:moveTo>
                      <a:pt x="1" y="0"/>
                    </a:moveTo>
                    <a:lnTo>
                      <a:pt x="1" y="4862"/>
                    </a:lnTo>
                    <a:lnTo>
                      <a:pt x="6734" y="4862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8"/>
              <p:cNvSpPr/>
              <p:nvPr/>
            </p:nvSpPr>
            <p:spPr>
              <a:xfrm>
                <a:off x="3773109" y="4973125"/>
                <a:ext cx="194743" cy="91111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3151" extrusionOk="0">
                    <a:moveTo>
                      <a:pt x="1" y="1"/>
                    </a:moveTo>
                    <a:lnTo>
                      <a:pt x="1" y="3150"/>
                    </a:lnTo>
                    <a:lnTo>
                      <a:pt x="6734" y="3150"/>
                    </a:lnTo>
                    <a:lnTo>
                      <a:pt x="67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8"/>
              <p:cNvSpPr/>
              <p:nvPr/>
            </p:nvSpPr>
            <p:spPr>
              <a:xfrm>
                <a:off x="3773109" y="5204127"/>
                <a:ext cx="194743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6734" extrusionOk="0">
                    <a:moveTo>
                      <a:pt x="1" y="0"/>
                    </a:moveTo>
                    <a:lnTo>
                      <a:pt x="1" y="6734"/>
                    </a:lnTo>
                    <a:lnTo>
                      <a:pt x="6734" y="673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848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0"/>
          <p:cNvSpPr txBox="1">
            <a:spLocks noGrp="1"/>
          </p:cNvSpPr>
          <p:nvPr>
            <p:ph type="title"/>
          </p:nvPr>
        </p:nvSpPr>
        <p:spPr>
          <a:xfrm>
            <a:off x="845807" y="306658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Virat Kohli’s centuries scored</a:t>
            </a:r>
          </a:p>
        </p:txBody>
      </p:sp>
      <p:grpSp>
        <p:nvGrpSpPr>
          <p:cNvPr id="617" name="Google Shape;617;p40"/>
          <p:cNvGrpSpPr/>
          <p:nvPr/>
        </p:nvGrpSpPr>
        <p:grpSpPr>
          <a:xfrm flipH="1">
            <a:off x="7173591" y="-473879"/>
            <a:ext cx="3715780" cy="2034777"/>
            <a:chOff x="3831199" y="4002275"/>
            <a:chExt cx="3715780" cy="2034777"/>
          </a:xfrm>
        </p:grpSpPr>
        <p:sp>
          <p:nvSpPr>
            <p:cNvPr id="618" name="Google Shape;618;p40"/>
            <p:cNvSpPr/>
            <p:nvPr/>
          </p:nvSpPr>
          <p:spPr>
            <a:xfrm>
              <a:off x="6345127" y="4834536"/>
              <a:ext cx="1201852" cy="1202517"/>
            </a:xfrm>
            <a:custGeom>
              <a:avLst/>
              <a:gdLst/>
              <a:ahLst/>
              <a:cxnLst/>
              <a:rect l="l" t="t" r="r" b="b"/>
              <a:pathLst>
                <a:path w="41565" h="41588" fill="none" extrusionOk="0">
                  <a:moveTo>
                    <a:pt x="0" y="0"/>
                  </a:moveTo>
                  <a:lnTo>
                    <a:pt x="41565" y="41588"/>
                  </a:lnTo>
                </a:path>
              </a:pathLst>
            </a:custGeom>
            <a:noFill/>
            <a:ln w="18825" cap="rnd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9" name="Google Shape;619;p40"/>
            <p:cNvGrpSpPr/>
            <p:nvPr/>
          </p:nvGrpSpPr>
          <p:grpSpPr>
            <a:xfrm>
              <a:off x="3831199" y="4002275"/>
              <a:ext cx="3018842" cy="1712722"/>
              <a:chOff x="3831199" y="4002275"/>
              <a:chExt cx="3018842" cy="1712722"/>
            </a:xfrm>
          </p:grpSpPr>
          <p:sp>
            <p:nvSpPr>
              <p:cNvPr id="620" name="Google Shape;620;p40"/>
              <p:cNvSpPr/>
              <p:nvPr/>
            </p:nvSpPr>
            <p:spPr>
              <a:xfrm>
                <a:off x="4051647" y="4219427"/>
                <a:ext cx="2798394" cy="1495571"/>
              </a:xfrm>
              <a:custGeom>
                <a:avLst/>
                <a:gdLst/>
                <a:ahLst/>
                <a:cxnLst/>
                <a:rect l="l" t="t" r="r" b="b"/>
                <a:pathLst>
                  <a:path w="96780" h="51723" fill="none" extrusionOk="0">
                    <a:moveTo>
                      <a:pt x="0" y="0"/>
                    </a:moveTo>
                    <a:lnTo>
                      <a:pt x="9632" y="9632"/>
                    </a:lnTo>
                    <a:lnTo>
                      <a:pt x="54690" y="9632"/>
                    </a:lnTo>
                    <a:lnTo>
                      <a:pt x="96779" y="51722"/>
                    </a:lnTo>
                  </a:path>
                </a:pathLst>
              </a:custGeom>
              <a:noFill/>
              <a:ln w="18825" cap="rnd" cmpd="sng">
                <a:solidFill>
                  <a:schemeClr val="accen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1" name="Google Shape;621;p40"/>
              <p:cNvSpPr/>
              <p:nvPr/>
            </p:nvSpPr>
            <p:spPr>
              <a:xfrm>
                <a:off x="3831199" y="4002275"/>
                <a:ext cx="126734" cy="126763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4384" fill="none" extrusionOk="0">
                    <a:moveTo>
                      <a:pt x="0" y="1"/>
                    </a:moveTo>
                    <a:lnTo>
                      <a:pt x="4383" y="4383"/>
                    </a:lnTo>
                  </a:path>
                </a:pathLst>
              </a:custGeom>
              <a:noFill/>
              <a:ln w="18825" cap="rnd" cmpd="sng">
                <a:solidFill>
                  <a:schemeClr val="accen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AD3150-64D4-8871-B6DC-9F87E853B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-207415" y="3248300"/>
            <a:ext cx="60723" cy="67438"/>
          </a:xfrm>
        </p:spPr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grpSp>
        <p:nvGrpSpPr>
          <p:cNvPr id="8" name="Google Shape;622;p40">
            <a:extLst>
              <a:ext uri="{FF2B5EF4-FFF2-40B4-BE49-F238E27FC236}">
                <a16:creationId xmlns:a16="http://schemas.microsoft.com/office/drawing/2014/main" id="{71EFECD3-EACE-9269-B4F1-9FC5C0D67D63}"/>
              </a:ext>
            </a:extLst>
          </p:cNvPr>
          <p:cNvGrpSpPr/>
          <p:nvPr/>
        </p:nvGrpSpPr>
        <p:grpSpPr>
          <a:xfrm rot="10800000">
            <a:off x="7106583" y="3156887"/>
            <a:ext cx="2762757" cy="1986613"/>
            <a:chOff x="-45481" y="-21187"/>
            <a:chExt cx="2762757" cy="1986613"/>
          </a:xfrm>
        </p:grpSpPr>
        <p:grpSp>
          <p:nvGrpSpPr>
            <p:cNvPr id="10" name="Google Shape;623;p40">
              <a:extLst>
                <a:ext uri="{FF2B5EF4-FFF2-40B4-BE49-F238E27FC236}">
                  <a16:creationId xmlns:a16="http://schemas.microsoft.com/office/drawing/2014/main" id="{C09D4B2B-23F6-557B-045A-B2DD9FBA984A}"/>
                </a:ext>
              </a:extLst>
            </p:cNvPr>
            <p:cNvGrpSpPr/>
            <p:nvPr/>
          </p:nvGrpSpPr>
          <p:grpSpPr>
            <a:xfrm rot="10800000" flipH="1">
              <a:off x="258792" y="-21179"/>
              <a:ext cx="533279" cy="1164899"/>
              <a:chOff x="1531792" y="4233942"/>
              <a:chExt cx="533279" cy="1164899"/>
            </a:xfrm>
          </p:grpSpPr>
          <p:sp>
            <p:nvSpPr>
              <p:cNvPr id="27" name="Google Shape;624;p40">
                <a:extLst>
                  <a:ext uri="{FF2B5EF4-FFF2-40B4-BE49-F238E27FC236}">
                    <a16:creationId xmlns:a16="http://schemas.microsoft.com/office/drawing/2014/main" id="{A2C1C72C-D879-80AB-4C47-686F6D1FA37C}"/>
                  </a:ext>
                </a:extLst>
              </p:cNvPr>
              <p:cNvSpPr/>
              <p:nvPr/>
            </p:nvSpPr>
            <p:spPr>
              <a:xfrm>
                <a:off x="1531792" y="4484086"/>
                <a:ext cx="531978" cy="382806"/>
              </a:xfrm>
              <a:custGeom>
                <a:avLst/>
                <a:gdLst/>
                <a:ahLst/>
                <a:cxnLst/>
                <a:rect l="l" t="t" r="r" b="b"/>
                <a:pathLst>
                  <a:path w="18398" h="13239" extrusionOk="0">
                    <a:moveTo>
                      <a:pt x="0" y="0"/>
                    </a:moveTo>
                    <a:lnTo>
                      <a:pt x="0" y="13239"/>
                    </a:lnTo>
                    <a:lnTo>
                      <a:pt x="18397" y="13239"/>
                    </a:lnTo>
                    <a:lnTo>
                      <a:pt x="183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25;p40">
                <a:extLst>
                  <a:ext uri="{FF2B5EF4-FFF2-40B4-BE49-F238E27FC236}">
                    <a16:creationId xmlns:a16="http://schemas.microsoft.com/office/drawing/2014/main" id="{01F59298-BF46-B6E5-9014-04B6E951FF54}"/>
                  </a:ext>
                </a:extLst>
              </p:cNvPr>
              <p:cNvSpPr/>
              <p:nvPr/>
            </p:nvSpPr>
            <p:spPr>
              <a:xfrm>
                <a:off x="1531792" y="4233942"/>
                <a:ext cx="531978" cy="250173"/>
              </a:xfrm>
              <a:custGeom>
                <a:avLst/>
                <a:gdLst/>
                <a:ahLst/>
                <a:cxnLst/>
                <a:rect l="l" t="t" r="r" b="b"/>
                <a:pathLst>
                  <a:path w="18398" h="8652" extrusionOk="0">
                    <a:moveTo>
                      <a:pt x="0" y="0"/>
                    </a:moveTo>
                    <a:lnTo>
                      <a:pt x="0" y="8651"/>
                    </a:lnTo>
                    <a:lnTo>
                      <a:pt x="18397" y="8651"/>
                    </a:lnTo>
                    <a:lnTo>
                      <a:pt x="18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26;p40">
                <a:extLst>
                  <a:ext uri="{FF2B5EF4-FFF2-40B4-BE49-F238E27FC236}">
                    <a16:creationId xmlns:a16="http://schemas.microsoft.com/office/drawing/2014/main" id="{587EE611-D41B-AEB3-1E4B-FE54BF0991BD}"/>
                  </a:ext>
                </a:extLst>
              </p:cNvPr>
              <p:cNvSpPr/>
              <p:nvPr/>
            </p:nvSpPr>
            <p:spPr>
              <a:xfrm>
                <a:off x="1531792" y="4866198"/>
                <a:ext cx="533279" cy="532643"/>
              </a:xfrm>
              <a:custGeom>
                <a:avLst/>
                <a:gdLst/>
                <a:ahLst/>
                <a:cxnLst/>
                <a:rect l="l" t="t" r="r" b="b"/>
                <a:pathLst>
                  <a:path w="18443" h="18421" extrusionOk="0">
                    <a:moveTo>
                      <a:pt x="0" y="1"/>
                    </a:moveTo>
                    <a:lnTo>
                      <a:pt x="0" y="18421"/>
                    </a:lnTo>
                    <a:lnTo>
                      <a:pt x="18443" y="18421"/>
                    </a:lnTo>
                    <a:lnTo>
                      <a:pt x="18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627;p40">
              <a:extLst>
                <a:ext uri="{FF2B5EF4-FFF2-40B4-BE49-F238E27FC236}">
                  <a16:creationId xmlns:a16="http://schemas.microsoft.com/office/drawing/2014/main" id="{F24F0E87-B3F6-543F-4C2F-79E593280BFB}"/>
                </a:ext>
              </a:extLst>
            </p:cNvPr>
            <p:cNvGrpSpPr/>
            <p:nvPr/>
          </p:nvGrpSpPr>
          <p:grpSpPr>
            <a:xfrm rot="10800000" flipH="1">
              <a:off x="900965" y="-21179"/>
              <a:ext cx="908827" cy="1986605"/>
              <a:chOff x="2173965" y="3412236"/>
              <a:chExt cx="908827" cy="1986605"/>
            </a:xfrm>
          </p:grpSpPr>
          <p:sp>
            <p:nvSpPr>
              <p:cNvPr id="24" name="Google Shape;628;p40">
                <a:extLst>
                  <a:ext uri="{FF2B5EF4-FFF2-40B4-BE49-F238E27FC236}">
                    <a16:creationId xmlns:a16="http://schemas.microsoft.com/office/drawing/2014/main" id="{7734E12F-09E1-68A7-05D1-1E8E4E8DCF00}"/>
                  </a:ext>
                </a:extLst>
              </p:cNvPr>
              <p:cNvSpPr/>
              <p:nvPr/>
            </p:nvSpPr>
            <p:spPr>
              <a:xfrm>
                <a:off x="2174601" y="3837951"/>
                <a:ext cx="906861" cy="654057"/>
              </a:xfrm>
              <a:custGeom>
                <a:avLst/>
                <a:gdLst/>
                <a:ahLst/>
                <a:cxnLst/>
                <a:rect l="l" t="t" r="r" b="b"/>
                <a:pathLst>
                  <a:path w="31363" h="22620" extrusionOk="0">
                    <a:moveTo>
                      <a:pt x="1" y="0"/>
                    </a:moveTo>
                    <a:lnTo>
                      <a:pt x="1" y="22620"/>
                    </a:lnTo>
                    <a:lnTo>
                      <a:pt x="31363" y="22620"/>
                    </a:lnTo>
                    <a:lnTo>
                      <a:pt x="31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29;p40">
                <a:extLst>
                  <a:ext uri="{FF2B5EF4-FFF2-40B4-BE49-F238E27FC236}">
                    <a16:creationId xmlns:a16="http://schemas.microsoft.com/office/drawing/2014/main" id="{8B2FF9B5-1E0C-22B3-506C-E5405226DE85}"/>
                  </a:ext>
                </a:extLst>
              </p:cNvPr>
              <p:cNvSpPr/>
              <p:nvPr/>
            </p:nvSpPr>
            <p:spPr>
              <a:xfrm>
                <a:off x="2174601" y="3412236"/>
                <a:ext cx="906861" cy="426381"/>
              </a:xfrm>
              <a:custGeom>
                <a:avLst/>
                <a:gdLst/>
                <a:ahLst/>
                <a:cxnLst/>
                <a:rect l="l" t="t" r="r" b="b"/>
                <a:pathLst>
                  <a:path w="31363" h="14746" extrusionOk="0">
                    <a:moveTo>
                      <a:pt x="1" y="1"/>
                    </a:moveTo>
                    <a:lnTo>
                      <a:pt x="1" y="14746"/>
                    </a:lnTo>
                    <a:lnTo>
                      <a:pt x="31363" y="14746"/>
                    </a:lnTo>
                    <a:lnTo>
                      <a:pt x="313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30;p40">
                <a:extLst>
                  <a:ext uri="{FF2B5EF4-FFF2-40B4-BE49-F238E27FC236}">
                    <a16:creationId xmlns:a16="http://schemas.microsoft.com/office/drawing/2014/main" id="{D4C3E3E0-14E6-CA58-3E09-E8A220F6E6F8}"/>
                  </a:ext>
                </a:extLst>
              </p:cNvPr>
              <p:cNvSpPr/>
              <p:nvPr/>
            </p:nvSpPr>
            <p:spPr>
              <a:xfrm>
                <a:off x="2173965" y="4490013"/>
                <a:ext cx="908827" cy="908827"/>
              </a:xfrm>
              <a:custGeom>
                <a:avLst/>
                <a:gdLst/>
                <a:ahLst/>
                <a:cxnLst/>
                <a:rect l="l" t="t" r="r" b="b"/>
                <a:pathLst>
                  <a:path w="31431" h="31431" extrusionOk="0">
                    <a:moveTo>
                      <a:pt x="0" y="1"/>
                    </a:moveTo>
                    <a:lnTo>
                      <a:pt x="0" y="31431"/>
                    </a:lnTo>
                    <a:lnTo>
                      <a:pt x="31431" y="31431"/>
                    </a:lnTo>
                    <a:lnTo>
                      <a:pt x="314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631;p40">
              <a:extLst>
                <a:ext uri="{FF2B5EF4-FFF2-40B4-BE49-F238E27FC236}">
                  <a16:creationId xmlns:a16="http://schemas.microsoft.com/office/drawing/2014/main" id="{7080EC8B-20D1-5CB6-8DB7-FC3CD38240A3}"/>
                </a:ext>
              </a:extLst>
            </p:cNvPr>
            <p:cNvGrpSpPr/>
            <p:nvPr/>
          </p:nvGrpSpPr>
          <p:grpSpPr>
            <a:xfrm rot="10800000" flipH="1">
              <a:off x="1960902" y="-21179"/>
              <a:ext cx="410535" cy="896943"/>
              <a:chOff x="3233902" y="4501898"/>
              <a:chExt cx="410535" cy="896943"/>
            </a:xfrm>
          </p:grpSpPr>
          <p:sp>
            <p:nvSpPr>
              <p:cNvPr id="21" name="Google Shape;632;p40">
                <a:extLst>
                  <a:ext uri="{FF2B5EF4-FFF2-40B4-BE49-F238E27FC236}">
                    <a16:creationId xmlns:a16="http://schemas.microsoft.com/office/drawing/2014/main" id="{B18B0ACE-0519-529E-735B-70CF51FB1744}"/>
                  </a:ext>
                </a:extLst>
              </p:cNvPr>
              <p:cNvSpPr/>
              <p:nvPr/>
            </p:nvSpPr>
            <p:spPr>
              <a:xfrm>
                <a:off x="3233902" y="4694616"/>
                <a:ext cx="409234" cy="295049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0204" extrusionOk="0">
                    <a:moveTo>
                      <a:pt x="1" y="0"/>
                    </a:moveTo>
                    <a:lnTo>
                      <a:pt x="1" y="10203"/>
                    </a:lnTo>
                    <a:lnTo>
                      <a:pt x="14152" y="10203"/>
                    </a:lnTo>
                    <a:lnTo>
                      <a:pt x="141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33;p40">
                <a:extLst>
                  <a:ext uri="{FF2B5EF4-FFF2-40B4-BE49-F238E27FC236}">
                    <a16:creationId xmlns:a16="http://schemas.microsoft.com/office/drawing/2014/main" id="{4CAE49C6-B255-79A5-FEC4-E0B05801CBBA}"/>
                  </a:ext>
                </a:extLst>
              </p:cNvPr>
              <p:cNvSpPr/>
              <p:nvPr/>
            </p:nvSpPr>
            <p:spPr>
              <a:xfrm>
                <a:off x="3233902" y="4501898"/>
                <a:ext cx="409234" cy="192747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6666" extrusionOk="0">
                    <a:moveTo>
                      <a:pt x="1" y="0"/>
                    </a:moveTo>
                    <a:lnTo>
                      <a:pt x="1" y="6665"/>
                    </a:lnTo>
                    <a:lnTo>
                      <a:pt x="14152" y="6665"/>
                    </a:lnTo>
                    <a:lnTo>
                      <a:pt x="1415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34;p40">
                <a:extLst>
                  <a:ext uri="{FF2B5EF4-FFF2-40B4-BE49-F238E27FC236}">
                    <a16:creationId xmlns:a16="http://schemas.microsoft.com/office/drawing/2014/main" id="{5AE518A3-DA1C-424A-BD0E-53418764E09A}"/>
                  </a:ext>
                </a:extLst>
              </p:cNvPr>
              <p:cNvSpPr/>
              <p:nvPr/>
            </p:nvSpPr>
            <p:spPr>
              <a:xfrm>
                <a:off x="3233902" y="4988971"/>
                <a:ext cx="410535" cy="409870"/>
              </a:xfrm>
              <a:custGeom>
                <a:avLst/>
                <a:gdLst/>
                <a:ahLst/>
                <a:cxnLst/>
                <a:rect l="l" t="t" r="r" b="b"/>
                <a:pathLst>
                  <a:path w="14198" h="14175" extrusionOk="0">
                    <a:moveTo>
                      <a:pt x="1" y="0"/>
                    </a:moveTo>
                    <a:lnTo>
                      <a:pt x="1" y="14175"/>
                    </a:lnTo>
                    <a:lnTo>
                      <a:pt x="14198" y="14175"/>
                    </a:lnTo>
                    <a:lnTo>
                      <a:pt x="141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635;p40">
              <a:extLst>
                <a:ext uri="{FF2B5EF4-FFF2-40B4-BE49-F238E27FC236}">
                  <a16:creationId xmlns:a16="http://schemas.microsoft.com/office/drawing/2014/main" id="{C1B7E41F-08FA-BBCC-ED35-B06407D94235}"/>
                </a:ext>
              </a:extLst>
            </p:cNvPr>
            <p:cNvGrpSpPr/>
            <p:nvPr/>
          </p:nvGrpSpPr>
          <p:grpSpPr>
            <a:xfrm rot="10800000" flipH="1">
              <a:off x="-45481" y="-21179"/>
              <a:ext cx="194743" cy="425716"/>
              <a:chOff x="1227519" y="4973125"/>
              <a:chExt cx="194743" cy="425716"/>
            </a:xfrm>
          </p:grpSpPr>
          <p:sp>
            <p:nvSpPr>
              <p:cNvPr id="18" name="Google Shape;636;p40">
                <a:extLst>
                  <a:ext uri="{FF2B5EF4-FFF2-40B4-BE49-F238E27FC236}">
                    <a16:creationId xmlns:a16="http://schemas.microsoft.com/office/drawing/2014/main" id="{3BEB9BFB-52B6-B58C-F24F-3ADE401CA853}"/>
                  </a:ext>
                </a:extLst>
              </p:cNvPr>
              <p:cNvSpPr/>
              <p:nvPr/>
            </p:nvSpPr>
            <p:spPr>
              <a:xfrm>
                <a:off x="1227519" y="5064208"/>
                <a:ext cx="194743" cy="1406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4863" extrusionOk="0">
                    <a:moveTo>
                      <a:pt x="1" y="0"/>
                    </a:moveTo>
                    <a:lnTo>
                      <a:pt x="1" y="4862"/>
                    </a:lnTo>
                    <a:lnTo>
                      <a:pt x="6734" y="4862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37;p40">
                <a:extLst>
                  <a:ext uri="{FF2B5EF4-FFF2-40B4-BE49-F238E27FC236}">
                    <a16:creationId xmlns:a16="http://schemas.microsoft.com/office/drawing/2014/main" id="{626449D6-6FA6-F508-0305-EB5165C2E84E}"/>
                  </a:ext>
                </a:extLst>
              </p:cNvPr>
              <p:cNvSpPr/>
              <p:nvPr/>
            </p:nvSpPr>
            <p:spPr>
              <a:xfrm>
                <a:off x="1227519" y="4973125"/>
                <a:ext cx="194743" cy="91111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3151" extrusionOk="0">
                    <a:moveTo>
                      <a:pt x="1" y="1"/>
                    </a:moveTo>
                    <a:lnTo>
                      <a:pt x="1" y="3150"/>
                    </a:lnTo>
                    <a:lnTo>
                      <a:pt x="6734" y="3150"/>
                    </a:lnTo>
                    <a:lnTo>
                      <a:pt x="67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38;p40">
                <a:extLst>
                  <a:ext uri="{FF2B5EF4-FFF2-40B4-BE49-F238E27FC236}">
                    <a16:creationId xmlns:a16="http://schemas.microsoft.com/office/drawing/2014/main" id="{8A6510E1-2E2B-97AD-DEFA-D19C764853CB}"/>
                  </a:ext>
                </a:extLst>
              </p:cNvPr>
              <p:cNvSpPr/>
              <p:nvPr/>
            </p:nvSpPr>
            <p:spPr>
              <a:xfrm>
                <a:off x="1227519" y="5204127"/>
                <a:ext cx="194743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6734" extrusionOk="0">
                    <a:moveTo>
                      <a:pt x="1" y="0"/>
                    </a:moveTo>
                    <a:lnTo>
                      <a:pt x="1" y="6734"/>
                    </a:lnTo>
                    <a:lnTo>
                      <a:pt x="6734" y="673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639;p40">
              <a:extLst>
                <a:ext uri="{FF2B5EF4-FFF2-40B4-BE49-F238E27FC236}">
                  <a16:creationId xmlns:a16="http://schemas.microsoft.com/office/drawing/2014/main" id="{3AE1E9FF-8BC1-B9F8-7B6C-1C66217CD8C1}"/>
                </a:ext>
              </a:extLst>
            </p:cNvPr>
            <p:cNvGrpSpPr/>
            <p:nvPr/>
          </p:nvGrpSpPr>
          <p:grpSpPr>
            <a:xfrm rot="10800000">
              <a:off x="2522534" y="-21187"/>
              <a:ext cx="194743" cy="425716"/>
              <a:chOff x="3773109" y="4973125"/>
              <a:chExt cx="194743" cy="425716"/>
            </a:xfrm>
          </p:grpSpPr>
          <p:sp>
            <p:nvSpPr>
              <p:cNvPr id="15" name="Google Shape;640;p40">
                <a:extLst>
                  <a:ext uri="{FF2B5EF4-FFF2-40B4-BE49-F238E27FC236}">
                    <a16:creationId xmlns:a16="http://schemas.microsoft.com/office/drawing/2014/main" id="{7065646C-D1E1-779F-6628-F89EFA2BA92F}"/>
                  </a:ext>
                </a:extLst>
              </p:cNvPr>
              <p:cNvSpPr/>
              <p:nvPr/>
            </p:nvSpPr>
            <p:spPr>
              <a:xfrm>
                <a:off x="3773109" y="5064208"/>
                <a:ext cx="194743" cy="1406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4863" extrusionOk="0">
                    <a:moveTo>
                      <a:pt x="1" y="0"/>
                    </a:moveTo>
                    <a:lnTo>
                      <a:pt x="1" y="4862"/>
                    </a:lnTo>
                    <a:lnTo>
                      <a:pt x="6734" y="4862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41;p40">
                <a:extLst>
                  <a:ext uri="{FF2B5EF4-FFF2-40B4-BE49-F238E27FC236}">
                    <a16:creationId xmlns:a16="http://schemas.microsoft.com/office/drawing/2014/main" id="{D5E31DE1-4F00-A856-9C64-72000726E663}"/>
                  </a:ext>
                </a:extLst>
              </p:cNvPr>
              <p:cNvSpPr/>
              <p:nvPr/>
            </p:nvSpPr>
            <p:spPr>
              <a:xfrm>
                <a:off x="3773109" y="4973125"/>
                <a:ext cx="194743" cy="91111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3151" extrusionOk="0">
                    <a:moveTo>
                      <a:pt x="1" y="1"/>
                    </a:moveTo>
                    <a:lnTo>
                      <a:pt x="1" y="3150"/>
                    </a:lnTo>
                    <a:lnTo>
                      <a:pt x="6734" y="3150"/>
                    </a:lnTo>
                    <a:lnTo>
                      <a:pt x="67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42;p40">
                <a:extLst>
                  <a:ext uri="{FF2B5EF4-FFF2-40B4-BE49-F238E27FC236}">
                    <a16:creationId xmlns:a16="http://schemas.microsoft.com/office/drawing/2014/main" id="{5A3E8267-707F-04D7-A433-F314EB894992}"/>
                  </a:ext>
                </a:extLst>
              </p:cNvPr>
              <p:cNvSpPr/>
              <p:nvPr/>
            </p:nvSpPr>
            <p:spPr>
              <a:xfrm>
                <a:off x="3773109" y="5204127"/>
                <a:ext cx="194743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6734" extrusionOk="0">
                    <a:moveTo>
                      <a:pt x="1" y="0"/>
                    </a:moveTo>
                    <a:lnTo>
                      <a:pt x="1" y="6734"/>
                    </a:lnTo>
                    <a:lnTo>
                      <a:pt x="6734" y="673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" name="Google Shape;643;p40">
            <a:extLst>
              <a:ext uri="{FF2B5EF4-FFF2-40B4-BE49-F238E27FC236}">
                <a16:creationId xmlns:a16="http://schemas.microsoft.com/office/drawing/2014/main" id="{05C11E91-EE94-0141-220C-A2A4733A01BF}"/>
              </a:ext>
            </a:extLst>
          </p:cNvPr>
          <p:cNvGrpSpPr/>
          <p:nvPr/>
        </p:nvGrpSpPr>
        <p:grpSpPr>
          <a:xfrm rot="10800000" flipH="1">
            <a:off x="7173592" y="3734708"/>
            <a:ext cx="60722" cy="349843"/>
            <a:chOff x="1520573" y="1617713"/>
            <a:chExt cx="60722" cy="349843"/>
          </a:xfrm>
        </p:grpSpPr>
        <p:sp>
          <p:nvSpPr>
            <p:cNvPr id="31" name="Google Shape;644;p40">
              <a:extLst>
                <a:ext uri="{FF2B5EF4-FFF2-40B4-BE49-F238E27FC236}">
                  <a16:creationId xmlns:a16="http://schemas.microsoft.com/office/drawing/2014/main" id="{779E89EF-0AC6-35D5-984A-9F48258F3150}"/>
                </a:ext>
              </a:extLst>
            </p:cNvPr>
            <p:cNvSpPr/>
            <p:nvPr/>
          </p:nvSpPr>
          <p:spPr>
            <a:xfrm>
              <a:off x="1520573" y="1617713"/>
              <a:ext cx="60722" cy="60750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0" y="1"/>
                  </a:moveTo>
                  <a:lnTo>
                    <a:pt x="0" y="2101"/>
                  </a:lnTo>
                  <a:lnTo>
                    <a:pt x="2100" y="2101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45;p40">
              <a:extLst>
                <a:ext uri="{FF2B5EF4-FFF2-40B4-BE49-F238E27FC236}">
                  <a16:creationId xmlns:a16="http://schemas.microsoft.com/office/drawing/2014/main" id="{301A595D-24F1-5B8A-B6F5-2980642FD448}"/>
                </a:ext>
              </a:extLst>
            </p:cNvPr>
            <p:cNvSpPr/>
            <p:nvPr/>
          </p:nvSpPr>
          <p:spPr>
            <a:xfrm>
              <a:off x="1520573" y="1762259"/>
              <a:ext cx="60722" cy="60750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0" y="1"/>
                  </a:moveTo>
                  <a:lnTo>
                    <a:pt x="0" y="2101"/>
                  </a:lnTo>
                  <a:lnTo>
                    <a:pt x="2100" y="2101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46;p40">
              <a:extLst>
                <a:ext uri="{FF2B5EF4-FFF2-40B4-BE49-F238E27FC236}">
                  <a16:creationId xmlns:a16="http://schemas.microsoft.com/office/drawing/2014/main" id="{38A5FB1E-193A-740A-D1FA-21DE7C769712}"/>
                </a:ext>
              </a:extLst>
            </p:cNvPr>
            <p:cNvSpPr/>
            <p:nvPr/>
          </p:nvSpPr>
          <p:spPr>
            <a:xfrm>
              <a:off x="1520573" y="1907470"/>
              <a:ext cx="60722" cy="60085"/>
            </a:xfrm>
            <a:custGeom>
              <a:avLst/>
              <a:gdLst/>
              <a:ahLst/>
              <a:cxnLst/>
              <a:rect l="l" t="t" r="r" b="b"/>
              <a:pathLst>
                <a:path w="2100" h="2078" extrusionOk="0">
                  <a:moveTo>
                    <a:pt x="0" y="0"/>
                  </a:moveTo>
                  <a:lnTo>
                    <a:pt x="0" y="2077"/>
                  </a:lnTo>
                  <a:lnTo>
                    <a:pt x="2100" y="2077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10" name="Chart 609">
            <a:extLst>
              <a:ext uri="{FF2B5EF4-FFF2-40B4-BE49-F238E27FC236}">
                <a16:creationId xmlns:a16="http://schemas.microsoft.com/office/drawing/2014/main" id="{3FB08D46-76AA-015B-C6EF-4BB0BB3FDC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8734049"/>
              </p:ext>
            </p:extLst>
          </p:nvPr>
        </p:nvGraphicFramePr>
        <p:xfrm>
          <a:off x="879685" y="1297345"/>
          <a:ext cx="6096000" cy="342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4644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8"/>
          <p:cNvSpPr txBox="1">
            <a:spLocks noGrp="1"/>
          </p:cNvSpPr>
          <p:nvPr>
            <p:ph type="title"/>
          </p:nvPr>
        </p:nvSpPr>
        <p:spPr>
          <a:xfrm>
            <a:off x="3483308" y="2049410"/>
            <a:ext cx="5557326" cy="1280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Virat Kohli has more centuries in the second innings than 15</a:t>
            </a:r>
            <a:endParaRPr sz="3200" dirty="0"/>
          </a:p>
        </p:txBody>
      </p:sp>
      <p:sp>
        <p:nvSpPr>
          <p:cNvPr id="561" name="Google Shape;561;p38"/>
          <p:cNvSpPr txBox="1">
            <a:spLocks noGrp="1"/>
          </p:cNvSpPr>
          <p:nvPr>
            <p:ph type="title" idx="2"/>
          </p:nvPr>
        </p:nvSpPr>
        <p:spPr>
          <a:xfrm>
            <a:off x="3483308" y="1133460"/>
            <a:ext cx="985325" cy="6540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 </a:t>
            </a:r>
            <a:endParaRPr dirty="0"/>
          </a:p>
        </p:txBody>
      </p:sp>
      <p:sp>
        <p:nvSpPr>
          <p:cNvPr id="562" name="Google Shape;562;p38"/>
          <p:cNvSpPr txBox="1">
            <a:spLocks noGrp="1"/>
          </p:cNvSpPr>
          <p:nvPr>
            <p:ph type="subTitle" idx="1"/>
          </p:nvPr>
        </p:nvSpPr>
        <p:spPr>
          <a:xfrm>
            <a:off x="3483308" y="3329571"/>
            <a:ext cx="4844100" cy="680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Virat Kohli has more centuries in the first innings than 8</a:t>
            </a:r>
            <a:endParaRPr dirty="0"/>
          </a:p>
        </p:txBody>
      </p:sp>
      <p:grpSp>
        <p:nvGrpSpPr>
          <p:cNvPr id="583" name="Google Shape;583;p38"/>
          <p:cNvGrpSpPr/>
          <p:nvPr/>
        </p:nvGrpSpPr>
        <p:grpSpPr>
          <a:xfrm>
            <a:off x="-497062" y="-100409"/>
            <a:ext cx="2762757" cy="1986613"/>
            <a:chOff x="-45481" y="-21187"/>
            <a:chExt cx="2762757" cy="1986613"/>
          </a:xfrm>
        </p:grpSpPr>
        <p:grpSp>
          <p:nvGrpSpPr>
            <p:cNvPr id="584" name="Google Shape;584;p38"/>
            <p:cNvGrpSpPr/>
            <p:nvPr/>
          </p:nvGrpSpPr>
          <p:grpSpPr>
            <a:xfrm rot="10800000" flipH="1">
              <a:off x="258792" y="-21179"/>
              <a:ext cx="533279" cy="1164899"/>
              <a:chOff x="1531792" y="4233942"/>
              <a:chExt cx="533279" cy="1164899"/>
            </a:xfrm>
          </p:grpSpPr>
          <p:sp>
            <p:nvSpPr>
              <p:cNvPr id="585" name="Google Shape;585;p38"/>
              <p:cNvSpPr/>
              <p:nvPr/>
            </p:nvSpPr>
            <p:spPr>
              <a:xfrm>
                <a:off x="1531792" y="4484086"/>
                <a:ext cx="531978" cy="382806"/>
              </a:xfrm>
              <a:custGeom>
                <a:avLst/>
                <a:gdLst/>
                <a:ahLst/>
                <a:cxnLst/>
                <a:rect l="l" t="t" r="r" b="b"/>
                <a:pathLst>
                  <a:path w="18398" h="13239" extrusionOk="0">
                    <a:moveTo>
                      <a:pt x="0" y="0"/>
                    </a:moveTo>
                    <a:lnTo>
                      <a:pt x="0" y="13239"/>
                    </a:lnTo>
                    <a:lnTo>
                      <a:pt x="18397" y="13239"/>
                    </a:lnTo>
                    <a:lnTo>
                      <a:pt x="183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8"/>
              <p:cNvSpPr/>
              <p:nvPr/>
            </p:nvSpPr>
            <p:spPr>
              <a:xfrm>
                <a:off x="1531792" y="4233942"/>
                <a:ext cx="531978" cy="250173"/>
              </a:xfrm>
              <a:custGeom>
                <a:avLst/>
                <a:gdLst/>
                <a:ahLst/>
                <a:cxnLst/>
                <a:rect l="l" t="t" r="r" b="b"/>
                <a:pathLst>
                  <a:path w="18398" h="8652" extrusionOk="0">
                    <a:moveTo>
                      <a:pt x="0" y="0"/>
                    </a:moveTo>
                    <a:lnTo>
                      <a:pt x="0" y="8651"/>
                    </a:lnTo>
                    <a:lnTo>
                      <a:pt x="18397" y="8651"/>
                    </a:lnTo>
                    <a:lnTo>
                      <a:pt x="18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8"/>
              <p:cNvSpPr/>
              <p:nvPr/>
            </p:nvSpPr>
            <p:spPr>
              <a:xfrm>
                <a:off x="1531792" y="4866198"/>
                <a:ext cx="533279" cy="532643"/>
              </a:xfrm>
              <a:custGeom>
                <a:avLst/>
                <a:gdLst/>
                <a:ahLst/>
                <a:cxnLst/>
                <a:rect l="l" t="t" r="r" b="b"/>
                <a:pathLst>
                  <a:path w="18443" h="18421" extrusionOk="0">
                    <a:moveTo>
                      <a:pt x="0" y="1"/>
                    </a:moveTo>
                    <a:lnTo>
                      <a:pt x="0" y="18421"/>
                    </a:lnTo>
                    <a:lnTo>
                      <a:pt x="18443" y="18421"/>
                    </a:lnTo>
                    <a:lnTo>
                      <a:pt x="18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8" name="Google Shape;588;p38"/>
            <p:cNvGrpSpPr/>
            <p:nvPr/>
          </p:nvGrpSpPr>
          <p:grpSpPr>
            <a:xfrm rot="10800000" flipH="1">
              <a:off x="900965" y="-21179"/>
              <a:ext cx="908827" cy="1986605"/>
              <a:chOff x="2173965" y="3412236"/>
              <a:chExt cx="908827" cy="1986605"/>
            </a:xfrm>
          </p:grpSpPr>
          <p:sp>
            <p:nvSpPr>
              <p:cNvPr id="589" name="Google Shape;589;p38"/>
              <p:cNvSpPr/>
              <p:nvPr/>
            </p:nvSpPr>
            <p:spPr>
              <a:xfrm>
                <a:off x="2174601" y="3837951"/>
                <a:ext cx="906861" cy="654057"/>
              </a:xfrm>
              <a:custGeom>
                <a:avLst/>
                <a:gdLst/>
                <a:ahLst/>
                <a:cxnLst/>
                <a:rect l="l" t="t" r="r" b="b"/>
                <a:pathLst>
                  <a:path w="31363" h="22620" extrusionOk="0">
                    <a:moveTo>
                      <a:pt x="1" y="0"/>
                    </a:moveTo>
                    <a:lnTo>
                      <a:pt x="1" y="22620"/>
                    </a:lnTo>
                    <a:lnTo>
                      <a:pt x="31363" y="22620"/>
                    </a:lnTo>
                    <a:lnTo>
                      <a:pt x="31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8"/>
              <p:cNvSpPr/>
              <p:nvPr/>
            </p:nvSpPr>
            <p:spPr>
              <a:xfrm>
                <a:off x="2174601" y="3412236"/>
                <a:ext cx="906861" cy="426381"/>
              </a:xfrm>
              <a:custGeom>
                <a:avLst/>
                <a:gdLst/>
                <a:ahLst/>
                <a:cxnLst/>
                <a:rect l="l" t="t" r="r" b="b"/>
                <a:pathLst>
                  <a:path w="31363" h="14746" extrusionOk="0">
                    <a:moveTo>
                      <a:pt x="1" y="1"/>
                    </a:moveTo>
                    <a:lnTo>
                      <a:pt x="1" y="14746"/>
                    </a:lnTo>
                    <a:lnTo>
                      <a:pt x="31363" y="14746"/>
                    </a:lnTo>
                    <a:lnTo>
                      <a:pt x="313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8"/>
              <p:cNvSpPr/>
              <p:nvPr/>
            </p:nvSpPr>
            <p:spPr>
              <a:xfrm>
                <a:off x="2173965" y="4490013"/>
                <a:ext cx="908827" cy="908827"/>
              </a:xfrm>
              <a:custGeom>
                <a:avLst/>
                <a:gdLst/>
                <a:ahLst/>
                <a:cxnLst/>
                <a:rect l="l" t="t" r="r" b="b"/>
                <a:pathLst>
                  <a:path w="31431" h="31431" extrusionOk="0">
                    <a:moveTo>
                      <a:pt x="0" y="1"/>
                    </a:moveTo>
                    <a:lnTo>
                      <a:pt x="0" y="31431"/>
                    </a:lnTo>
                    <a:lnTo>
                      <a:pt x="31431" y="31431"/>
                    </a:lnTo>
                    <a:lnTo>
                      <a:pt x="314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92" name="Google Shape;592;p38"/>
            <p:cNvGrpSpPr/>
            <p:nvPr/>
          </p:nvGrpSpPr>
          <p:grpSpPr>
            <a:xfrm rot="10800000" flipH="1">
              <a:off x="1960902" y="-21179"/>
              <a:ext cx="410535" cy="896943"/>
              <a:chOff x="3233902" y="4501898"/>
              <a:chExt cx="410535" cy="896943"/>
            </a:xfrm>
          </p:grpSpPr>
          <p:sp>
            <p:nvSpPr>
              <p:cNvPr id="593" name="Google Shape;593;p38"/>
              <p:cNvSpPr/>
              <p:nvPr/>
            </p:nvSpPr>
            <p:spPr>
              <a:xfrm>
                <a:off x="3233902" y="4694616"/>
                <a:ext cx="409234" cy="295049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0204" extrusionOk="0">
                    <a:moveTo>
                      <a:pt x="1" y="0"/>
                    </a:moveTo>
                    <a:lnTo>
                      <a:pt x="1" y="10203"/>
                    </a:lnTo>
                    <a:lnTo>
                      <a:pt x="14152" y="10203"/>
                    </a:lnTo>
                    <a:lnTo>
                      <a:pt x="141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8"/>
              <p:cNvSpPr/>
              <p:nvPr/>
            </p:nvSpPr>
            <p:spPr>
              <a:xfrm>
                <a:off x="3233902" y="4501898"/>
                <a:ext cx="409234" cy="192747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6666" extrusionOk="0">
                    <a:moveTo>
                      <a:pt x="1" y="0"/>
                    </a:moveTo>
                    <a:lnTo>
                      <a:pt x="1" y="6665"/>
                    </a:lnTo>
                    <a:lnTo>
                      <a:pt x="14152" y="6665"/>
                    </a:lnTo>
                    <a:lnTo>
                      <a:pt x="1415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8"/>
              <p:cNvSpPr/>
              <p:nvPr/>
            </p:nvSpPr>
            <p:spPr>
              <a:xfrm>
                <a:off x="3233902" y="4988971"/>
                <a:ext cx="410535" cy="409870"/>
              </a:xfrm>
              <a:custGeom>
                <a:avLst/>
                <a:gdLst/>
                <a:ahLst/>
                <a:cxnLst/>
                <a:rect l="l" t="t" r="r" b="b"/>
                <a:pathLst>
                  <a:path w="14198" h="14175" extrusionOk="0">
                    <a:moveTo>
                      <a:pt x="1" y="0"/>
                    </a:moveTo>
                    <a:lnTo>
                      <a:pt x="1" y="14175"/>
                    </a:lnTo>
                    <a:lnTo>
                      <a:pt x="14198" y="14175"/>
                    </a:lnTo>
                    <a:lnTo>
                      <a:pt x="141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8"/>
            <p:cNvGrpSpPr/>
            <p:nvPr/>
          </p:nvGrpSpPr>
          <p:grpSpPr>
            <a:xfrm rot="10800000" flipH="1">
              <a:off x="-45481" y="-21179"/>
              <a:ext cx="194743" cy="425716"/>
              <a:chOff x="1227519" y="4973125"/>
              <a:chExt cx="194743" cy="425716"/>
            </a:xfrm>
          </p:grpSpPr>
          <p:sp>
            <p:nvSpPr>
              <p:cNvPr id="597" name="Google Shape;597;p38"/>
              <p:cNvSpPr/>
              <p:nvPr/>
            </p:nvSpPr>
            <p:spPr>
              <a:xfrm>
                <a:off x="1227519" y="5064208"/>
                <a:ext cx="194743" cy="1406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4863" extrusionOk="0">
                    <a:moveTo>
                      <a:pt x="1" y="0"/>
                    </a:moveTo>
                    <a:lnTo>
                      <a:pt x="1" y="4862"/>
                    </a:lnTo>
                    <a:lnTo>
                      <a:pt x="6734" y="4862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8"/>
              <p:cNvSpPr/>
              <p:nvPr/>
            </p:nvSpPr>
            <p:spPr>
              <a:xfrm>
                <a:off x="1227519" y="4973125"/>
                <a:ext cx="194743" cy="91111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3151" extrusionOk="0">
                    <a:moveTo>
                      <a:pt x="1" y="1"/>
                    </a:moveTo>
                    <a:lnTo>
                      <a:pt x="1" y="3150"/>
                    </a:lnTo>
                    <a:lnTo>
                      <a:pt x="6734" y="3150"/>
                    </a:lnTo>
                    <a:lnTo>
                      <a:pt x="67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8"/>
              <p:cNvSpPr/>
              <p:nvPr/>
            </p:nvSpPr>
            <p:spPr>
              <a:xfrm>
                <a:off x="1227519" y="5204127"/>
                <a:ext cx="194743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6734" extrusionOk="0">
                    <a:moveTo>
                      <a:pt x="1" y="0"/>
                    </a:moveTo>
                    <a:lnTo>
                      <a:pt x="1" y="6734"/>
                    </a:lnTo>
                    <a:lnTo>
                      <a:pt x="6734" y="673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38"/>
            <p:cNvGrpSpPr/>
            <p:nvPr/>
          </p:nvGrpSpPr>
          <p:grpSpPr>
            <a:xfrm rot="10800000">
              <a:off x="2522534" y="-21187"/>
              <a:ext cx="194743" cy="425716"/>
              <a:chOff x="3773109" y="4973125"/>
              <a:chExt cx="194743" cy="425716"/>
            </a:xfrm>
          </p:grpSpPr>
          <p:sp>
            <p:nvSpPr>
              <p:cNvPr id="601" name="Google Shape;601;p38"/>
              <p:cNvSpPr/>
              <p:nvPr/>
            </p:nvSpPr>
            <p:spPr>
              <a:xfrm>
                <a:off x="3773109" y="5064208"/>
                <a:ext cx="194743" cy="1406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4863" extrusionOk="0">
                    <a:moveTo>
                      <a:pt x="1" y="0"/>
                    </a:moveTo>
                    <a:lnTo>
                      <a:pt x="1" y="4862"/>
                    </a:lnTo>
                    <a:lnTo>
                      <a:pt x="6734" y="4862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8"/>
              <p:cNvSpPr/>
              <p:nvPr/>
            </p:nvSpPr>
            <p:spPr>
              <a:xfrm>
                <a:off x="3773109" y="4973125"/>
                <a:ext cx="194743" cy="91111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3151" extrusionOk="0">
                    <a:moveTo>
                      <a:pt x="1" y="1"/>
                    </a:moveTo>
                    <a:lnTo>
                      <a:pt x="1" y="3150"/>
                    </a:lnTo>
                    <a:lnTo>
                      <a:pt x="6734" y="3150"/>
                    </a:lnTo>
                    <a:lnTo>
                      <a:pt x="67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8"/>
              <p:cNvSpPr/>
              <p:nvPr/>
            </p:nvSpPr>
            <p:spPr>
              <a:xfrm>
                <a:off x="3773109" y="5204127"/>
                <a:ext cx="194743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6734" extrusionOk="0">
                    <a:moveTo>
                      <a:pt x="1" y="0"/>
                    </a:moveTo>
                    <a:lnTo>
                      <a:pt x="1" y="6734"/>
                    </a:lnTo>
                    <a:lnTo>
                      <a:pt x="6734" y="673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5833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0"/>
          <p:cNvSpPr txBox="1">
            <a:spLocks noGrp="1"/>
          </p:cNvSpPr>
          <p:nvPr>
            <p:ph type="title"/>
          </p:nvPr>
        </p:nvSpPr>
        <p:spPr>
          <a:xfrm>
            <a:off x="845807" y="306658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Dismissals Virat Kohli faced most</a:t>
            </a:r>
          </a:p>
        </p:txBody>
      </p:sp>
      <p:grpSp>
        <p:nvGrpSpPr>
          <p:cNvPr id="617" name="Google Shape;617;p40"/>
          <p:cNvGrpSpPr/>
          <p:nvPr/>
        </p:nvGrpSpPr>
        <p:grpSpPr>
          <a:xfrm flipH="1">
            <a:off x="7173591" y="-473879"/>
            <a:ext cx="3715780" cy="2034777"/>
            <a:chOff x="3831199" y="4002275"/>
            <a:chExt cx="3715780" cy="2034777"/>
          </a:xfrm>
        </p:grpSpPr>
        <p:sp>
          <p:nvSpPr>
            <p:cNvPr id="618" name="Google Shape;618;p40"/>
            <p:cNvSpPr/>
            <p:nvPr/>
          </p:nvSpPr>
          <p:spPr>
            <a:xfrm>
              <a:off x="6345127" y="4834536"/>
              <a:ext cx="1201852" cy="1202517"/>
            </a:xfrm>
            <a:custGeom>
              <a:avLst/>
              <a:gdLst/>
              <a:ahLst/>
              <a:cxnLst/>
              <a:rect l="l" t="t" r="r" b="b"/>
              <a:pathLst>
                <a:path w="41565" h="41588" fill="none" extrusionOk="0">
                  <a:moveTo>
                    <a:pt x="0" y="0"/>
                  </a:moveTo>
                  <a:lnTo>
                    <a:pt x="41565" y="41588"/>
                  </a:lnTo>
                </a:path>
              </a:pathLst>
            </a:custGeom>
            <a:noFill/>
            <a:ln w="18825" cap="rnd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9" name="Google Shape;619;p40"/>
            <p:cNvGrpSpPr/>
            <p:nvPr/>
          </p:nvGrpSpPr>
          <p:grpSpPr>
            <a:xfrm>
              <a:off x="3831199" y="4002275"/>
              <a:ext cx="3018842" cy="1712722"/>
              <a:chOff x="3831199" y="4002275"/>
              <a:chExt cx="3018842" cy="1712722"/>
            </a:xfrm>
          </p:grpSpPr>
          <p:sp>
            <p:nvSpPr>
              <p:cNvPr id="620" name="Google Shape;620;p40"/>
              <p:cNvSpPr/>
              <p:nvPr/>
            </p:nvSpPr>
            <p:spPr>
              <a:xfrm>
                <a:off x="4051647" y="4219427"/>
                <a:ext cx="2798394" cy="1495571"/>
              </a:xfrm>
              <a:custGeom>
                <a:avLst/>
                <a:gdLst/>
                <a:ahLst/>
                <a:cxnLst/>
                <a:rect l="l" t="t" r="r" b="b"/>
                <a:pathLst>
                  <a:path w="96780" h="51723" fill="none" extrusionOk="0">
                    <a:moveTo>
                      <a:pt x="0" y="0"/>
                    </a:moveTo>
                    <a:lnTo>
                      <a:pt x="9632" y="9632"/>
                    </a:lnTo>
                    <a:lnTo>
                      <a:pt x="54690" y="9632"/>
                    </a:lnTo>
                    <a:lnTo>
                      <a:pt x="96779" y="51722"/>
                    </a:lnTo>
                  </a:path>
                </a:pathLst>
              </a:custGeom>
              <a:noFill/>
              <a:ln w="18825" cap="rnd" cmpd="sng">
                <a:solidFill>
                  <a:schemeClr val="accen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1" name="Google Shape;621;p40"/>
              <p:cNvSpPr/>
              <p:nvPr/>
            </p:nvSpPr>
            <p:spPr>
              <a:xfrm>
                <a:off x="3831199" y="4002275"/>
                <a:ext cx="126734" cy="126763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4384" fill="none" extrusionOk="0">
                    <a:moveTo>
                      <a:pt x="0" y="1"/>
                    </a:moveTo>
                    <a:lnTo>
                      <a:pt x="4383" y="4383"/>
                    </a:lnTo>
                  </a:path>
                </a:pathLst>
              </a:custGeom>
              <a:noFill/>
              <a:ln w="18825" cap="rnd" cmpd="sng">
                <a:solidFill>
                  <a:schemeClr val="accen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AD3150-64D4-8871-B6DC-9F87E853B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-207415" y="3248300"/>
            <a:ext cx="60723" cy="67438"/>
          </a:xfrm>
        </p:spPr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grpSp>
        <p:nvGrpSpPr>
          <p:cNvPr id="8" name="Google Shape;622;p40">
            <a:extLst>
              <a:ext uri="{FF2B5EF4-FFF2-40B4-BE49-F238E27FC236}">
                <a16:creationId xmlns:a16="http://schemas.microsoft.com/office/drawing/2014/main" id="{71EFECD3-EACE-9269-B4F1-9FC5C0D67D63}"/>
              </a:ext>
            </a:extLst>
          </p:cNvPr>
          <p:cNvGrpSpPr/>
          <p:nvPr/>
        </p:nvGrpSpPr>
        <p:grpSpPr>
          <a:xfrm rot="10800000">
            <a:off x="7492476" y="3248300"/>
            <a:ext cx="2762757" cy="1986613"/>
            <a:chOff x="-45481" y="-21187"/>
            <a:chExt cx="2762757" cy="1986613"/>
          </a:xfrm>
        </p:grpSpPr>
        <p:grpSp>
          <p:nvGrpSpPr>
            <p:cNvPr id="10" name="Google Shape;623;p40">
              <a:extLst>
                <a:ext uri="{FF2B5EF4-FFF2-40B4-BE49-F238E27FC236}">
                  <a16:creationId xmlns:a16="http://schemas.microsoft.com/office/drawing/2014/main" id="{C09D4B2B-23F6-557B-045A-B2DD9FBA984A}"/>
                </a:ext>
              </a:extLst>
            </p:cNvPr>
            <p:cNvGrpSpPr/>
            <p:nvPr/>
          </p:nvGrpSpPr>
          <p:grpSpPr>
            <a:xfrm rot="10800000" flipH="1">
              <a:off x="258792" y="-21179"/>
              <a:ext cx="533279" cy="1164899"/>
              <a:chOff x="1531792" y="4233942"/>
              <a:chExt cx="533279" cy="1164899"/>
            </a:xfrm>
          </p:grpSpPr>
          <p:sp>
            <p:nvSpPr>
              <p:cNvPr id="27" name="Google Shape;624;p40">
                <a:extLst>
                  <a:ext uri="{FF2B5EF4-FFF2-40B4-BE49-F238E27FC236}">
                    <a16:creationId xmlns:a16="http://schemas.microsoft.com/office/drawing/2014/main" id="{A2C1C72C-D879-80AB-4C47-686F6D1FA37C}"/>
                  </a:ext>
                </a:extLst>
              </p:cNvPr>
              <p:cNvSpPr/>
              <p:nvPr/>
            </p:nvSpPr>
            <p:spPr>
              <a:xfrm>
                <a:off x="1531792" y="4484086"/>
                <a:ext cx="531978" cy="382806"/>
              </a:xfrm>
              <a:custGeom>
                <a:avLst/>
                <a:gdLst/>
                <a:ahLst/>
                <a:cxnLst/>
                <a:rect l="l" t="t" r="r" b="b"/>
                <a:pathLst>
                  <a:path w="18398" h="13239" extrusionOk="0">
                    <a:moveTo>
                      <a:pt x="0" y="0"/>
                    </a:moveTo>
                    <a:lnTo>
                      <a:pt x="0" y="13239"/>
                    </a:lnTo>
                    <a:lnTo>
                      <a:pt x="18397" y="13239"/>
                    </a:lnTo>
                    <a:lnTo>
                      <a:pt x="183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25;p40">
                <a:extLst>
                  <a:ext uri="{FF2B5EF4-FFF2-40B4-BE49-F238E27FC236}">
                    <a16:creationId xmlns:a16="http://schemas.microsoft.com/office/drawing/2014/main" id="{01F59298-BF46-B6E5-9014-04B6E951FF54}"/>
                  </a:ext>
                </a:extLst>
              </p:cNvPr>
              <p:cNvSpPr/>
              <p:nvPr/>
            </p:nvSpPr>
            <p:spPr>
              <a:xfrm>
                <a:off x="1531792" y="4233942"/>
                <a:ext cx="531978" cy="250173"/>
              </a:xfrm>
              <a:custGeom>
                <a:avLst/>
                <a:gdLst/>
                <a:ahLst/>
                <a:cxnLst/>
                <a:rect l="l" t="t" r="r" b="b"/>
                <a:pathLst>
                  <a:path w="18398" h="8652" extrusionOk="0">
                    <a:moveTo>
                      <a:pt x="0" y="0"/>
                    </a:moveTo>
                    <a:lnTo>
                      <a:pt x="0" y="8651"/>
                    </a:lnTo>
                    <a:lnTo>
                      <a:pt x="18397" y="8651"/>
                    </a:lnTo>
                    <a:lnTo>
                      <a:pt x="18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26;p40">
                <a:extLst>
                  <a:ext uri="{FF2B5EF4-FFF2-40B4-BE49-F238E27FC236}">
                    <a16:creationId xmlns:a16="http://schemas.microsoft.com/office/drawing/2014/main" id="{587EE611-D41B-AEB3-1E4B-FE54BF0991BD}"/>
                  </a:ext>
                </a:extLst>
              </p:cNvPr>
              <p:cNvSpPr/>
              <p:nvPr/>
            </p:nvSpPr>
            <p:spPr>
              <a:xfrm>
                <a:off x="1531792" y="4866198"/>
                <a:ext cx="533279" cy="532643"/>
              </a:xfrm>
              <a:custGeom>
                <a:avLst/>
                <a:gdLst/>
                <a:ahLst/>
                <a:cxnLst/>
                <a:rect l="l" t="t" r="r" b="b"/>
                <a:pathLst>
                  <a:path w="18443" h="18421" extrusionOk="0">
                    <a:moveTo>
                      <a:pt x="0" y="1"/>
                    </a:moveTo>
                    <a:lnTo>
                      <a:pt x="0" y="18421"/>
                    </a:lnTo>
                    <a:lnTo>
                      <a:pt x="18443" y="18421"/>
                    </a:lnTo>
                    <a:lnTo>
                      <a:pt x="18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627;p40">
              <a:extLst>
                <a:ext uri="{FF2B5EF4-FFF2-40B4-BE49-F238E27FC236}">
                  <a16:creationId xmlns:a16="http://schemas.microsoft.com/office/drawing/2014/main" id="{F24F0E87-B3F6-543F-4C2F-79E593280BFB}"/>
                </a:ext>
              </a:extLst>
            </p:cNvPr>
            <p:cNvGrpSpPr/>
            <p:nvPr/>
          </p:nvGrpSpPr>
          <p:grpSpPr>
            <a:xfrm rot="10800000" flipH="1">
              <a:off x="900965" y="-21179"/>
              <a:ext cx="908827" cy="1986605"/>
              <a:chOff x="2173965" y="3412236"/>
              <a:chExt cx="908827" cy="1986605"/>
            </a:xfrm>
          </p:grpSpPr>
          <p:sp>
            <p:nvSpPr>
              <p:cNvPr id="24" name="Google Shape;628;p40">
                <a:extLst>
                  <a:ext uri="{FF2B5EF4-FFF2-40B4-BE49-F238E27FC236}">
                    <a16:creationId xmlns:a16="http://schemas.microsoft.com/office/drawing/2014/main" id="{7734E12F-09E1-68A7-05D1-1E8E4E8DCF00}"/>
                  </a:ext>
                </a:extLst>
              </p:cNvPr>
              <p:cNvSpPr/>
              <p:nvPr/>
            </p:nvSpPr>
            <p:spPr>
              <a:xfrm>
                <a:off x="2174601" y="3837951"/>
                <a:ext cx="906861" cy="654057"/>
              </a:xfrm>
              <a:custGeom>
                <a:avLst/>
                <a:gdLst/>
                <a:ahLst/>
                <a:cxnLst/>
                <a:rect l="l" t="t" r="r" b="b"/>
                <a:pathLst>
                  <a:path w="31363" h="22620" extrusionOk="0">
                    <a:moveTo>
                      <a:pt x="1" y="0"/>
                    </a:moveTo>
                    <a:lnTo>
                      <a:pt x="1" y="22620"/>
                    </a:lnTo>
                    <a:lnTo>
                      <a:pt x="31363" y="22620"/>
                    </a:lnTo>
                    <a:lnTo>
                      <a:pt x="31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29;p40">
                <a:extLst>
                  <a:ext uri="{FF2B5EF4-FFF2-40B4-BE49-F238E27FC236}">
                    <a16:creationId xmlns:a16="http://schemas.microsoft.com/office/drawing/2014/main" id="{8B2FF9B5-1E0C-22B3-506C-E5405226DE85}"/>
                  </a:ext>
                </a:extLst>
              </p:cNvPr>
              <p:cNvSpPr/>
              <p:nvPr/>
            </p:nvSpPr>
            <p:spPr>
              <a:xfrm>
                <a:off x="2174601" y="3412236"/>
                <a:ext cx="906861" cy="426381"/>
              </a:xfrm>
              <a:custGeom>
                <a:avLst/>
                <a:gdLst/>
                <a:ahLst/>
                <a:cxnLst/>
                <a:rect l="l" t="t" r="r" b="b"/>
                <a:pathLst>
                  <a:path w="31363" h="14746" extrusionOk="0">
                    <a:moveTo>
                      <a:pt x="1" y="1"/>
                    </a:moveTo>
                    <a:lnTo>
                      <a:pt x="1" y="14746"/>
                    </a:lnTo>
                    <a:lnTo>
                      <a:pt x="31363" y="14746"/>
                    </a:lnTo>
                    <a:lnTo>
                      <a:pt x="313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30;p40">
                <a:extLst>
                  <a:ext uri="{FF2B5EF4-FFF2-40B4-BE49-F238E27FC236}">
                    <a16:creationId xmlns:a16="http://schemas.microsoft.com/office/drawing/2014/main" id="{D4C3E3E0-14E6-CA58-3E09-E8A220F6E6F8}"/>
                  </a:ext>
                </a:extLst>
              </p:cNvPr>
              <p:cNvSpPr/>
              <p:nvPr/>
            </p:nvSpPr>
            <p:spPr>
              <a:xfrm>
                <a:off x="2173965" y="4490013"/>
                <a:ext cx="908827" cy="908827"/>
              </a:xfrm>
              <a:custGeom>
                <a:avLst/>
                <a:gdLst/>
                <a:ahLst/>
                <a:cxnLst/>
                <a:rect l="l" t="t" r="r" b="b"/>
                <a:pathLst>
                  <a:path w="31431" h="31431" extrusionOk="0">
                    <a:moveTo>
                      <a:pt x="0" y="1"/>
                    </a:moveTo>
                    <a:lnTo>
                      <a:pt x="0" y="31431"/>
                    </a:lnTo>
                    <a:lnTo>
                      <a:pt x="31431" y="31431"/>
                    </a:lnTo>
                    <a:lnTo>
                      <a:pt x="314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631;p40">
              <a:extLst>
                <a:ext uri="{FF2B5EF4-FFF2-40B4-BE49-F238E27FC236}">
                  <a16:creationId xmlns:a16="http://schemas.microsoft.com/office/drawing/2014/main" id="{7080EC8B-20D1-5CB6-8DB7-FC3CD38240A3}"/>
                </a:ext>
              </a:extLst>
            </p:cNvPr>
            <p:cNvGrpSpPr/>
            <p:nvPr/>
          </p:nvGrpSpPr>
          <p:grpSpPr>
            <a:xfrm rot="10800000" flipH="1">
              <a:off x="1960902" y="-21179"/>
              <a:ext cx="410535" cy="896943"/>
              <a:chOff x="3233902" y="4501898"/>
              <a:chExt cx="410535" cy="896943"/>
            </a:xfrm>
          </p:grpSpPr>
          <p:sp>
            <p:nvSpPr>
              <p:cNvPr id="21" name="Google Shape;632;p40">
                <a:extLst>
                  <a:ext uri="{FF2B5EF4-FFF2-40B4-BE49-F238E27FC236}">
                    <a16:creationId xmlns:a16="http://schemas.microsoft.com/office/drawing/2014/main" id="{B18B0ACE-0519-529E-735B-70CF51FB1744}"/>
                  </a:ext>
                </a:extLst>
              </p:cNvPr>
              <p:cNvSpPr/>
              <p:nvPr/>
            </p:nvSpPr>
            <p:spPr>
              <a:xfrm>
                <a:off x="3233902" y="4694616"/>
                <a:ext cx="409234" cy="295049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0204" extrusionOk="0">
                    <a:moveTo>
                      <a:pt x="1" y="0"/>
                    </a:moveTo>
                    <a:lnTo>
                      <a:pt x="1" y="10203"/>
                    </a:lnTo>
                    <a:lnTo>
                      <a:pt x="14152" y="10203"/>
                    </a:lnTo>
                    <a:lnTo>
                      <a:pt x="141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33;p40">
                <a:extLst>
                  <a:ext uri="{FF2B5EF4-FFF2-40B4-BE49-F238E27FC236}">
                    <a16:creationId xmlns:a16="http://schemas.microsoft.com/office/drawing/2014/main" id="{4CAE49C6-B255-79A5-FEC4-E0B05801CBBA}"/>
                  </a:ext>
                </a:extLst>
              </p:cNvPr>
              <p:cNvSpPr/>
              <p:nvPr/>
            </p:nvSpPr>
            <p:spPr>
              <a:xfrm>
                <a:off x="3233902" y="4501898"/>
                <a:ext cx="409234" cy="192747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6666" extrusionOk="0">
                    <a:moveTo>
                      <a:pt x="1" y="0"/>
                    </a:moveTo>
                    <a:lnTo>
                      <a:pt x="1" y="6665"/>
                    </a:lnTo>
                    <a:lnTo>
                      <a:pt x="14152" y="6665"/>
                    </a:lnTo>
                    <a:lnTo>
                      <a:pt x="1415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34;p40">
                <a:extLst>
                  <a:ext uri="{FF2B5EF4-FFF2-40B4-BE49-F238E27FC236}">
                    <a16:creationId xmlns:a16="http://schemas.microsoft.com/office/drawing/2014/main" id="{5AE518A3-DA1C-424A-BD0E-53418764E09A}"/>
                  </a:ext>
                </a:extLst>
              </p:cNvPr>
              <p:cNvSpPr/>
              <p:nvPr/>
            </p:nvSpPr>
            <p:spPr>
              <a:xfrm>
                <a:off x="3233902" y="4988971"/>
                <a:ext cx="410535" cy="409870"/>
              </a:xfrm>
              <a:custGeom>
                <a:avLst/>
                <a:gdLst/>
                <a:ahLst/>
                <a:cxnLst/>
                <a:rect l="l" t="t" r="r" b="b"/>
                <a:pathLst>
                  <a:path w="14198" h="14175" extrusionOk="0">
                    <a:moveTo>
                      <a:pt x="1" y="0"/>
                    </a:moveTo>
                    <a:lnTo>
                      <a:pt x="1" y="14175"/>
                    </a:lnTo>
                    <a:lnTo>
                      <a:pt x="14198" y="14175"/>
                    </a:lnTo>
                    <a:lnTo>
                      <a:pt x="141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635;p40">
              <a:extLst>
                <a:ext uri="{FF2B5EF4-FFF2-40B4-BE49-F238E27FC236}">
                  <a16:creationId xmlns:a16="http://schemas.microsoft.com/office/drawing/2014/main" id="{C1B7E41F-08FA-BBCC-ED35-B06407D94235}"/>
                </a:ext>
              </a:extLst>
            </p:cNvPr>
            <p:cNvGrpSpPr/>
            <p:nvPr/>
          </p:nvGrpSpPr>
          <p:grpSpPr>
            <a:xfrm rot="10800000" flipH="1">
              <a:off x="-45481" y="-21179"/>
              <a:ext cx="194743" cy="425716"/>
              <a:chOff x="1227519" y="4973125"/>
              <a:chExt cx="194743" cy="425716"/>
            </a:xfrm>
          </p:grpSpPr>
          <p:sp>
            <p:nvSpPr>
              <p:cNvPr id="18" name="Google Shape;636;p40">
                <a:extLst>
                  <a:ext uri="{FF2B5EF4-FFF2-40B4-BE49-F238E27FC236}">
                    <a16:creationId xmlns:a16="http://schemas.microsoft.com/office/drawing/2014/main" id="{3BEB9BFB-52B6-B58C-F24F-3ADE401CA853}"/>
                  </a:ext>
                </a:extLst>
              </p:cNvPr>
              <p:cNvSpPr/>
              <p:nvPr/>
            </p:nvSpPr>
            <p:spPr>
              <a:xfrm>
                <a:off x="1227519" y="5064208"/>
                <a:ext cx="194743" cy="1406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4863" extrusionOk="0">
                    <a:moveTo>
                      <a:pt x="1" y="0"/>
                    </a:moveTo>
                    <a:lnTo>
                      <a:pt x="1" y="4862"/>
                    </a:lnTo>
                    <a:lnTo>
                      <a:pt x="6734" y="4862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37;p40">
                <a:extLst>
                  <a:ext uri="{FF2B5EF4-FFF2-40B4-BE49-F238E27FC236}">
                    <a16:creationId xmlns:a16="http://schemas.microsoft.com/office/drawing/2014/main" id="{626449D6-6FA6-F508-0305-EB5165C2E84E}"/>
                  </a:ext>
                </a:extLst>
              </p:cNvPr>
              <p:cNvSpPr/>
              <p:nvPr/>
            </p:nvSpPr>
            <p:spPr>
              <a:xfrm>
                <a:off x="1227519" y="4973125"/>
                <a:ext cx="194743" cy="91111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3151" extrusionOk="0">
                    <a:moveTo>
                      <a:pt x="1" y="1"/>
                    </a:moveTo>
                    <a:lnTo>
                      <a:pt x="1" y="3150"/>
                    </a:lnTo>
                    <a:lnTo>
                      <a:pt x="6734" y="3150"/>
                    </a:lnTo>
                    <a:lnTo>
                      <a:pt x="67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38;p40">
                <a:extLst>
                  <a:ext uri="{FF2B5EF4-FFF2-40B4-BE49-F238E27FC236}">
                    <a16:creationId xmlns:a16="http://schemas.microsoft.com/office/drawing/2014/main" id="{8A6510E1-2E2B-97AD-DEFA-D19C764853CB}"/>
                  </a:ext>
                </a:extLst>
              </p:cNvPr>
              <p:cNvSpPr/>
              <p:nvPr/>
            </p:nvSpPr>
            <p:spPr>
              <a:xfrm>
                <a:off x="1227519" y="5204127"/>
                <a:ext cx="194743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6734" extrusionOk="0">
                    <a:moveTo>
                      <a:pt x="1" y="0"/>
                    </a:moveTo>
                    <a:lnTo>
                      <a:pt x="1" y="6734"/>
                    </a:lnTo>
                    <a:lnTo>
                      <a:pt x="6734" y="673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639;p40">
              <a:extLst>
                <a:ext uri="{FF2B5EF4-FFF2-40B4-BE49-F238E27FC236}">
                  <a16:creationId xmlns:a16="http://schemas.microsoft.com/office/drawing/2014/main" id="{3AE1E9FF-8BC1-B9F8-7B6C-1C66217CD8C1}"/>
                </a:ext>
              </a:extLst>
            </p:cNvPr>
            <p:cNvGrpSpPr/>
            <p:nvPr/>
          </p:nvGrpSpPr>
          <p:grpSpPr>
            <a:xfrm rot="10800000">
              <a:off x="2522534" y="-21187"/>
              <a:ext cx="194743" cy="425716"/>
              <a:chOff x="3773109" y="4973125"/>
              <a:chExt cx="194743" cy="425716"/>
            </a:xfrm>
          </p:grpSpPr>
          <p:sp>
            <p:nvSpPr>
              <p:cNvPr id="15" name="Google Shape;640;p40">
                <a:extLst>
                  <a:ext uri="{FF2B5EF4-FFF2-40B4-BE49-F238E27FC236}">
                    <a16:creationId xmlns:a16="http://schemas.microsoft.com/office/drawing/2014/main" id="{7065646C-D1E1-779F-6628-F89EFA2BA92F}"/>
                  </a:ext>
                </a:extLst>
              </p:cNvPr>
              <p:cNvSpPr/>
              <p:nvPr/>
            </p:nvSpPr>
            <p:spPr>
              <a:xfrm>
                <a:off x="3773109" y="5064208"/>
                <a:ext cx="194743" cy="1406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4863" extrusionOk="0">
                    <a:moveTo>
                      <a:pt x="1" y="0"/>
                    </a:moveTo>
                    <a:lnTo>
                      <a:pt x="1" y="4862"/>
                    </a:lnTo>
                    <a:lnTo>
                      <a:pt x="6734" y="4862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41;p40">
                <a:extLst>
                  <a:ext uri="{FF2B5EF4-FFF2-40B4-BE49-F238E27FC236}">
                    <a16:creationId xmlns:a16="http://schemas.microsoft.com/office/drawing/2014/main" id="{D5E31DE1-4F00-A856-9C64-72000726E663}"/>
                  </a:ext>
                </a:extLst>
              </p:cNvPr>
              <p:cNvSpPr/>
              <p:nvPr/>
            </p:nvSpPr>
            <p:spPr>
              <a:xfrm>
                <a:off x="3773109" y="4973125"/>
                <a:ext cx="194743" cy="91111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3151" extrusionOk="0">
                    <a:moveTo>
                      <a:pt x="1" y="1"/>
                    </a:moveTo>
                    <a:lnTo>
                      <a:pt x="1" y="3150"/>
                    </a:lnTo>
                    <a:lnTo>
                      <a:pt x="6734" y="3150"/>
                    </a:lnTo>
                    <a:lnTo>
                      <a:pt x="67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42;p40">
                <a:extLst>
                  <a:ext uri="{FF2B5EF4-FFF2-40B4-BE49-F238E27FC236}">
                    <a16:creationId xmlns:a16="http://schemas.microsoft.com/office/drawing/2014/main" id="{5A3E8267-707F-04D7-A433-F314EB894992}"/>
                  </a:ext>
                </a:extLst>
              </p:cNvPr>
              <p:cNvSpPr/>
              <p:nvPr/>
            </p:nvSpPr>
            <p:spPr>
              <a:xfrm>
                <a:off x="3773109" y="5204127"/>
                <a:ext cx="194743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6734" extrusionOk="0">
                    <a:moveTo>
                      <a:pt x="1" y="0"/>
                    </a:moveTo>
                    <a:lnTo>
                      <a:pt x="1" y="6734"/>
                    </a:lnTo>
                    <a:lnTo>
                      <a:pt x="6734" y="673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" name="Google Shape;643;p40">
            <a:extLst>
              <a:ext uri="{FF2B5EF4-FFF2-40B4-BE49-F238E27FC236}">
                <a16:creationId xmlns:a16="http://schemas.microsoft.com/office/drawing/2014/main" id="{05C11E91-EE94-0141-220C-A2A4733A01BF}"/>
              </a:ext>
            </a:extLst>
          </p:cNvPr>
          <p:cNvGrpSpPr/>
          <p:nvPr/>
        </p:nvGrpSpPr>
        <p:grpSpPr>
          <a:xfrm rot="10800000" flipH="1">
            <a:off x="7173592" y="3734708"/>
            <a:ext cx="60722" cy="349843"/>
            <a:chOff x="1520573" y="1617713"/>
            <a:chExt cx="60722" cy="349843"/>
          </a:xfrm>
        </p:grpSpPr>
        <p:sp>
          <p:nvSpPr>
            <p:cNvPr id="31" name="Google Shape;644;p40">
              <a:extLst>
                <a:ext uri="{FF2B5EF4-FFF2-40B4-BE49-F238E27FC236}">
                  <a16:creationId xmlns:a16="http://schemas.microsoft.com/office/drawing/2014/main" id="{779E89EF-0AC6-35D5-984A-9F48258F3150}"/>
                </a:ext>
              </a:extLst>
            </p:cNvPr>
            <p:cNvSpPr/>
            <p:nvPr/>
          </p:nvSpPr>
          <p:spPr>
            <a:xfrm>
              <a:off x="1520573" y="1617713"/>
              <a:ext cx="60722" cy="60750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0" y="1"/>
                  </a:moveTo>
                  <a:lnTo>
                    <a:pt x="0" y="2101"/>
                  </a:lnTo>
                  <a:lnTo>
                    <a:pt x="2100" y="2101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45;p40">
              <a:extLst>
                <a:ext uri="{FF2B5EF4-FFF2-40B4-BE49-F238E27FC236}">
                  <a16:creationId xmlns:a16="http://schemas.microsoft.com/office/drawing/2014/main" id="{301A595D-24F1-5B8A-B6F5-2980642FD448}"/>
                </a:ext>
              </a:extLst>
            </p:cNvPr>
            <p:cNvSpPr/>
            <p:nvPr/>
          </p:nvSpPr>
          <p:spPr>
            <a:xfrm>
              <a:off x="1520573" y="1762259"/>
              <a:ext cx="60722" cy="60750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0" y="1"/>
                  </a:moveTo>
                  <a:lnTo>
                    <a:pt x="0" y="2101"/>
                  </a:lnTo>
                  <a:lnTo>
                    <a:pt x="2100" y="2101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46;p40">
              <a:extLst>
                <a:ext uri="{FF2B5EF4-FFF2-40B4-BE49-F238E27FC236}">
                  <a16:creationId xmlns:a16="http://schemas.microsoft.com/office/drawing/2014/main" id="{38A5FB1E-193A-740A-D1FA-21DE7C769712}"/>
                </a:ext>
              </a:extLst>
            </p:cNvPr>
            <p:cNvSpPr/>
            <p:nvPr/>
          </p:nvSpPr>
          <p:spPr>
            <a:xfrm>
              <a:off x="1520573" y="1907470"/>
              <a:ext cx="60722" cy="60085"/>
            </a:xfrm>
            <a:custGeom>
              <a:avLst/>
              <a:gdLst/>
              <a:ahLst/>
              <a:cxnLst/>
              <a:rect l="l" t="t" r="r" b="b"/>
              <a:pathLst>
                <a:path w="2100" h="2078" extrusionOk="0">
                  <a:moveTo>
                    <a:pt x="0" y="0"/>
                  </a:moveTo>
                  <a:lnTo>
                    <a:pt x="0" y="2077"/>
                  </a:lnTo>
                  <a:lnTo>
                    <a:pt x="2100" y="2077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24D5327-55FF-60B9-BBEE-0AEB6129A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397588"/>
              </p:ext>
            </p:extLst>
          </p:nvPr>
        </p:nvGraphicFramePr>
        <p:xfrm>
          <a:off x="955167" y="1238844"/>
          <a:ext cx="6096000" cy="3637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8568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8"/>
          <p:cNvSpPr txBox="1">
            <a:spLocks noGrp="1"/>
          </p:cNvSpPr>
          <p:nvPr>
            <p:ph type="title"/>
          </p:nvPr>
        </p:nvSpPr>
        <p:spPr>
          <a:xfrm>
            <a:off x="3483308" y="2049410"/>
            <a:ext cx="5557326" cy="1280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Virat Kohli is most likely to be caught out</a:t>
            </a:r>
            <a:endParaRPr sz="3200" dirty="0"/>
          </a:p>
        </p:txBody>
      </p:sp>
      <p:sp>
        <p:nvSpPr>
          <p:cNvPr id="561" name="Google Shape;561;p38"/>
          <p:cNvSpPr txBox="1">
            <a:spLocks noGrp="1"/>
          </p:cNvSpPr>
          <p:nvPr>
            <p:ph type="title" idx="2"/>
          </p:nvPr>
        </p:nvSpPr>
        <p:spPr>
          <a:xfrm>
            <a:off x="3483308" y="1133460"/>
            <a:ext cx="985325" cy="6540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 </a:t>
            </a:r>
            <a:endParaRPr dirty="0"/>
          </a:p>
        </p:txBody>
      </p:sp>
      <p:sp>
        <p:nvSpPr>
          <p:cNvPr id="562" name="Google Shape;562;p38"/>
          <p:cNvSpPr txBox="1">
            <a:spLocks noGrp="1"/>
          </p:cNvSpPr>
          <p:nvPr>
            <p:ph type="subTitle" idx="1"/>
          </p:nvPr>
        </p:nvSpPr>
        <p:spPr>
          <a:xfrm>
            <a:off x="3483308" y="3329572"/>
            <a:ext cx="4844100" cy="6804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Virat Kohli is most likely to be hit wicket and stumped out</a:t>
            </a:r>
            <a:endParaRPr dirty="0"/>
          </a:p>
        </p:txBody>
      </p:sp>
      <p:grpSp>
        <p:nvGrpSpPr>
          <p:cNvPr id="583" name="Google Shape;583;p38"/>
          <p:cNvGrpSpPr/>
          <p:nvPr/>
        </p:nvGrpSpPr>
        <p:grpSpPr>
          <a:xfrm>
            <a:off x="-497062" y="-100409"/>
            <a:ext cx="2762757" cy="1986613"/>
            <a:chOff x="-45481" y="-21187"/>
            <a:chExt cx="2762757" cy="1986613"/>
          </a:xfrm>
        </p:grpSpPr>
        <p:grpSp>
          <p:nvGrpSpPr>
            <p:cNvPr id="584" name="Google Shape;584;p38"/>
            <p:cNvGrpSpPr/>
            <p:nvPr/>
          </p:nvGrpSpPr>
          <p:grpSpPr>
            <a:xfrm rot="10800000" flipH="1">
              <a:off x="258792" y="-21179"/>
              <a:ext cx="533279" cy="1164899"/>
              <a:chOff x="1531792" y="4233942"/>
              <a:chExt cx="533279" cy="1164899"/>
            </a:xfrm>
          </p:grpSpPr>
          <p:sp>
            <p:nvSpPr>
              <p:cNvPr id="585" name="Google Shape;585;p38"/>
              <p:cNvSpPr/>
              <p:nvPr/>
            </p:nvSpPr>
            <p:spPr>
              <a:xfrm>
                <a:off x="1531792" y="4484086"/>
                <a:ext cx="531978" cy="382806"/>
              </a:xfrm>
              <a:custGeom>
                <a:avLst/>
                <a:gdLst/>
                <a:ahLst/>
                <a:cxnLst/>
                <a:rect l="l" t="t" r="r" b="b"/>
                <a:pathLst>
                  <a:path w="18398" h="13239" extrusionOk="0">
                    <a:moveTo>
                      <a:pt x="0" y="0"/>
                    </a:moveTo>
                    <a:lnTo>
                      <a:pt x="0" y="13239"/>
                    </a:lnTo>
                    <a:lnTo>
                      <a:pt x="18397" y="13239"/>
                    </a:lnTo>
                    <a:lnTo>
                      <a:pt x="183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8"/>
              <p:cNvSpPr/>
              <p:nvPr/>
            </p:nvSpPr>
            <p:spPr>
              <a:xfrm>
                <a:off x="1531792" y="4233942"/>
                <a:ext cx="531978" cy="250173"/>
              </a:xfrm>
              <a:custGeom>
                <a:avLst/>
                <a:gdLst/>
                <a:ahLst/>
                <a:cxnLst/>
                <a:rect l="l" t="t" r="r" b="b"/>
                <a:pathLst>
                  <a:path w="18398" h="8652" extrusionOk="0">
                    <a:moveTo>
                      <a:pt x="0" y="0"/>
                    </a:moveTo>
                    <a:lnTo>
                      <a:pt x="0" y="8651"/>
                    </a:lnTo>
                    <a:lnTo>
                      <a:pt x="18397" y="8651"/>
                    </a:lnTo>
                    <a:lnTo>
                      <a:pt x="18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8"/>
              <p:cNvSpPr/>
              <p:nvPr/>
            </p:nvSpPr>
            <p:spPr>
              <a:xfrm>
                <a:off x="1531792" y="4866198"/>
                <a:ext cx="533279" cy="532643"/>
              </a:xfrm>
              <a:custGeom>
                <a:avLst/>
                <a:gdLst/>
                <a:ahLst/>
                <a:cxnLst/>
                <a:rect l="l" t="t" r="r" b="b"/>
                <a:pathLst>
                  <a:path w="18443" h="18421" extrusionOk="0">
                    <a:moveTo>
                      <a:pt x="0" y="1"/>
                    </a:moveTo>
                    <a:lnTo>
                      <a:pt x="0" y="18421"/>
                    </a:lnTo>
                    <a:lnTo>
                      <a:pt x="18443" y="18421"/>
                    </a:lnTo>
                    <a:lnTo>
                      <a:pt x="18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8" name="Google Shape;588;p38"/>
            <p:cNvGrpSpPr/>
            <p:nvPr/>
          </p:nvGrpSpPr>
          <p:grpSpPr>
            <a:xfrm rot="10800000" flipH="1">
              <a:off x="900965" y="-21179"/>
              <a:ext cx="908827" cy="1986605"/>
              <a:chOff x="2173965" y="3412236"/>
              <a:chExt cx="908827" cy="1986605"/>
            </a:xfrm>
          </p:grpSpPr>
          <p:sp>
            <p:nvSpPr>
              <p:cNvPr id="589" name="Google Shape;589;p38"/>
              <p:cNvSpPr/>
              <p:nvPr/>
            </p:nvSpPr>
            <p:spPr>
              <a:xfrm>
                <a:off x="2174601" y="3837951"/>
                <a:ext cx="906861" cy="654057"/>
              </a:xfrm>
              <a:custGeom>
                <a:avLst/>
                <a:gdLst/>
                <a:ahLst/>
                <a:cxnLst/>
                <a:rect l="l" t="t" r="r" b="b"/>
                <a:pathLst>
                  <a:path w="31363" h="22620" extrusionOk="0">
                    <a:moveTo>
                      <a:pt x="1" y="0"/>
                    </a:moveTo>
                    <a:lnTo>
                      <a:pt x="1" y="22620"/>
                    </a:lnTo>
                    <a:lnTo>
                      <a:pt x="31363" y="22620"/>
                    </a:lnTo>
                    <a:lnTo>
                      <a:pt x="31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8"/>
              <p:cNvSpPr/>
              <p:nvPr/>
            </p:nvSpPr>
            <p:spPr>
              <a:xfrm>
                <a:off x="2174601" y="3412236"/>
                <a:ext cx="906861" cy="426381"/>
              </a:xfrm>
              <a:custGeom>
                <a:avLst/>
                <a:gdLst/>
                <a:ahLst/>
                <a:cxnLst/>
                <a:rect l="l" t="t" r="r" b="b"/>
                <a:pathLst>
                  <a:path w="31363" h="14746" extrusionOk="0">
                    <a:moveTo>
                      <a:pt x="1" y="1"/>
                    </a:moveTo>
                    <a:lnTo>
                      <a:pt x="1" y="14746"/>
                    </a:lnTo>
                    <a:lnTo>
                      <a:pt x="31363" y="14746"/>
                    </a:lnTo>
                    <a:lnTo>
                      <a:pt x="313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8"/>
              <p:cNvSpPr/>
              <p:nvPr/>
            </p:nvSpPr>
            <p:spPr>
              <a:xfrm>
                <a:off x="2173965" y="4490013"/>
                <a:ext cx="908827" cy="908827"/>
              </a:xfrm>
              <a:custGeom>
                <a:avLst/>
                <a:gdLst/>
                <a:ahLst/>
                <a:cxnLst/>
                <a:rect l="l" t="t" r="r" b="b"/>
                <a:pathLst>
                  <a:path w="31431" h="31431" extrusionOk="0">
                    <a:moveTo>
                      <a:pt x="0" y="1"/>
                    </a:moveTo>
                    <a:lnTo>
                      <a:pt x="0" y="31431"/>
                    </a:lnTo>
                    <a:lnTo>
                      <a:pt x="31431" y="31431"/>
                    </a:lnTo>
                    <a:lnTo>
                      <a:pt x="314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92" name="Google Shape;592;p38"/>
            <p:cNvGrpSpPr/>
            <p:nvPr/>
          </p:nvGrpSpPr>
          <p:grpSpPr>
            <a:xfrm rot="10800000" flipH="1">
              <a:off x="1960902" y="-21179"/>
              <a:ext cx="410535" cy="896943"/>
              <a:chOff x="3233902" y="4501898"/>
              <a:chExt cx="410535" cy="896943"/>
            </a:xfrm>
          </p:grpSpPr>
          <p:sp>
            <p:nvSpPr>
              <p:cNvPr id="593" name="Google Shape;593;p38"/>
              <p:cNvSpPr/>
              <p:nvPr/>
            </p:nvSpPr>
            <p:spPr>
              <a:xfrm>
                <a:off x="3233902" y="4694616"/>
                <a:ext cx="409234" cy="295049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0204" extrusionOk="0">
                    <a:moveTo>
                      <a:pt x="1" y="0"/>
                    </a:moveTo>
                    <a:lnTo>
                      <a:pt x="1" y="10203"/>
                    </a:lnTo>
                    <a:lnTo>
                      <a:pt x="14152" y="10203"/>
                    </a:lnTo>
                    <a:lnTo>
                      <a:pt x="141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8"/>
              <p:cNvSpPr/>
              <p:nvPr/>
            </p:nvSpPr>
            <p:spPr>
              <a:xfrm>
                <a:off x="3233902" y="4501898"/>
                <a:ext cx="409234" cy="192747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6666" extrusionOk="0">
                    <a:moveTo>
                      <a:pt x="1" y="0"/>
                    </a:moveTo>
                    <a:lnTo>
                      <a:pt x="1" y="6665"/>
                    </a:lnTo>
                    <a:lnTo>
                      <a:pt x="14152" y="6665"/>
                    </a:lnTo>
                    <a:lnTo>
                      <a:pt x="1415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8"/>
              <p:cNvSpPr/>
              <p:nvPr/>
            </p:nvSpPr>
            <p:spPr>
              <a:xfrm>
                <a:off x="3233902" y="4988971"/>
                <a:ext cx="410535" cy="409870"/>
              </a:xfrm>
              <a:custGeom>
                <a:avLst/>
                <a:gdLst/>
                <a:ahLst/>
                <a:cxnLst/>
                <a:rect l="l" t="t" r="r" b="b"/>
                <a:pathLst>
                  <a:path w="14198" h="14175" extrusionOk="0">
                    <a:moveTo>
                      <a:pt x="1" y="0"/>
                    </a:moveTo>
                    <a:lnTo>
                      <a:pt x="1" y="14175"/>
                    </a:lnTo>
                    <a:lnTo>
                      <a:pt x="14198" y="14175"/>
                    </a:lnTo>
                    <a:lnTo>
                      <a:pt x="141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8"/>
            <p:cNvGrpSpPr/>
            <p:nvPr/>
          </p:nvGrpSpPr>
          <p:grpSpPr>
            <a:xfrm rot="10800000" flipH="1">
              <a:off x="-45481" y="-21179"/>
              <a:ext cx="194743" cy="425716"/>
              <a:chOff x="1227519" y="4973125"/>
              <a:chExt cx="194743" cy="425716"/>
            </a:xfrm>
          </p:grpSpPr>
          <p:sp>
            <p:nvSpPr>
              <p:cNvPr id="597" name="Google Shape;597;p38"/>
              <p:cNvSpPr/>
              <p:nvPr/>
            </p:nvSpPr>
            <p:spPr>
              <a:xfrm>
                <a:off x="1227519" y="5064208"/>
                <a:ext cx="194743" cy="1406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4863" extrusionOk="0">
                    <a:moveTo>
                      <a:pt x="1" y="0"/>
                    </a:moveTo>
                    <a:lnTo>
                      <a:pt x="1" y="4862"/>
                    </a:lnTo>
                    <a:lnTo>
                      <a:pt x="6734" y="4862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8"/>
              <p:cNvSpPr/>
              <p:nvPr/>
            </p:nvSpPr>
            <p:spPr>
              <a:xfrm>
                <a:off x="1227519" y="4973125"/>
                <a:ext cx="194743" cy="91111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3151" extrusionOk="0">
                    <a:moveTo>
                      <a:pt x="1" y="1"/>
                    </a:moveTo>
                    <a:lnTo>
                      <a:pt x="1" y="3150"/>
                    </a:lnTo>
                    <a:lnTo>
                      <a:pt x="6734" y="3150"/>
                    </a:lnTo>
                    <a:lnTo>
                      <a:pt x="67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8"/>
              <p:cNvSpPr/>
              <p:nvPr/>
            </p:nvSpPr>
            <p:spPr>
              <a:xfrm>
                <a:off x="1227519" y="5204127"/>
                <a:ext cx="194743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6734" extrusionOk="0">
                    <a:moveTo>
                      <a:pt x="1" y="0"/>
                    </a:moveTo>
                    <a:lnTo>
                      <a:pt x="1" y="6734"/>
                    </a:lnTo>
                    <a:lnTo>
                      <a:pt x="6734" y="673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38"/>
            <p:cNvGrpSpPr/>
            <p:nvPr/>
          </p:nvGrpSpPr>
          <p:grpSpPr>
            <a:xfrm rot="10800000">
              <a:off x="2522534" y="-21187"/>
              <a:ext cx="194743" cy="425716"/>
              <a:chOff x="3773109" y="4973125"/>
              <a:chExt cx="194743" cy="425716"/>
            </a:xfrm>
          </p:grpSpPr>
          <p:sp>
            <p:nvSpPr>
              <p:cNvPr id="601" name="Google Shape;601;p38"/>
              <p:cNvSpPr/>
              <p:nvPr/>
            </p:nvSpPr>
            <p:spPr>
              <a:xfrm>
                <a:off x="3773109" y="5064208"/>
                <a:ext cx="194743" cy="1406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4863" extrusionOk="0">
                    <a:moveTo>
                      <a:pt x="1" y="0"/>
                    </a:moveTo>
                    <a:lnTo>
                      <a:pt x="1" y="4862"/>
                    </a:lnTo>
                    <a:lnTo>
                      <a:pt x="6734" y="4862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8"/>
              <p:cNvSpPr/>
              <p:nvPr/>
            </p:nvSpPr>
            <p:spPr>
              <a:xfrm>
                <a:off x="3773109" y="4973125"/>
                <a:ext cx="194743" cy="91111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3151" extrusionOk="0">
                    <a:moveTo>
                      <a:pt x="1" y="1"/>
                    </a:moveTo>
                    <a:lnTo>
                      <a:pt x="1" y="3150"/>
                    </a:lnTo>
                    <a:lnTo>
                      <a:pt x="6734" y="3150"/>
                    </a:lnTo>
                    <a:lnTo>
                      <a:pt x="67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8"/>
              <p:cNvSpPr/>
              <p:nvPr/>
            </p:nvSpPr>
            <p:spPr>
              <a:xfrm>
                <a:off x="3773109" y="5204127"/>
                <a:ext cx="194743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6734" extrusionOk="0">
                    <a:moveTo>
                      <a:pt x="1" y="0"/>
                    </a:moveTo>
                    <a:lnTo>
                      <a:pt x="1" y="6734"/>
                    </a:lnTo>
                    <a:lnTo>
                      <a:pt x="6734" y="673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3994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0"/>
          <p:cNvSpPr txBox="1">
            <a:spLocks noGrp="1"/>
          </p:cNvSpPr>
          <p:nvPr>
            <p:ph type="title"/>
          </p:nvPr>
        </p:nvSpPr>
        <p:spPr>
          <a:xfrm>
            <a:off x="169596" y="177567"/>
            <a:ext cx="8804807" cy="637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Against which team Virat Kohli scored most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D3150-64D4-8871-B6DC-9F87E853B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-207415" y="3248300"/>
            <a:ext cx="60723" cy="67438"/>
          </a:xfrm>
        </p:spPr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grpSp>
        <p:nvGrpSpPr>
          <p:cNvPr id="8" name="Google Shape;622;p40">
            <a:extLst>
              <a:ext uri="{FF2B5EF4-FFF2-40B4-BE49-F238E27FC236}">
                <a16:creationId xmlns:a16="http://schemas.microsoft.com/office/drawing/2014/main" id="{71EFECD3-EACE-9269-B4F1-9FC5C0D67D63}"/>
              </a:ext>
            </a:extLst>
          </p:cNvPr>
          <p:cNvGrpSpPr/>
          <p:nvPr/>
        </p:nvGrpSpPr>
        <p:grpSpPr>
          <a:xfrm rot="10800000">
            <a:off x="7762621" y="3610443"/>
            <a:ext cx="2762757" cy="1986613"/>
            <a:chOff x="-45481" y="-21187"/>
            <a:chExt cx="2762757" cy="1986613"/>
          </a:xfrm>
        </p:grpSpPr>
        <p:grpSp>
          <p:nvGrpSpPr>
            <p:cNvPr id="10" name="Google Shape;623;p40">
              <a:extLst>
                <a:ext uri="{FF2B5EF4-FFF2-40B4-BE49-F238E27FC236}">
                  <a16:creationId xmlns:a16="http://schemas.microsoft.com/office/drawing/2014/main" id="{C09D4B2B-23F6-557B-045A-B2DD9FBA984A}"/>
                </a:ext>
              </a:extLst>
            </p:cNvPr>
            <p:cNvGrpSpPr/>
            <p:nvPr/>
          </p:nvGrpSpPr>
          <p:grpSpPr>
            <a:xfrm rot="10800000" flipH="1">
              <a:off x="258792" y="-21179"/>
              <a:ext cx="533279" cy="1164899"/>
              <a:chOff x="1531792" y="4233942"/>
              <a:chExt cx="533279" cy="1164899"/>
            </a:xfrm>
          </p:grpSpPr>
          <p:sp>
            <p:nvSpPr>
              <p:cNvPr id="27" name="Google Shape;624;p40">
                <a:extLst>
                  <a:ext uri="{FF2B5EF4-FFF2-40B4-BE49-F238E27FC236}">
                    <a16:creationId xmlns:a16="http://schemas.microsoft.com/office/drawing/2014/main" id="{A2C1C72C-D879-80AB-4C47-686F6D1FA37C}"/>
                  </a:ext>
                </a:extLst>
              </p:cNvPr>
              <p:cNvSpPr/>
              <p:nvPr/>
            </p:nvSpPr>
            <p:spPr>
              <a:xfrm>
                <a:off x="1531792" y="4484086"/>
                <a:ext cx="531978" cy="382806"/>
              </a:xfrm>
              <a:custGeom>
                <a:avLst/>
                <a:gdLst/>
                <a:ahLst/>
                <a:cxnLst/>
                <a:rect l="l" t="t" r="r" b="b"/>
                <a:pathLst>
                  <a:path w="18398" h="13239" extrusionOk="0">
                    <a:moveTo>
                      <a:pt x="0" y="0"/>
                    </a:moveTo>
                    <a:lnTo>
                      <a:pt x="0" y="13239"/>
                    </a:lnTo>
                    <a:lnTo>
                      <a:pt x="18397" y="13239"/>
                    </a:lnTo>
                    <a:lnTo>
                      <a:pt x="183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25;p40">
                <a:extLst>
                  <a:ext uri="{FF2B5EF4-FFF2-40B4-BE49-F238E27FC236}">
                    <a16:creationId xmlns:a16="http://schemas.microsoft.com/office/drawing/2014/main" id="{01F59298-BF46-B6E5-9014-04B6E951FF54}"/>
                  </a:ext>
                </a:extLst>
              </p:cNvPr>
              <p:cNvSpPr/>
              <p:nvPr/>
            </p:nvSpPr>
            <p:spPr>
              <a:xfrm>
                <a:off x="1531792" y="4233942"/>
                <a:ext cx="531978" cy="250173"/>
              </a:xfrm>
              <a:custGeom>
                <a:avLst/>
                <a:gdLst/>
                <a:ahLst/>
                <a:cxnLst/>
                <a:rect l="l" t="t" r="r" b="b"/>
                <a:pathLst>
                  <a:path w="18398" h="8652" extrusionOk="0">
                    <a:moveTo>
                      <a:pt x="0" y="0"/>
                    </a:moveTo>
                    <a:lnTo>
                      <a:pt x="0" y="8651"/>
                    </a:lnTo>
                    <a:lnTo>
                      <a:pt x="18397" y="8651"/>
                    </a:lnTo>
                    <a:lnTo>
                      <a:pt x="18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26;p40">
                <a:extLst>
                  <a:ext uri="{FF2B5EF4-FFF2-40B4-BE49-F238E27FC236}">
                    <a16:creationId xmlns:a16="http://schemas.microsoft.com/office/drawing/2014/main" id="{587EE611-D41B-AEB3-1E4B-FE54BF0991BD}"/>
                  </a:ext>
                </a:extLst>
              </p:cNvPr>
              <p:cNvSpPr/>
              <p:nvPr/>
            </p:nvSpPr>
            <p:spPr>
              <a:xfrm>
                <a:off x="1531792" y="4866198"/>
                <a:ext cx="533279" cy="532643"/>
              </a:xfrm>
              <a:custGeom>
                <a:avLst/>
                <a:gdLst/>
                <a:ahLst/>
                <a:cxnLst/>
                <a:rect l="l" t="t" r="r" b="b"/>
                <a:pathLst>
                  <a:path w="18443" h="18421" extrusionOk="0">
                    <a:moveTo>
                      <a:pt x="0" y="1"/>
                    </a:moveTo>
                    <a:lnTo>
                      <a:pt x="0" y="18421"/>
                    </a:lnTo>
                    <a:lnTo>
                      <a:pt x="18443" y="18421"/>
                    </a:lnTo>
                    <a:lnTo>
                      <a:pt x="18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627;p40">
              <a:extLst>
                <a:ext uri="{FF2B5EF4-FFF2-40B4-BE49-F238E27FC236}">
                  <a16:creationId xmlns:a16="http://schemas.microsoft.com/office/drawing/2014/main" id="{F24F0E87-B3F6-543F-4C2F-79E593280BFB}"/>
                </a:ext>
              </a:extLst>
            </p:cNvPr>
            <p:cNvGrpSpPr/>
            <p:nvPr/>
          </p:nvGrpSpPr>
          <p:grpSpPr>
            <a:xfrm rot="10800000" flipH="1">
              <a:off x="900965" y="-21179"/>
              <a:ext cx="908827" cy="1986605"/>
              <a:chOff x="2173965" y="3412236"/>
              <a:chExt cx="908827" cy="1986605"/>
            </a:xfrm>
          </p:grpSpPr>
          <p:sp>
            <p:nvSpPr>
              <p:cNvPr id="24" name="Google Shape;628;p40">
                <a:extLst>
                  <a:ext uri="{FF2B5EF4-FFF2-40B4-BE49-F238E27FC236}">
                    <a16:creationId xmlns:a16="http://schemas.microsoft.com/office/drawing/2014/main" id="{7734E12F-09E1-68A7-05D1-1E8E4E8DCF00}"/>
                  </a:ext>
                </a:extLst>
              </p:cNvPr>
              <p:cNvSpPr/>
              <p:nvPr/>
            </p:nvSpPr>
            <p:spPr>
              <a:xfrm>
                <a:off x="2174601" y="3837951"/>
                <a:ext cx="906861" cy="654057"/>
              </a:xfrm>
              <a:custGeom>
                <a:avLst/>
                <a:gdLst/>
                <a:ahLst/>
                <a:cxnLst/>
                <a:rect l="l" t="t" r="r" b="b"/>
                <a:pathLst>
                  <a:path w="31363" h="22620" extrusionOk="0">
                    <a:moveTo>
                      <a:pt x="1" y="0"/>
                    </a:moveTo>
                    <a:lnTo>
                      <a:pt x="1" y="22620"/>
                    </a:lnTo>
                    <a:lnTo>
                      <a:pt x="31363" y="22620"/>
                    </a:lnTo>
                    <a:lnTo>
                      <a:pt x="31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29;p40">
                <a:extLst>
                  <a:ext uri="{FF2B5EF4-FFF2-40B4-BE49-F238E27FC236}">
                    <a16:creationId xmlns:a16="http://schemas.microsoft.com/office/drawing/2014/main" id="{8B2FF9B5-1E0C-22B3-506C-E5405226DE85}"/>
                  </a:ext>
                </a:extLst>
              </p:cNvPr>
              <p:cNvSpPr/>
              <p:nvPr/>
            </p:nvSpPr>
            <p:spPr>
              <a:xfrm>
                <a:off x="2174601" y="3412236"/>
                <a:ext cx="906861" cy="426381"/>
              </a:xfrm>
              <a:custGeom>
                <a:avLst/>
                <a:gdLst/>
                <a:ahLst/>
                <a:cxnLst/>
                <a:rect l="l" t="t" r="r" b="b"/>
                <a:pathLst>
                  <a:path w="31363" h="14746" extrusionOk="0">
                    <a:moveTo>
                      <a:pt x="1" y="1"/>
                    </a:moveTo>
                    <a:lnTo>
                      <a:pt x="1" y="14746"/>
                    </a:lnTo>
                    <a:lnTo>
                      <a:pt x="31363" y="14746"/>
                    </a:lnTo>
                    <a:lnTo>
                      <a:pt x="313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30;p40">
                <a:extLst>
                  <a:ext uri="{FF2B5EF4-FFF2-40B4-BE49-F238E27FC236}">
                    <a16:creationId xmlns:a16="http://schemas.microsoft.com/office/drawing/2014/main" id="{D4C3E3E0-14E6-CA58-3E09-E8A220F6E6F8}"/>
                  </a:ext>
                </a:extLst>
              </p:cNvPr>
              <p:cNvSpPr/>
              <p:nvPr/>
            </p:nvSpPr>
            <p:spPr>
              <a:xfrm>
                <a:off x="2173965" y="4490013"/>
                <a:ext cx="908827" cy="908827"/>
              </a:xfrm>
              <a:custGeom>
                <a:avLst/>
                <a:gdLst/>
                <a:ahLst/>
                <a:cxnLst/>
                <a:rect l="l" t="t" r="r" b="b"/>
                <a:pathLst>
                  <a:path w="31431" h="31431" extrusionOk="0">
                    <a:moveTo>
                      <a:pt x="0" y="1"/>
                    </a:moveTo>
                    <a:lnTo>
                      <a:pt x="0" y="31431"/>
                    </a:lnTo>
                    <a:lnTo>
                      <a:pt x="31431" y="31431"/>
                    </a:lnTo>
                    <a:lnTo>
                      <a:pt x="314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631;p40">
              <a:extLst>
                <a:ext uri="{FF2B5EF4-FFF2-40B4-BE49-F238E27FC236}">
                  <a16:creationId xmlns:a16="http://schemas.microsoft.com/office/drawing/2014/main" id="{7080EC8B-20D1-5CB6-8DB7-FC3CD38240A3}"/>
                </a:ext>
              </a:extLst>
            </p:cNvPr>
            <p:cNvGrpSpPr/>
            <p:nvPr/>
          </p:nvGrpSpPr>
          <p:grpSpPr>
            <a:xfrm rot="10800000" flipH="1">
              <a:off x="1960902" y="-21179"/>
              <a:ext cx="410535" cy="896943"/>
              <a:chOff x="3233902" y="4501898"/>
              <a:chExt cx="410535" cy="896943"/>
            </a:xfrm>
          </p:grpSpPr>
          <p:sp>
            <p:nvSpPr>
              <p:cNvPr id="21" name="Google Shape;632;p40">
                <a:extLst>
                  <a:ext uri="{FF2B5EF4-FFF2-40B4-BE49-F238E27FC236}">
                    <a16:creationId xmlns:a16="http://schemas.microsoft.com/office/drawing/2014/main" id="{B18B0ACE-0519-529E-735B-70CF51FB1744}"/>
                  </a:ext>
                </a:extLst>
              </p:cNvPr>
              <p:cNvSpPr/>
              <p:nvPr/>
            </p:nvSpPr>
            <p:spPr>
              <a:xfrm>
                <a:off x="3233902" y="4694616"/>
                <a:ext cx="409234" cy="295049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0204" extrusionOk="0">
                    <a:moveTo>
                      <a:pt x="1" y="0"/>
                    </a:moveTo>
                    <a:lnTo>
                      <a:pt x="1" y="10203"/>
                    </a:lnTo>
                    <a:lnTo>
                      <a:pt x="14152" y="10203"/>
                    </a:lnTo>
                    <a:lnTo>
                      <a:pt x="141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33;p40">
                <a:extLst>
                  <a:ext uri="{FF2B5EF4-FFF2-40B4-BE49-F238E27FC236}">
                    <a16:creationId xmlns:a16="http://schemas.microsoft.com/office/drawing/2014/main" id="{4CAE49C6-B255-79A5-FEC4-E0B05801CBBA}"/>
                  </a:ext>
                </a:extLst>
              </p:cNvPr>
              <p:cNvSpPr/>
              <p:nvPr/>
            </p:nvSpPr>
            <p:spPr>
              <a:xfrm>
                <a:off x="3233902" y="4501898"/>
                <a:ext cx="409234" cy="192747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6666" extrusionOk="0">
                    <a:moveTo>
                      <a:pt x="1" y="0"/>
                    </a:moveTo>
                    <a:lnTo>
                      <a:pt x="1" y="6665"/>
                    </a:lnTo>
                    <a:lnTo>
                      <a:pt x="14152" y="6665"/>
                    </a:lnTo>
                    <a:lnTo>
                      <a:pt x="1415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34;p40">
                <a:extLst>
                  <a:ext uri="{FF2B5EF4-FFF2-40B4-BE49-F238E27FC236}">
                    <a16:creationId xmlns:a16="http://schemas.microsoft.com/office/drawing/2014/main" id="{5AE518A3-DA1C-424A-BD0E-53418764E09A}"/>
                  </a:ext>
                </a:extLst>
              </p:cNvPr>
              <p:cNvSpPr/>
              <p:nvPr/>
            </p:nvSpPr>
            <p:spPr>
              <a:xfrm>
                <a:off x="3233902" y="4988971"/>
                <a:ext cx="410535" cy="409870"/>
              </a:xfrm>
              <a:custGeom>
                <a:avLst/>
                <a:gdLst/>
                <a:ahLst/>
                <a:cxnLst/>
                <a:rect l="l" t="t" r="r" b="b"/>
                <a:pathLst>
                  <a:path w="14198" h="14175" extrusionOk="0">
                    <a:moveTo>
                      <a:pt x="1" y="0"/>
                    </a:moveTo>
                    <a:lnTo>
                      <a:pt x="1" y="14175"/>
                    </a:lnTo>
                    <a:lnTo>
                      <a:pt x="14198" y="14175"/>
                    </a:lnTo>
                    <a:lnTo>
                      <a:pt x="141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635;p40">
              <a:extLst>
                <a:ext uri="{FF2B5EF4-FFF2-40B4-BE49-F238E27FC236}">
                  <a16:creationId xmlns:a16="http://schemas.microsoft.com/office/drawing/2014/main" id="{C1B7E41F-08FA-BBCC-ED35-B06407D94235}"/>
                </a:ext>
              </a:extLst>
            </p:cNvPr>
            <p:cNvGrpSpPr/>
            <p:nvPr/>
          </p:nvGrpSpPr>
          <p:grpSpPr>
            <a:xfrm rot="10800000" flipH="1">
              <a:off x="-45481" y="-21179"/>
              <a:ext cx="194743" cy="425716"/>
              <a:chOff x="1227519" y="4973125"/>
              <a:chExt cx="194743" cy="425716"/>
            </a:xfrm>
          </p:grpSpPr>
          <p:sp>
            <p:nvSpPr>
              <p:cNvPr id="18" name="Google Shape;636;p40">
                <a:extLst>
                  <a:ext uri="{FF2B5EF4-FFF2-40B4-BE49-F238E27FC236}">
                    <a16:creationId xmlns:a16="http://schemas.microsoft.com/office/drawing/2014/main" id="{3BEB9BFB-52B6-B58C-F24F-3ADE401CA853}"/>
                  </a:ext>
                </a:extLst>
              </p:cNvPr>
              <p:cNvSpPr/>
              <p:nvPr/>
            </p:nvSpPr>
            <p:spPr>
              <a:xfrm>
                <a:off x="1227519" y="5064208"/>
                <a:ext cx="194743" cy="1406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4863" extrusionOk="0">
                    <a:moveTo>
                      <a:pt x="1" y="0"/>
                    </a:moveTo>
                    <a:lnTo>
                      <a:pt x="1" y="4862"/>
                    </a:lnTo>
                    <a:lnTo>
                      <a:pt x="6734" y="4862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37;p40">
                <a:extLst>
                  <a:ext uri="{FF2B5EF4-FFF2-40B4-BE49-F238E27FC236}">
                    <a16:creationId xmlns:a16="http://schemas.microsoft.com/office/drawing/2014/main" id="{626449D6-6FA6-F508-0305-EB5165C2E84E}"/>
                  </a:ext>
                </a:extLst>
              </p:cNvPr>
              <p:cNvSpPr/>
              <p:nvPr/>
            </p:nvSpPr>
            <p:spPr>
              <a:xfrm>
                <a:off x="1227519" y="4973125"/>
                <a:ext cx="194743" cy="91111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3151" extrusionOk="0">
                    <a:moveTo>
                      <a:pt x="1" y="1"/>
                    </a:moveTo>
                    <a:lnTo>
                      <a:pt x="1" y="3150"/>
                    </a:lnTo>
                    <a:lnTo>
                      <a:pt x="6734" y="3150"/>
                    </a:lnTo>
                    <a:lnTo>
                      <a:pt x="67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38;p40">
                <a:extLst>
                  <a:ext uri="{FF2B5EF4-FFF2-40B4-BE49-F238E27FC236}">
                    <a16:creationId xmlns:a16="http://schemas.microsoft.com/office/drawing/2014/main" id="{8A6510E1-2E2B-97AD-DEFA-D19C764853CB}"/>
                  </a:ext>
                </a:extLst>
              </p:cNvPr>
              <p:cNvSpPr/>
              <p:nvPr/>
            </p:nvSpPr>
            <p:spPr>
              <a:xfrm>
                <a:off x="1227519" y="5204127"/>
                <a:ext cx="194743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6734" extrusionOk="0">
                    <a:moveTo>
                      <a:pt x="1" y="0"/>
                    </a:moveTo>
                    <a:lnTo>
                      <a:pt x="1" y="6734"/>
                    </a:lnTo>
                    <a:lnTo>
                      <a:pt x="6734" y="673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639;p40">
              <a:extLst>
                <a:ext uri="{FF2B5EF4-FFF2-40B4-BE49-F238E27FC236}">
                  <a16:creationId xmlns:a16="http://schemas.microsoft.com/office/drawing/2014/main" id="{3AE1E9FF-8BC1-B9F8-7B6C-1C66217CD8C1}"/>
                </a:ext>
              </a:extLst>
            </p:cNvPr>
            <p:cNvGrpSpPr/>
            <p:nvPr/>
          </p:nvGrpSpPr>
          <p:grpSpPr>
            <a:xfrm rot="10800000">
              <a:off x="2522534" y="-21187"/>
              <a:ext cx="194743" cy="425716"/>
              <a:chOff x="3773109" y="4973125"/>
              <a:chExt cx="194743" cy="425716"/>
            </a:xfrm>
          </p:grpSpPr>
          <p:sp>
            <p:nvSpPr>
              <p:cNvPr id="15" name="Google Shape;640;p40">
                <a:extLst>
                  <a:ext uri="{FF2B5EF4-FFF2-40B4-BE49-F238E27FC236}">
                    <a16:creationId xmlns:a16="http://schemas.microsoft.com/office/drawing/2014/main" id="{7065646C-D1E1-779F-6628-F89EFA2BA92F}"/>
                  </a:ext>
                </a:extLst>
              </p:cNvPr>
              <p:cNvSpPr/>
              <p:nvPr/>
            </p:nvSpPr>
            <p:spPr>
              <a:xfrm>
                <a:off x="3773109" y="5064208"/>
                <a:ext cx="194743" cy="1406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4863" extrusionOk="0">
                    <a:moveTo>
                      <a:pt x="1" y="0"/>
                    </a:moveTo>
                    <a:lnTo>
                      <a:pt x="1" y="4862"/>
                    </a:lnTo>
                    <a:lnTo>
                      <a:pt x="6734" y="4862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41;p40">
                <a:extLst>
                  <a:ext uri="{FF2B5EF4-FFF2-40B4-BE49-F238E27FC236}">
                    <a16:creationId xmlns:a16="http://schemas.microsoft.com/office/drawing/2014/main" id="{D5E31DE1-4F00-A856-9C64-72000726E663}"/>
                  </a:ext>
                </a:extLst>
              </p:cNvPr>
              <p:cNvSpPr/>
              <p:nvPr/>
            </p:nvSpPr>
            <p:spPr>
              <a:xfrm>
                <a:off x="3773109" y="4973125"/>
                <a:ext cx="194743" cy="91111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3151" extrusionOk="0">
                    <a:moveTo>
                      <a:pt x="1" y="1"/>
                    </a:moveTo>
                    <a:lnTo>
                      <a:pt x="1" y="3150"/>
                    </a:lnTo>
                    <a:lnTo>
                      <a:pt x="6734" y="3150"/>
                    </a:lnTo>
                    <a:lnTo>
                      <a:pt x="67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42;p40">
                <a:extLst>
                  <a:ext uri="{FF2B5EF4-FFF2-40B4-BE49-F238E27FC236}">
                    <a16:creationId xmlns:a16="http://schemas.microsoft.com/office/drawing/2014/main" id="{5A3E8267-707F-04D7-A433-F314EB894992}"/>
                  </a:ext>
                </a:extLst>
              </p:cNvPr>
              <p:cNvSpPr/>
              <p:nvPr/>
            </p:nvSpPr>
            <p:spPr>
              <a:xfrm>
                <a:off x="3773109" y="5204127"/>
                <a:ext cx="194743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6734" extrusionOk="0">
                    <a:moveTo>
                      <a:pt x="1" y="0"/>
                    </a:moveTo>
                    <a:lnTo>
                      <a:pt x="1" y="6734"/>
                    </a:lnTo>
                    <a:lnTo>
                      <a:pt x="6734" y="673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" name="Google Shape;643;p40">
            <a:extLst>
              <a:ext uri="{FF2B5EF4-FFF2-40B4-BE49-F238E27FC236}">
                <a16:creationId xmlns:a16="http://schemas.microsoft.com/office/drawing/2014/main" id="{05C11E91-EE94-0141-220C-A2A4733A01BF}"/>
              </a:ext>
            </a:extLst>
          </p:cNvPr>
          <p:cNvGrpSpPr/>
          <p:nvPr/>
        </p:nvGrpSpPr>
        <p:grpSpPr>
          <a:xfrm rot="10800000" flipH="1">
            <a:off x="8921703" y="3073378"/>
            <a:ext cx="60722" cy="349843"/>
            <a:chOff x="1520573" y="1617713"/>
            <a:chExt cx="60722" cy="349843"/>
          </a:xfrm>
        </p:grpSpPr>
        <p:sp>
          <p:nvSpPr>
            <p:cNvPr id="31" name="Google Shape;644;p40">
              <a:extLst>
                <a:ext uri="{FF2B5EF4-FFF2-40B4-BE49-F238E27FC236}">
                  <a16:creationId xmlns:a16="http://schemas.microsoft.com/office/drawing/2014/main" id="{779E89EF-0AC6-35D5-984A-9F48258F3150}"/>
                </a:ext>
              </a:extLst>
            </p:cNvPr>
            <p:cNvSpPr/>
            <p:nvPr/>
          </p:nvSpPr>
          <p:spPr>
            <a:xfrm>
              <a:off x="1520573" y="1617713"/>
              <a:ext cx="60722" cy="60750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0" y="1"/>
                  </a:moveTo>
                  <a:lnTo>
                    <a:pt x="0" y="2101"/>
                  </a:lnTo>
                  <a:lnTo>
                    <a:pt x="2100" y="2101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45;p40">
              <a:extLst>
                <a:ext uri="{FF2B5EF4-FFF2-40B4-BE49-F238E27FC236}">
                  <a16:creationId xmlns:a16="http://schemas.microsoft.com/office/drawing/2014/main" id="{301A595D-24F1-5B8A-B6F5-2980642FD448}"/>
                </a:ext>
              </a:extLst>
            </p:cNvPr>
            <p:cNvSpPr/>
            <p:nvPr/>
          </p:nvSpPr>
          <p:spPr>
            <a:xfrm>
              <a:off x="1520573" y="1762259"/>
              <a:ext cx="60722" cy="60750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0" y="1"/>
                  </a:moveTo>
                  <a:lnTo>
                    <a:pt x="0" y="2101"/>
                  </a:lnTo>
                  <a:lnTo>
                    <a:pt x="2100" y="2101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46;p40">
              <a:extLst>
                <a:ext uri="{FF2B5EF4-FFF2-40B4-BE49-F238E27FC236}">
                  <a16:creationId xmlns:a16="http://schemas.microsoft.com/office/drawing/2014/main" id="{38A5FB1E-193A-740A-D1FA-21DE7C769712}"/>
                </a:ext>
              </a:extLst>
            </p:cNvPr>
            <p:cNvSpPr/>
            <p:nvPr/>
          </p:nvSpPr>
          <p:spPr>
            <a:xfrm>
              <a:off x="1520573" y="1907470"/>
              <a:ext cx="60722" cy="60085"/>
            </a:xfrm>
            <a:custGeom>
              <a:avLst/>
              <a:gdLst/>
              <a:ahLst/>
              <a:cxnLst/>
              <a:rect l="l" t="t" r="r" b="b"/>
              <a:pathLst>
                <a:path w="2100" h="2078" extrusionOk="0">
                  <a:moveTo>
                    <a:pt x="0" y="0"/>
                  </a:moveTo>
                  <a:lnTo>
                    <a:pt x="0" y="2077"/>
                  </a:lnTo>
                  <a:lnTo>
                    <a:pt x="2100" y="2077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13" name="Chart 612">
            <a:extLst>
              <a:ext uri="{FF2B5EF4-FFF2-40B4-BE49-F238E27FC236}">
                <a16:creationId xmlns:a16="http://schemas.microsoft.com/office/drawing/2014/main" id="{3FD707FD-195B-6982-6797-8B337825A2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425823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170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5"/>
          <p:cNvSpPr txBox="1">
            <a:spLocks noGrp="1"/>
          </p:cNvSpPr>
          <p:nvPr>
            <p:ph type="title"/>
          </p:nvPr>
        </p:nvSpPr>
        <p:spPr>
          <a:xfrm flipH="1">
            <a:off x="1185450" y="1482000"/>
            <a:ext cx="4651800" cy="21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  <p:grpSp>
        <p:nvGrpSpPr>
          <p:cNvPr id="764" name="Google Shape;764;p45"/>
          <p:cNvGrpSpPr/>
          <p:nvPr/>
        </p:nvGrpSpPr>
        <p:grpSpPr>
          <a:xfrm flipH="1">
            <a:off x="6311603" y="2536959"/>
            <a:ext cx="2832402" cy="2613598"/>
            <a:chOff x="-231292" y="2536959"/>
            <a:chExt cx="2832402" cy="2613598"/>
          </a:xfrm>
        </p:grpSpPr>
        <p:grpSp>
          <p:nvGrpSpPr>
            <p:cNvPr id="765" name="Google Shape;765;p45"/>
            <p:cNvGrpSpPr/>
            <p:nvPr/>
          </p:nvGrpSpPr>
          <p:grpSpPr>
            <a:xfrm rot="10800000">
              <a:off x="2368084" y="4641682"/>
              <a:ext cx="233026" cy="508875"/>
              <a:chOff x="4369741" y="-99578"/>
              <a:chExt cx="233026" cy="508875"/>
            </a:xfrm>
          </p:grpSpPr>
          <p:sp>
            <p:nvSpPr>
              <p:cNvPr id="766" name="Google Shape;766;p45"/>
              <p:cNvSpPr/>
              <p:nvPr/>
            </p:nvSpPr>
            <p:spPr>
              <a:xfrm>
                <a:off x="4370406" y="132754"/>
                <a:ext cx="232361" cy="167649"/>
              </a:xfrm>
              <a:custGeom>
                <a:avLst/>
                <a:gdLst/>
                <a:ahLst/>
                <a:cxnLst/>
                <a:rect l="l" t="t" r="r" b="b"/>
                <a:pathLst>
                  <a:path w="8036" h="5798" extrusionOk="0">
                    <a:moveTo>
                      <a:pt x="1" y="0"/>
                    </a:moveTo>
                    <a:lnTo>
                      <a:pt x="1" y="5798"/>
                    </a:lnTo>
                    <a:lnTo>
                      <a:pt x="8035" y="5798"/>
                    </a:lnTo>
                    <a:lnTo>
                      <a:pt x="80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45"/>
              <p:cNvSpPr/>
              <p:nvPr/>
            </p:nvSpPr>
            <p:spPr>
              <a:xfrm>
                <a:off x="4370406" y="300375"/>
                <a:ext cx="232361" cy="108923"/>
              </a:xfrm>
              <a:custGeom>
                <a:avLst/>
                <a:gdLst/>
                <a:ahLst/>
                <a:cxnLst/>
                <a:rect l="l" t="t" r="r" b="b"/>
                <a:pathLst>
                  <a:path w="8036" h="3767" extrusionOk="0">
                    <a:moveTo>
                      <a:pt x="1" y="1"/>
                    </a:moveTo>
                    <a:lnTo>
                      <a:pt x="1" y="3767"/>
                    </a:lnTo>
                    <a:lnTo>
                      <a:pt x="8035" y="3767"/>
                    </a:lnTo>
                    <a:lnTo>
                      <a:pt x="80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45"/>
              <p:cNvSpPr/>
              <p:nvPr/>
            </p:nvSpPr>
            <p:spPr>
              <a:xfrm>
                <a:off x="4369741" y="-99578"/>
                <a:ext cx="233026" cy="232997"/>
              </a:xfrm>
              <a:custGeom>
                <a:avLst/>
                <a:gdLst/>
                <a:ahLst/>
                <a:cxnLst/>
                <a:rect l="l" t="t" r="r" b="b"/>
                <a:pathLst>
                  <a:path w="8059" h="8058" extrusionOk="0">
                    <a:moveTo>
                      <a:pt x="1" y="1"/>
                    </a:moveTo>
                    <a:lnTo>
                      <a:pt x="1" y="8058"/>
                    </a:lnTo>
                    <a:lnTo>
                      <a:pt x="8058" y="8058"/>
                    </a:lnTo>
                    <a:lnTo>
                      <a:pt x="80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9" name="Google Shape;769;p45"/>
            <p:cNvGrpSpPr/>
            <p:nvPr/>
          </p:nvGrpSpPr>
          <p:grpSpPr>
            <a:xfrm>
              <a:off x="1705801" y="3570970"/>
              <a:ext cx="490398" cy="1579586"/>
              <a:chOff x="1705801" y="3570970"/>
              <a:chExt cx="490398" cy="1579586"/>
            </a:xfrm>
          </p:grpSpPr>
          <p:grpSp>
            <p:nvGrpSpPr>
              <p:cNvPr id="770" name="Google Shape;770;p45"/>
              <p:cNvGrpSpPr/>
              <p:nvPr/>
            </p:nvGrpSpPr>
            <p:grpSpPr>
              <a:xfrm rot="10800000">
                <a:off x="1705801" y="4078706"/>
                <a:ext cx="490398" cy="1071850"/>
                <a:chOff x="4756508" y="-99578"/>
                <a:chExt cx="490398" cy="1071850"/>
              </a:xfrm>
            </p:grpSpPr>
            <p:sp>
              <p:nvSpPr>
                <p:cNvPr id="771" name="Google Shape;771;p45"/>
                <p:cNvSpPr/>
                <p:nvPr/>
              </p:nvSpPr>
              <p:spPr>
                <a:xfrm>
                  <a:off x="4757838" y="390127"/>
                  <a:ext cx="489068" cy="352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14" h="12190" extrusionOk="0">
                      <a:moveTo>
                        <a:pt x="0" y="1"/>
                      </a:moveTo>
                      <a:lnTo>
                        <a:pt x="0" y="12190"/>
                      </a:lnTo>
                      <a:lnTo>
                        <a:pt x="16914" y="12190"/>
                      </a:lnTo>
                      <a:lnTo>
                        <a:pt x="1691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45"/>
                <p:cNvSpPr/>
                <p:nvPr/>
              </p:nvSpPr>
              <p:spPr>
                <a:xfrm>
                  <a:off x="4757838" y="742572"/>
                  <a:ext cx="489068" cy="229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14" h="7944" extrusionOk="0">
                      <a:moveTo>
                        <a:pt x="0" y="1"/>
                      </a:moveTo>
                      <a:lnTo>
                        <a:pt x="0" y="7944"/>
                      </a:lnTo>
                      <a:lnTo>
                        <a:pt x="16914" y="7944"/>
                      </a:lnTo>
                      <a:lnTo>
                        <a:pt x="1691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45"/>
                <p:cNvSpPr/>
                <p:nvPr/>
              </p:nvSpPr>
              <p:spPr>
                <a:xfrm>
                  <a:off x="4756508" y="-99578"/>
                  <a:ext cx="490398" cy="490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0" h="16960" extrusionOk="0">
                      <a:moveTo>
                        <a:pt x="1" y="1"/>
                      </a:moveTo>
                      <a:lnTo>
                        <a:pt x="1" y="16960"/>
                      </a:lnTo>
                      <a:lnTo>
                        <a:pt x="16960" y="16960"/>
                      </a:lnTo>
                      <a:lnTo>
                        <a:pt x="1696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74" name="Google Shape;774;p45"/>
              <p:cNvSpPr/>
              <p:nvPr/>
            </p:nvSpPr>
            <p:spPr>
              <a:xfrm rot="10800000">
                <a:off x="1853952" y="3570970"/>
                <a:ext cx="194077" cy="194077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6712" extrusionOk="0">
                    <a:moveTo>
                      <a:pt x="1" y="1"/>
                    </a:moveTo>
                    <a:lnTo>
                      <a:pt x="1" y="6711"/>
                    </a:lnTo>
                    <a:lnTo>
                      <a:pt x="6711" y="6711"/>
                    </a:lnTo>
                    <a:lnTo>
                      <a:pt x="67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5" name="Google Shape;775;p45"/>
            <p:cNvGrpSpPr/>
            <p:nvPr/>
          </p:nvGrpSpPr>
          <p:grpSpPr>
            <a:xfrm rot="10800000">
              <a:off x="439267" y="2536959"/>
              <a:ext cx="1086365" cy="2613598"/>
              <a:chOff x="5427076" y="-99578"/>
              <a:chExt cx="1086365" cy="2613598"/>
            </a:xfrm>
          </p:grpSpPr>
          <p:sp>
            <p:nvSpPr>
              <p:cNvPr id="776" name="Google Shape;776;p45"/>
              <p:cNvSpPr/>
              <p:nvPr/>
            </p:nvSpPr>
            <p:spPr>
              <a:xfrm>
                <a:off x="5429042" y="984128"/>
                <a:ext cx="1083734" cy="781457"/>
              </a:xfrm>
              <a:custGeom>
                <a:avLst/>
                <a:gdLst/>
                <a:ahLst/>
                <a:cxnLst/>
                <a:rect l="l" t="t" r="r" b="b"/>
                <a:pathLst>
                  <a:path w="37480" h="27026" extrusionOk="0">
                    <a:moveTo>
                      <a:pt x="1" y="1"/>
                    </a:moveTo>
                    <a:lnTo>
                      <a:pt x="1" y="27026"/>
                    </a:lnTo>
                    <a:lnTo>
                      <a:pt x="37480" y="27026"/>
                    </a:lnTo>
                    <a:lnTo>
                      <a:pt x="3748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5"/>
              <p:cNvSpPr/>
              <p:nvPr/>
            </p:nvSpPr>
            <p:spPr>
              <a:xfrm>
                <a:off x="5429042" y="1764919"/>
                <a:ext cx="1083734" cy="508875"/>
              </a:xfrm>
              <a:custGeom>
                <a:avLst/>
                <a:gdLst/>
                <a:ahLst/>
                <a:cxnLst/>
                <a:rect l="l" t="t" r="r" b="b"/>
                <a:pathLst>
                  <a:path w="37480" h="17599" extrusionOk="0">
                    <a:moveTo>
                      <a:pt x="1" y="0"/>
                    </a:moveTo>
                    <a:lnTo>
                      <a:pt x="1" y="17598"/>
                    </a:lnTo>
                    <a:lnTo>
                      <a:pt x="37480" y="17598"/>
                    </a:lnTo>
                    <a:lnTo>
                      <a:pt x="374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5"/>
              <p:cNvSpPr/>
              <p:nvPr/>
            </p:nvSpPr>
            <p:spPr>
              <a:xfrm>
                <a:off x="5427076" y="-99578"/>
                <a:ext cx="1086365" cy="1085729"/>
              </a:xfrm>
              <a:custGeom>
                <a:avLst/>
                <a:gdLst/>
                <a:ahLst/>
                <a:cxnLst/>
                <a:rect l="l" t="t" r="r" b="b"/>
                <a:pathLst>
                  <a:path w="37571" h="37549" extrusionOk="0">
                    <a:moveTo>
                      <a:pt x="0" y="1"/>
                    </a:moveTo>
                    <a:lnTo>
                      <a:pt x="0" y="37548"/>
                    </a:lnTo>
                    <a:lnTo>
                      <a:pt x="37571" y="37548"/>
                    </a:lnTo>
                    <a:lnTo>
                      <a:pt x="375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5"/>
              <p:cNvSpPr/>
              <p:nvPr/>
            </p:nvSpPr>
            <p:spPr>
              <a:xfrm>
                <a:off x="5775531" y="2085673"/>
                <a:ext cx="370951" cy="185461"/>
              </a:xfrm>
              <a:custGeom>
                <a:avLst/>
                <a:gdLst/>
                <a:ahLst/>
                <a:cxnLst/>
                <a:rect l="l" t="t" r="r" b="b"/>
                <a:pathLst>
                  <a:path w="12829" h="6414" extrusionOk="0">
                    <a:moveTo>
                      <a:pt x="6415" y="0"/>
                    </a:moveTo>
                    <a:lnTo>
                      <a:pt x="1" y="6414"/>
                    </a:lnTo>
                    <a:lnTo>
                      <a:pt x="12829" y="6414"/>
                    </a:lnTo>
                    <a:lnTo>
                      <a:pt x="64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5"/>
              <p:cNvSpPr/>
              <p:nvPr/>
            </p:nvSpPr>
            <p:spPr>
              <a:xfrm>
                <a:off x="5775531" y="2328530"/>
                <a:ext cx="370951" cy="185490"/>
              </a:xfrm>
              <a:custGeom>
                <a:avLst/>
                <a:gdLst/>
                <a:ahLst/>
                <a:cxnLst/>
                <a:rect l="l" t="t" r="r" b="b"/>
                <a:pathLst>
                  <a:path w="12829" h="6415" extrusionOk="0">
                    <a:moveTo>
                      <a:pt x="6415" y="1"/>
                    </a:moveTo>
                    <a:lnTo>
                      <a:pt x="1" y="6415"/>
                    </a:lnTo>
                    <a:lnTo>
                      <a:pt x="12829" y="6415"/>
                    </a:lnTo>
                    <a:lnTo>
                      <a:pt x="6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1" name="Google Shape;781;p45"/>
            <p:cNvGrpSpPr/>
            <p:nvPr/>
          </p:nvGrpSpPr>
          <p:grpSpPr>
            <a:xfrm rot="10800000">
              <a:off x="-231292" y="4078697"/>
              <a:ext cx="490398" cy="1071850"/>
              <a:chOff x="4756508" y="-99578"/>
              <a:chExt cx="490398" cy="1071850"/>
            </a:xfrm>
          </p:grpSpPr>
          <p:sp>
            <p:nvSpPr>
              <p:cNvPr id="782" name="Google Shape;782;p45"/>
              <p:cNvSpPr/>
              <p:nvPr/>
            </p:nvSpPr>
            <p:spPr>
              <a:xfrm>
                <a:off x="4757838" y="390127"/>
                <a:ext cx="489068" cy="352474"/>
              </a:xfrm>
              <a:custGeom>
                <a:avLst/>
                <a:gdLst/>
                <a:ahLst/>
                <a:cxnLst/>
                <a:rect l="l" t="t" r="r" b="b"/>
                <a:pathLst>
                  <a:path w="16914" h="12190" extrusionOk="0">
                    <a:moveTo>
                      <a:pt x="0" y="1"/>
                    </a:moveTo>
                    <a:lnTo>
                      <a:pt x="0" y="12190"/>
                    </a:lnTo>
                    <a:lnTo>
                      <a:pt x="16914" y="12190"/>
                    </a:lnTo>
                    <a:lnTo>
                      <a:pt x="1691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5"/>
              <p:cNvSpPr/>
              <p:nvPr/>
            </p:nvSpPr>
            <p:spPr>
              <a:xfrm>
                <a:off x="4757838" y="742572"/>
                <a:ext cx="489068" cy="229701"/>
              </a:xfrm>
              <a:custGeom>
                <a:avLst/>
                <a:gdLst/>
                <a:ahLst/>
                <a:cxnLst/>
                <a:rect l="l" t="t" r="r" b="b"/>
                <a:pathLst>
                  <a:path w="16914" h="7944" extrusionOk="0">
                    <a:moveTo>
                      <a:pt x="0" y="1"/>
                    </a:moveTo>
                    <a:lnTo>
                      <a:pt x="0" y="7944"/>
                    </a:lnTo>
                    <a:lnTo>
                      <a:pt x="16914" y="7944"/>
                    </a:lnTo>
                    <a:lnTo>
                      <a:pt x="169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45"/>
              <p:cNvSpPr/>
              <p:nvPr/>
            </p:nvSpPr>
            <p:spPr>
              <a:xfrm>
                <a:off x="4756508" y="-99578"/>
                <a:ext cx="490398" cy="490398"/>
              </a:xfrm>
              <a:custGeom>
                <a:avLst/>
                <a:gdLst/>
                <a:ahLst/>
                <a:cxnLst/>
                <a:rect l="l" t="t" r="r" b="b"/>
                <a:pathLst>
                  <a:path w="16960" h="16960" extrusionOk="0">
                    <a:moveTo>
                      <a:pt x="1" y="1"/>
                    </a:moveTo>
                    <a:lnTo>
                      <a:pt x="1" y="16960"/>
                    </a:lnTo>
                    <a:lnTo>
                      <a:pt x="16960" y="16960"/>
                    </a:lnTo>
                    <a:lnTo>
                      <a:pt x="1696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5" name="Google Shape;785;p45"/>
          <p:cNvGrpSpPr/>
          <p:nvPr/>
        </p:nvGrpSpPr>
        <p:grpSpPr>
          <a:xfrm flipH="1">
            <a:off x="6858992" y="1414943"/>
            <a:ext cx="194077" cy="1122018"/>
            <a:chOff x="7947568" y="177630"/>
            <a:chExt cx="194077" cy="1122018"/>
          </a:xfrm>
        </p:grpSpPr>
        <p:sp>
          <p:nvSpPr>
            <p:cNvPr id="786" name="Google Shape;786;p45"/>
            <p:cNvSpPr/>
            <p:nvPr/>
          </p:nvSpPr>
          <p:spPr>
            <a:xfrm>
              <a:off x="7947568" y="177630"/>
              <a:ext cx="194077" cy="194714"/>
            </a:xfrm>
            <a:custGeom>
              <a:avLst/>
              <a:gdLst/>
              <a:ahLst/>
              <a:cxnLst/>
              <a:rect l="l" t="t" r="r" b="b"/>
              <a:pathLst>
                <a:path w="6712" h="6734" extrusionOk="0">
                  <a:moveTo>
                    <a:pt x="1" y="0"/>
                  </a:moveTo>
                  <a:lnTo>
                    <a:pt x="1" y="6734"/>
                  </a:lnTo>
                  <a:lnTo>
                    <a:pt x="6712" y="6734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5"/>
            <p:cNvSpPr/>
            <p:nvPr/>
          </p:nvSpPr>
          <p:spPr>
            <a:xfrm>
              <a:off x="7947568" y="409933"/>
              <a:ext cx="194077" cy="194077"/>
            </a:xfrm>
            <a:custGeom>
              <a:avLst/>
              <a:gdLst/>
              <a:ahLst/>
              <a:cxnLst/>
              <a:rect l="l" t="t" r="r" b="b"/>
              <a:pathLst>
                <a:path w="6712" h="6712" extrusionOk="0">
                  <a:moveTo>
                    <a:pt x="1" y="1"/>
                  </a:moveTo>
                  <a:lnTo>
                    <a:pt x="1" y="6711"/>
                  </a:lnTo>
                  <a:lnTo>
                    <a:pt x="6712" y="6711"/>
                  </a:lnTo>
                  <a:lnTo>
                    <a:pt x="67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5"/>
            <p:cNvSpPr/>
            <p:nvPr/>
          </p:nvSpPr>
          <p:spPr>
            <a:xfrm>
              <a:off x="7947568" y="641600"/>
              <a:ext cx="194077" cy="194077"/>
            </a:xfrm>
            <a:custGeom>
              <a:avLst/>
              <a:gdLst/>
              <a:ahLst/>
              <a:cxnLst/>
              <a:rect l="l" t="t" r="r" b="b"/>
              <a:pathLst>
                <a:path w="6712" h="6712" extrusionOk="0">
                  <a:moveTo>
                    <a:pt x="1" y="0"/>
                  </a:moveTo>
                  <a:lnTo>
                    <a:pt x="1" y="6711"/>
                  </a:lnTo>
                  <a:lnTo>
                    <a:pt x="6712" y="6711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5"/>
            <p:cNvSpPr/>
            <p:nvPr/>
          </p:nvSpPr>
          <p:spPr>
            <a:xfrm>
              <a:off x="7947568" y="873267"/>
              <a:ext cx="194077" cy="194049"/>
            </a:xfrm>
            <a:custGeom>
              <a:avLst/>
              <a:gdLst/>
              <a:ahLst/>
              <a:cxnLst/>
              <a:rect l="l" t="t" r="r" b="b"/>
              <a:pathLst>
                <a:path w="6712" h="6711" extrusionOk="0">
                  <a:moveTo>
                    <a:pt x="1" y="0"/>
                  </a:moveTo>
                  <a:lnTo>
                    <a:pt x="1" y="6711"/>
                  </a:lnTo>
                  <a:lnTo>
                    <a:pt x="6712" y="6711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5"/>
            <p:cNvSpPr/>
            <p:nvPr/>
          </p:nvSpPr>
          <p:spPr>
            <a:xfrm>
              <a:off x="7947568" y="1105571"/>
              <a:ext cx="194077" cy="194077"/>
            </a:xfrm>
            <a:custGeom>
              <a:avLst/>
              <a:gdLst/>
              <a:ahLst/>
              <a:cxnLst/>
              <a:rect l="l" t="t" r="r" b="b"/>
              <a:pathLst>
                <a:path w="6712" h="6712" extrusionOk="0">
                  <a:moveTo>
                    <a:pt x="1" y="1"/>
                  </a:moveTo>
                  <a:lnTo>
                    <a:pt x="1" y="6711"/>
                  </a:lnTo>
                  <a:lnTo>
                    <a:pt x="6712" y="6711"/>
                  </a:lnTo>
                  <a:lnTo>
                    <a:pt x="67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45"/>
          <p:cNvGrpSpPr/>
          <p:nvPr/>
        </p:nvGrpSpPr>
        <p:grpSpPr>
          <a:xfrm rot="10800000">
            <a:off x="6197763" y="3800597"/>
            <a:ext cx="60750" cy="349814"/>
            <a:chOff x="6939099" y="1536549"/>
            <a:chExt cx="60750" cy="349814"/>
          </a:xfrm>
        </p:grpSpPr>
        <p:sp>
          <p:nvSpPr>
            <p:cNvPr id="792" name="Google Shape;792;p45"/>
            <p:cNvSpPr/>
            <p:nvPr/>
          </p:nvSpPr>
          <p:spPr>
            <a:xfrm>
              <a:off x="6939099" y="1536549"/>
              <a:ext cx="60750" cy="60750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1" y="0"/>
                  </a:moveTo>
                  <a:lnTo>
                    <a:pt x="1" y="2100"/>
                  </a:lnTo>
                  <a:lnTo>
                    <a:pt x="2101" y="2100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5"/>
            <p:cNvSpPr/>
            <p:nvPr/>
          </p:nvSpPr>
          <p:spPr>
            <a:xfrm>
              <a:off x="6939099" y="1681095"/>
              <a:ext cx="60750" cy="60750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1" y="0"/>
                  </a:moveTo>
                  <a:lnTo>
                    <a:pt x="1" y="2100"/>
                  </a:lnTo>
                  <a:lnTo>
                    <a:pt x="2101" y="2100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5"/>
            <p:cNvSpPr/>
            <p:nvPr/>
          </p:nvSpPr>
          <p:spPr>
            <a:xfrm>
              <a:off x="6939099" y="1825612"/>
              <a:ext cx="60750" cy="60750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1" y="1"/>
                  </a:moveTo>
                  <a:lnTo>
                    <a:pt x="1" y="2101"/>
                  </a:lnTo>
                  <a:lnTo>
                    <a:pt x="2101" y="2101"/>
                  </a:lnTo>
                  <a:lnTo>
                    <a:pt x="2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45"/>
          <p:cNvGrpSpPr/>
          <p:nvPr/>
        </p:nvGrpSpPr>
        <p:grpSpPr>
          <a:xfrm rot="10800000">
            <a:off x="1243918" y="4150399"/>
            <a:ext cx="192747" cy="252804"/>
            <a:chOff x="6751672" y="2523244"/>
            <a:chExt cx="192747" cy="252804"/>
          </a:xfrm>
        </p:grpSpPr>
        <p:sp>
          <p:nvSpPr>
            <p:cNvPr id="796" name="Google Shape;796;p45"/>
            <p:cNvSpPr/>
            <p:nvPr/>
          </p:nvSpPr>
          <p:spPr>
            <a:xfrm>
              <a:off x="6751672" y="2523244"/>
              <a:ext cx="192747" cy="93742"/>
            </a:xfrm>
            <a:custGeom>
              <a:avLst/>
              <a:gdLst/>
              <a:ahLst/>
              <a:cxnLst/>
              <a:rect l="l" t="t" r="r" b="b"/>
              <a:pathLst>
                <a:path w="6666" h="3242" fill="none" extrusionOk="0">
                  <a:moveTo>
                    <a:pt x="6665" y="0"/>
                  </a:moveTo>
                  <a:lnTo>
                    <a:pt x="3538" y="3127"/>
                  </a:lnTo>
                  <a:cubicBezTo>
                    <a:pt x="3424" y="3241"/>
                    <a:pt x="3242" y="3241"/>
                    <a:pt x="3128" y="3127"/>
                  </a:cubicBezTo>
                  <a:lnTo>
                    <a:pt x="0" y="0"/>
                  </a:lnTo>
                </a:path>
              </a:pathLst>
            </a:custGeom>
            <a:noFill/>
            <a:ln w="18825" cap="rnd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5"/>
            <p:cNvSpPr/>
            <p:nvPr/>
          </p:nvSpPr>
          <p:spPr>
            <a:xfrm>
              <a:off x="6751672" y="2682305"/>
              <a:ext cx="192747" cy="93742"/>
            </a:xfrm>
            <a:custGeom>
              <a:avLst/>
              <a:gdLst/>
              <a:ahLst/>
              <a:cxnLst/>
              <a:rect l="l" t="t" r="r" b="b"/>
              <a:pathLst>
                <a:path w="6666" h="3242" fill="none" extrusionOk="0">
                  <a:moveTo>
                    <a:pt x="6665" y="0"/>
                  </a:moveTo>
                  <a:lnTo>
                    <a:pt x="3538" y="3127"/>
                  </a:lnTo>
                  <a:cubicBezTo>
                    <a:pt x="3424" y="3241"/>
                    <a:pt x="3242" y="3241"/>
                    <a:pt x="3128" y="3127"/>
                  </a:cubicBezTo>
                  <a:lnTo>
                    <a:pt x="0" y="0"/>
                  </a:lnTo>
                </a:path>
              </a:pathLst>
            </a:custGeom>
            <a:noFill/>
            <a:ln w="18825" cap="rnd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5"/>
          <p:cNvGrpSpPr/>
          <p:nvPr/>
        </p:nvGrpSpPr>
        <p:grpSpPr>
          <a:xfrm flipH="1">
            <a:off x="-97317" y="384972"/>
            <a:ext cx="1776075" cy="1584687"/>
            <a:chOff x="7459829" y="1474497"/>
            <a:chExt cx="1776075" cy="1584687"/>
          </a:xfrm>
        </p:grpSpPr>
        <p:sp>
          <p:nvSpPr>
            <p:cNvPr id="799" name="Google Shape;799;p45"/>
            <p:cNvSpPr/>
            <p:nvPr/>
          </p:nvSpPr>
          <p:spPr>
            <a:xfrm>
              <a:off x="8226771" y="2050021"/>
              <a:ext cx="1009134" cy="1009162"/>
            </a:xfrm>
            <a:custGeom>
              <a:avLst/>
              <a:gdLst/>
              <a:ahLst/>
              <a:cxnLst/>
              <a:rect l="l" t="t" r="r" b="b"/>
              <a:pathLst>
                <a:path w="34900" h="34901" fill="none" extrusionOk="0">
                  <a:moveTo>
                    <a:pt x="0" y="1"/>
                  </a:moveTo>
                  <a:lnTo>
                    <a:pt x="34900" y="34900"/>
                  </a:lnTo>
                </a:path>
              </a:pathLst>
            </a:custGeom>
            <a:noFill/>
            <a:ln w="18825" cap="rnd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5"/>
            <p:cNvSpPr/>
            <p:nvPr/>
          </p:nvSpPr>
          <p:spPr>
            <a:xfrm>
              <a:off x="7459829" y="1474497"/>
              <a:ext cx="1009827" cy="1009162"/>
            </a:xfrm>
            <a:custGeom>
              <a:avLst/>
              <a:gdLst/>
              <a:ahLst/>
              <a:cxnLst/>
              <a:rect l="l" t="t" r="r" b="b"/>
              <a:pathLst>
                <a:path w="34924" h="34901" fill="none" extrusionOk="0">
                  <a:moveTo>
                    <a:pt x="1" y="1"/>
                  </a:moveTo>
                  <a:cubicBezTo>
                    <a:pt x="2649" y="2626"/>
                    <a:pt x="34924" y="34901"/>
                    <a:pt x="34924" y="34901"/>
                  </a:cubicBezTo>
                </a:path>
              </a:pathLst>
            </a:custGeom>
            <a:noFill/>
            <a:ln w="18825" cap="rnd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45"/>
          <p:cNvGrpSpPr/>
          <p:nvPr/>
        </p:nvGrpSpPr>
        <p:grpSpPr>
          <a:xfrm rot="10800000">
            <a:off x="508207" y="2882695"/>
            <a:ext cx="674529" cy="778826"/>
            <a:chOff x="511439" y="2611666"/>
            <a:chExt cx="674529" cy="778826"/>
          </a:xfrm>
        </p:grpSpPr>
        <p:sp>
          <p:nvSpPr>
            <p:cNvPr id="802" name="Google Shape;802;p45"/>
            <p:cNvSpPr/>
            <p:nvPr/>
          </p:nvSpPr>
          <p:spPr>
            <a:xfrm>
              <a:off x="511439" y="2611666"/>
              <a:ext cx="674529" cy="337293"/>
            </a:xfrm>
            <a:custGeom>
              <a:avLst/>
              <a:gdLst/>
              <a:ahLst/>
              <a:cxnLst/>
              <a:rect l="l" t="t" r="r" b="b"/>
              <a:pathLst>
                <a:path w="23328" h="11665" extrusionOk="0">
                  <a:moveTo>
                    <a:pt x="11664" y="1"/>
                  </a:moveTo>
                  <a:lnTo>
                    <a:pt x="0" y="11665"/>
                  </a:lnTo>
                  <a:lnTo>
                    <a:pt x="23328" y="11665"/>
                  </a:lnTo>
                  <a:lnTo>
                    <a:pt x="116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5"/>
            <p:cNvSpPr/>
            <p:nvPr/>
          </p:nvSpPr>
          <p:spPr>
            <a:xfrm>
              <a:off x="511439" y="3053198"/>
              <a:ext cx="674529" cy="337293"/>
            </a:xfrm>
            <a:custGeom>
              <a:avLst/>
              <a:gdLst/>
              <a:ahLst/>
              <a:cxnLst/>
              <a:rect l="l" t="t" r="r" b="b"/>
              <a:pathLst>
                <a:path w="23328" h="11665" extrusionOk="0">
                  <a:moveTo>
                    <a:pt x="11664" y="1"/>
                  </a:moveTo>
                  <a:lnTo>
                    <a:pt x="0" y="11665"/>
                  </a:lnTo>
                  <a:lnTo>
                    <a:pt x="23328" y="11665"/>
                  </a:lnTo>
                  <a:lnTo>
                    <a:pt x="116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5"/>
          <p:cNvGrpSpPr/>
          <p:nvPr/>
        </p:nvGrpSpPr>
        <p:grpSpPr>
          <a:xfrm flipH="1">
            <a:off x="7993710" y="799324"/>
            <a:ext cx="590154" cy="1281249"/>
            <a:chOff x="616174" y="799324"/>
            <a:chExt cx="590154" cy="1281249"/>
          </a:xfrm>
        </p:grpSpPr>
        <p:grpSp>
          <p:nvGrpSpPr>
            <p:cNvPr id="805" name="Google Shape;805;p45"/>
            <p:cNvGrpSpPr/>
            <p:nvPr/>
          </p:nvGrpSpPr>
          <p:grpSpPr>
            <a:xfrm>
              <a:off x="616190" y="1314546"/>
              <a:ext cx="590138" cy="766026"/>
              <a:chOff x="616190" y="1314546"/>
              <a:chExt cx="590138" cy="766026"/>
            </a:xfrm>
          </p:grpSpPr>
          <p:sp>
            <p:nvSpPr>
              <p:cNvPr id="806" name="Google Shape;806;p45"/>
              <p:cNvSpPr/>
              <p:nvPr/>
            </p:nvSpPr>
            <p:spPr>
              <a:xfrm rot="10800000">
                <a:off x="616190" y="1886495"/>
                <a:ext cx="194077" cy="194077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6712" extrusionOk="0">
                    <a:moveTo>
                      <a:pt x="1" y="1"/>
                    </a:moveTo>
                    <a:lnTo>
                      <a:pt x="1" y="6711"/>
                    </a:lnTo>
                    <a:lnTo>
                      <a:pt x="6711" y="6711"/>
                    </a:lnTo>
                    <a:lnTo>
                      <a:pt x="67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5"/>
              <p:cNvSpPr/>
              <p:nvPr/>
            </p:nvSpPr>
            <p:spPr>
              <a:xfrm rot="10800000">
                <a:off x="962682" y="1314546"/>
                <a:ext cx="243646" cy="243679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6712" extrusionOk="0">
                    <a:moveTo>
                      <a:pt x="1" y="1"/>
                    </a:moveTo>
                    <a:lnTo>
                      <a:pt x="1" y="6711"/>
                    </a:lnTo>
                    <a:lnTo>
                      <a:pt x="6711" y="6711"/>
                    </a:lnTo>
                    <a:lnTo>
                      <a:pt x="6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8" name="Google Shape;808;p45"/>
            <p:cNvSpPr/>
            <p:nvPr/>
          </p:nvSpPr>
          <p:spPr>
            <a:xfrm rot="10800000">
              <a:off x="616174" y="799324"/>
              <a:ext cx="201276" cy="201276"/>
            </a:xfrm>
            <a:custGeom>
              <a:avLst/>
              <a:gdLst/>
              <a:ahLst/>
              <a:cxnLst/>
              <a:rect l="l" t="t" r="r" b="b"/>
              <a:pathLst>
                <a:path w="6712" h="6712" extrusionOk="0">
                  <a:moveTo>
                    <a:pt x="1" y="1"/>
                  </a:moveTo>
                  <a:lnTo>
                    <a:pt x="1" y="6711"/>
                  </a:lnTo>
                  <a:lnTo>
                    <a:pt x="6711" y="6711"/>
                  </a:lnTo>
                  <a:lnTo>
                    <a:pt x="67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9"/>
          <p:cNvSpPr txBox="1">
            <a:spLocks noGrp="1"/>
          </p:cNvSpPr>
          <p:nvPr>
            <p:ph type="title"/>
          </p:nvPr>
        </p:nvSpPr>
        <p:spPr>
          <a:xfrm>
            <a:off x="3521375" y="1786125"/>
            <a:ext cx="49095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198,300,000</a:t>
            </a:r>
            <a:endParaRPr/>
          </a:p>
        </p:txBody>
      </p:sp>
      <p:sp>
        <p:nvSpPr>
          <p:cNvPr id="844" name="Google Shape;844;p49"/>
          <p:cNvSpPr txBox="1">
            <a:spLocks noGrp="1"/>
          </p:cNvSpPr>
          <p:nvPr>
            <p:ph type="subTitle" idx="1"/>
          </p:nvPr>
        </p:nvSpPr>
        <p:spPr>
          <a:xfrm>
            <a:off x="3521375" y="2860250"/>
            <a:ext cx="49095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numbers catch your audience’s attention</a:t>
            </a:r>
            <a:endParaRPr/>
          </a:p>
        </p:txBody>
      </p:sp>
      <p:grpSp>
        <p:nvGrpSpPr>
          <p:cNvPr id="845" name="Google Shape;845;p49"/>
          <p:cNvGrpSpPr/>
          <p:nvPr/>
        </p:nvGrpSpPr>
        <p:grpSpPr>
          <a:xfrm rot="10800000">
            <a:off x="1917306" y="2396831"/>
            <a:ext cx="60722" cy="349843"/>
            <a:chOff x="1520573" y="1617713"/>
            <a:chExt cx="60722" cy="349843"/>
          </a:xfrm>
        </p:grpSpPr>
        <p:sp>
          <p:nvSpPr>
            <p:cNvPr id="846" name="Google Shape;846;p49"/>
            <p:cNvSpPr/>
            <p:nvPr/>
          </p:nvSpPr>
          <p:spPr>
            <a:xfrm>
              <a:off x="1520573" y="1617713"/>
              <a:ext cx="60722" cy="60750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0" y="1"/>
                  </a:moveTo>
                  <a:lnTo>
                    <a:pt x="0" y="2101"/>
                  </a:lnTo>
                  <a:lnTo>
                    <a:pt x="2100" y="2101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1520573" y="1762259"/>
              <a:ext cx="60722" cy="60750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0" y="1"/>
                  </a:moveTo>
                  <a:lnTo>
                    <a:pt x="0" y="2101"/>
                  </a:lnTo>
                  <a:lnTo>
                    <a:pt x="2100" y="2101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9"/>
            <p:cNvSpPr/>
            <p:nvPr/>
          </p:nvSpPr>
          <p:spPr>
            <a:xfrm>
              <a:off x="1520573" y="1907470"/>
              <a:ext cx="60722" cy="60085"/>
            </a:xfrm>
            <a:custGeom>
              <a:avLst/>
              <a:gdLst/>
              <a:ahLst/>
              <a:cxnLst/>
              <a:rect l="l" t="t" r="r" b="b"/>
              <a:pathLst>
                <a:path w="2100" h="2078" extrusionOk="0">
                  <a:moveTo>
                    <a:pt x="0" y="0"/>
                  </a:moveTo>
                  <a:lnTo>
                    <a:pt x="0" y="2077"/>
                  </a:lnTo>
                  <a:lnTo>
                    <a:pt x="2100" y="2077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9"/>
          <p:cNvGrpSpPr/>
          <p:nvPr/>
        </p:nvGrpSpPr>
        <p:grpSpPr>
          <a:xfrm rot="10800000">
            <a:off x="3452977" y="315938"/>
            <a:ext cx="194077" cy="1121353"/>
            <a:chOff x="501521" y="3977871"/>
            <a:chExt cx="194077" cy="1121353"/>
          </a:xfrm>
        </p:grpSpPr>
        <p:sp>
          <p:nvSpPr>
            <p:cNvPr id="850" name="Google Shape;850;p49"/>
            <p:cNvSpPr/>
            <p:nvPr/>
          </p:nvSpPr>
          <p:spPr>
            <a:xfrm>
              <a:off x="501521" y="3977871"/>
              <a:ext cx="194077" cy="194049"/>
            </a:xfrm>
            <a:custGeom>
              <a:avLst/>
              <a:gdLst/>
              <a:ahLst/>
              <a:cxnLst/>
              <a:rect l="l" t="t" r="r" b="b"/>
              <a:pathLst>
                <a:path w="6712" h="6711" extrusionOk="0">
                  <a:moveTo>
                    <a:pt x="1" y="0"/>
                  </a:moveTo>
                  <a:lnTo>
                    <a:pt x="1" y="6711"/>
                  </a:lnTo>
                  <a:lnTo>
                    <a:pt x="6711" y="6711"/>
                  </a:lnTo>
                  <a:lnTo>
                    <a:pt x="6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501521" y="4209509"/>
              <a:ext cx="194077" cy="194077"/>
            </a:xfrm>
            <a:custGeom>
              <a:avLst/>
              <a:gdLst/>
              <a:ahLst/>
              <a:cxnLst/>
              <a:rect l="l" t="t" r="r" b="b"/>
              <a:pathLst>
                <a:path w="6712" h="6712" extrusionOk="0">
                  <a:moveTo>
                    <a:pt x="1" y="1"/>
                  </a:moveTo>
                  <a:lnTo>
                    <a:pt x="1" y="6711"/>
                  </a:lnTo>
                  <a:lnTo>
                    <a:pt x="6711" y="6711"/>
                  </a:lnTo>
                  <a:lnTo>
                    <a:pt x="67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501521" y="4441841"/>
              <a:ext cx="194077" cy="194049"/>
            </a:xfrm>
            <a:custGeom>
              <a:avLst/>
              <a:gdLst/>
              <a:ahLst/>
              <a:cxnLst/>
              <a:rect l="l" t="t" r="r" b="b"/>
              <a:pathLst>
                <a:path w="6712" h="6711" extrusionOk="0">
                  <a:moveTo>
                    <a:pt x="1" y="0"/>
                  </a:moveTo>
                  <a:lnTo>
                    <a:pt x="1" y="6711"/>
                  </a:lnTo>
                  <a:lnTo>
                    <a:pt x="6711" y="6711"/>
                  </a:lnTo>
                  <a:lnTo>
                    <a:pt x="67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9"/>
            <p:cNvSpPr/>
            <p:nvPr/>
          </p:nvSpPr>
          <p:spPr>
            <a:xfrm>
              <a:off x="501521" y="4673479"/>
              <a:ext cx="194077" cy="194077"/>
            </a:xfrm>
            <a:custGeom>
              <a:avLst/>
              <a:gdLst/>
              <a:ahLst/>
              <a:cxnLst/>
              <a:rect l="l" t="t" r="r" b="b"/>
              <a:pathLst>
                <a:path w="6712" h="6712" extrusionOk="0">
                  <a:moveTo>
                    <a:pt x="1" y="1"/>
                  </a:moveTo>
                  <a:lnTo>
                    <a:pt x="1" y="6712"/>
                  </a:lnTo>
                  <a:lnTo>
                    <a:pt x="6711" y="6712"/>
                  </a:lnTo>
                  <a:lnTo>
                    <a:pt x="67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9"/>
            <p:cNvSpPr/>
            <p:nvPr/>
          </p:nvSpPr>
          <p:spPr>
            <a:xfrm>
              <a:off x="501521" y="4905146"/>
              <a:ext cx="194077" cy="194077"/>
            </a:xfrm>
            <a:custGeom>
              <a:avLst/>
              <a:gdLst/>
              <a:ahLst/>
              <a:cxnLst/>
              <a:rect l="l" t="t" r="r" b="b"/>
              <a:pathLst>
                <a:path w="6712" h="6712" extrusionOk="0">
                  <a:moveTo>
                    <a:pt x="1" y="1"/>
                  </a:moveTo>
                  <a:lnTo>
                    <a:pt x="1" y="6711"/>
                  </a:lnTo>
                  <a:lnTo>
                    <a:pt x="6711" y="6711"/>
                  </a:lnTo>
                  <a:lnTo>
                    <a:pt x="6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49"/>
          <p:cNvGrpSpPr/>
          <p:nvPr/>
        </p:nvGrpSpPr>
        <p:grpSpPr>
          <a:xfrm rot="10800000">
            <a:off x="586732" y="3358245"/>
            <a:ext cx="674529" cy="778826"/>
            <a:chOff x="511439" y="2611666"/>
            <a:chExt cx="674529" cy="778826"/>
          </a:xfrm>
        </p:grpSpPr>
        <p:sp>
          <p:nvSpPr>
            <p:cNvPr id="856" name="Google Shape;856;p49"/>
            <p:cNvSpPr/>
            <p:nvPr/>
          </p:nvSpPr>
          <p:spPr>
            <a:xfrm>
              <a:off x="511439" y="2611666"/>
              <a:ext cx="674529" cy="337293"/>
            </a:xfrm>
            <a:custGeom>
              <a:avLst/>
              <a:gdLst/>
              <a:ahLst/>
              <a:cxnLst/>
              <a:rect l="l" t="t" r="r" b="b"/>
              <a:pathLst>
                <a:path w="23328" h="11665" extrusionOk="0">
                  <a:moveTo>
                    <a:pt x="11664" y="1"/>
                  </a:moveTo>
                  <a:lnTo>
                    <a:pt x="0" y="11665"/>
                  </a:lnTo>
                  <a:lnTo>
                    <a:pt x="23328" y="11665"/>
                  </a:lnTo>
                  <a:lnTo>
                    <a:pt x="116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9"/>
            <p:cNvSpPr/>
            <p:nvPr/>
          </p:nvSpPr>
          <p:spPr>
            <a:xfrm>
              <a:off x="511439" y="3053198"/>
              <a:ext cx="674529" cy="337293"/>
            </a:xfrm>
            <a:custGeom>
              <a:avLst/>
              <a:gdLst/>
              <a:ahLst/>
              <a:cxnLst/>
              <a:rect l="l" t="t" r="r" b="b"/>
              <a:pathLst>
                <a:path w="23328" h="11665" extrusionOk="0">
                  <a:moveTo>
                    <a:pt x="11664" y="1"/>
                  </a:moveTo>
                  <a:lnTo>
                    <a:pt x="0" y="11665"/>
                  </a:lnTo>
                  <a:lnTo>
                    <a:pt x="23328" y="11665"/>
                  </a:lnTo>
                  <a:lnTo>
                    <a:pt x="116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49"/>
          <p:cNvGrpSpPr/>
          <p:nvPr/>
        </p:nvGrpSpPr>
        <p:grpSpPr>
          <a:xfrm>
            <a:off x="204049" y="-21187"/>
            <a:ext cx="2762757" cy="2227193"/>
            <a:chOff x="204049" y="-21187"/>
            <a:chExt cx="2762757" cy="2227193"/>
          </a:xfrm>
        </p:grpSpPr>
        <p:grpSp>
          <p:nvGrpSpPr>
            <p:cNvPr id="859" name="Google Shape;859;p49"/>
            <p:cNvGrpSpPr/>
            <p:nvPr/>
          </p:nvGrpSpPr>
          <p:grpSpPr>
            <a:xfrm flipH="1">
              <a:off x="204049" y="-21187"/>
              <a:ext cx="2762757" cy="1986613"/>
              <a:chOff x="-45481" y="-21187"/>
              <a:chExt cx="2762757" cy="1986613"/>
            </a:xfrm>
          </p:grpSpPr>
          <p:grpSp>
            <p:nvGrpSpPr>
              <p:cNvPr id="860" name="Google Shape;860;p49"/>
              <p:cNvGrpSpPr/>
              <p:nvPr/>
            </p:nvGrpSpPr>
            <p:grpSpPr>
              <a:xfrm rot="10800000" flipH="1">
                <a:off x="258792" y="-21179"/>
                <a:ext cx="533279" cy="1164899"/>
                <a:chOff x="1531792" y="4233942"/>
                <a:chExt cx="533279" cy="1164899"/>
              </a:xfrm>
            </p:grpSpPr>
            <p:sp>
              <p:nvSpPr>
                <p:cNvPr id="861" name="Google Shape;861;p49"/>
                <p:cNvSpPr/>
                <p:nvPr/>
              </p:nvSpPr>
              <p:spPr>
                <a:xfrm>
                  <a:off x="1531792" y="4484086"/>
                  <a:ext cx="531978" cy="382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98" h="13239" extrusionOk="0">
                      <a:moveTo>
                        <a:pt x="0" y="0"/>
                      </a:moveTo>
                      <a:lnTo>
                        <a:pt x="0" y="13239"/>
                      </a:lnTo>
                      <a:lnTo>
                        <a:pt x="18397" y="13239"/>
                      </a:lnTo>
                      <a:lnTo>
                        <a:pt x="1839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49"/>
                <p:cNvSpPr/>
                <p:nvPr/>
              </p:nvSpPr>
              <p:spPr>
                <a:xfrm>
                  <a:off x="1531792" y="4233942"/>
                  <a:ext cx="531978" cy="250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98" h="8652" extrusionOk="0">
                      <a:moveTo>
                        <a:pt x="0" y="0"/>
                      </a:moveTo>
                      <a:lnTo>
                        <a:pt x="0" y="8651"/>
                      </a:lnTo>
                      <a:lnTo>
                        <a:pt x="18397" y="8651"/>
                      </a:lnTo>
                      <a:lnTo>
                        <a:pt x="183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49"/>
                <p:cNvSpPr/>
                <p:nvPr/>
              </p:nvSpPr>
              <p:spPr>
                <a:xfrm>
                  <a:off x="1531792" y="4866198"/>
                  <a:ext cx="533279" cy="532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43" h="18421" extrusionOk="0">
                      <a:moveTo>
                        <a:pt x="0" y="1"/>
                      </a:moveTo>
                      <a:lnTo>
                        <a:pt x="0" y="18421"/>
                      </a:lnTo>
                      <a:lnTo>
                        <a:pt x="18443" y="18421"/>
                      </a:lnTo>
                      <a:lnTo>
                        <a:pt x="1844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4" name="Google Shape;864;p49"/>
              <p:cNvGrpSpPr/>
              <p:nvPr/>
            </p:nvGrpSpPr>
            <p:grpSpPr>
              <a:xfrm rot="10800000" flipH="1">
                <a:off x="900965" y="-21179"/>
                <a:ext cx="908827" cy="1986605"/>
                <a:chOff x="2173965" y="3412236"/>
                <a:chExt cx="908827" cy="1986605"/>
              </a:xfrm>
            </p:grpSpPr>
            <p:sp>
              <p:nvSpPr>
                <p:cNvPr id="865" name="Google Shape;865;p49"/>
                <p:cNvSpPr/>
                <p:nvPr/>
              </p:nvSpPr>
              <p:spPr>
                <a:xfrm>
                  <a:off x="2174601" y="3837951"/>
                  <a:ext cx="906861" cy="654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63" h="22620" extrusionOk="0">
                      <a:moveTo>
                        <a:pt x="1" y="0"/>
                      </a:moveTo>
                      <a:lnTo>
                        <a:pt x="1" y="22620"/>
                      </a:lnTo>
                      <a:lnTo>
                        <a:pt x="31363" y="22620"/>
                      </a:lnTo>
                      <a:lnTo>
                        <a:pt x="3136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49"/>
                <p:cNvSpPr/>
                <p:nvPr/>
              </p:nvSpPr>
              <p:spPr>
                <a:xfrm>
                  <a:off x="2174601" y="3412236"/>
                  <a:ext cx="906861" cy="426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63" h="14746" extrusionOk="0">
                      <a:moveTo>
                        <a:pt x="1" y="1"/>
                      </a:moveTo>
                      <a:lnTo>
                        <a:pt x="1" y="14746"/>
                      </a:lnTo>
                      <a:lnTo>
                        <a:pt x="31363" y="14746"/>
                      </a:lnTo>
                      <a:lnTo>
                        <a:pt x="3136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49"/>
                <p:cNvSpPr/>
                <p:nvPr/>
              </p:nvSpPr>
              <p:spPr>
                <a:xfrm>
                  <a:off x="2173965" y="4490013"/>
                  <a:ext cx="908827" cy="908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31" h="31431" extrusionOk="0">
                      <a:moveTo>
                        <a:pt x="0" y="1"/>
                      </a:moveTo>
                      <a:lnTo>
                        <a:pt x="0" y="31431"/>
                      </a:lnTo>
                      <a:lnTo>
                        <a:pt x="31431" y="31431"/>
                      </a:lnTo>
                      <a:lnTo>
                        <a:pt x="314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8" name="Google Shape;868;p49"/>
              <p:cNvGrpSpPr/>
              <p:nvPr/>
            </p:nvGrpSpPr>
            <p:grpSpPr>
              <a:xfrm rot="10800000" flipH="1">
                <a:off x="1960902" y="-21179"/>
                <a:ext cx="410535" cy="896943"/>
                <a:chOff x="3233902" y="4501898"/>
                <a:chExt cx="410535" cy="896943"/>
              </a:xfrm>
            </p:grpSpPr>
            <p:sp>
              <p:nvSpPr>
                <p:cNvPr id="869" name="Google Shape;869;p49"/>
                <p:cNvSpPr/>
                <p:nvPr/>
              </p:nvSpPr>
              <p:spPr>
                <a:xfrm>
                  <a:off x="3233902" y="4694616"/>
                  <a:ext cx="409234" cy="295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53" h="10204" extrusionOk="0">
                      <a:moveTo>
                        <a:pt x="1" y="0"/>
                      </a:moveTo>
                      <a:lnTo>
                        <a:pt x="1" y="10203"/>
                      </a:lnTo>
                      <a:lnTo>
                        <a:pt x="14152" y="10203"/>
                      </a:lnTo>
                      <a:lnTo>
                        <a:pt x="1415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49"/>
                <p:cNvSpPr/>
                <p:nvPr/>
              </p:nvSpPr>
              <p:spPr>
                <a:xfrm>
                  <a:off x="3233902" y="4501898"/>
                  <a:ext cx="409234" cy="192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53" h="6666" extrusionOk="0">
                      <a:moveTo>
                        <a:pt x="1" y="0"/>
                      </a:moveTo>
                      <a:lnTo>
                        <a:pt x="1" y="6665"/>
                      </a:lnTo>
                      <a:lnTo>
                        <a:pt x="14152" y="6665"/>
                      </a:lnTo>
                      <a:lnTo>
                        <a:pt x="1415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49"/>
                <p:cNvSpPr/>
                <p:nvPr/>
              </p:nvSpPr>
              <p:spPr>
                <a:xfrm>
                  <a:off x="3233902" y="4988971"/>
                  <a:ext cx="410535" cy="40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8" h="14175" extrusionOk="0">
                      <a:moveTo>
                        <a:pt x="1" y="0"/>
                      </a:moveTo>
                      <a:lnTo>
                        <a:pt x="1" y="14175"/>
                      </a:lnTo>
                      <a:lnTo>
                        <a:pt x="14198" y="14175"/>
                      </a:lnTo>
                      <a:lnTo>
                        <a:pt x="1419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2" name="Google Shape;872;p49"/>
              <p:cNvGrpSpPr/>
              <p:nvPr/>
            </p:nvGrpSpPr>
            <p:grpSpPr>
              <a:xfrm rot="10800000" flipH="1">
                <a:off x="-45481" y="-21179"/>
                <a:ext cx="194743" cy="425716"/>
                <a:chOff x="1227519" y="4973125"/>
                <a:chExt cx="194743" cy="425716"/>
              </a:xfrm>
            </p:grpSpPr>
            <p:sp>
              <p:nvSpPr>
                <p:cNvPr id="873" name="Google Shape;873;p49"/>
                <p:cNvSpPr/>
                <p:nvPr/>
              </p:nvSpPr>
              <p:spPr>
                <a:xfrm>
                  <a:off x="1227519" y="5064208"/>
                  <a:ext cx="194743" cy="140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5" h="4863" extrusionOk="0">
                      <a:moveTo>
                        <a:pt x="1" y="0"/>
                      </a:moveTo>
                      <a:lnTo>
                        <a:pt x="1" y="4862"/>
                      </a:lnTo>
                      <a:lnTo>
                        <a:pt x="6734" y="4862"/>
                      </a:lnTo>
                      <a:lnTo>
                        <a:pt x="673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49"/>
                <p:cNvSpPr/>
                <p:nvPr/>
              </p:nvSpPr>
              <p:spPr>
                <a:xfrm>
                  <a:off x="1227519" y="4973125"/>
                  <a:ext cx="194743" cy="91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5" h="3151" extrusionOk="0">
                      <a:moveTo>
                        <a:pt x="1" y="1"/>
                      </a:moveTo>
                      <a:lnTo>
                        <a:pt x="1" y="3150"/>
                      </a:lnTo>
                      <a:lnTo>
                        <a:pt x="6734" y="3150"/>
                      </a:lnTo>
                      <a:lnTo>
                        <a:pt x="673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49"/>
                <p:cNvSpPr/>
                <p:nvPr/>
              </p:nvSpPr>
              <p:spPr>
                <a:xfrm>
                  <a:off x="1227519" y="5204127"/>
                  <a:ext cx="194743" cy="194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5" h="6734" extrusionOk="0">
                      <a:moveTo>
                        <a:pt x="1" y="0"/>
                      </a:moveTo>
                      <a:lnTo>
                        <a:pt x="1" y="6734"/>
                      </a:lnTo>
                      <a:lnTo>
                        <a:pt x="6734" y="6734"/>
                      </a:lnTo>
                      <a:lnTo>
                        <a:pt x="673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6" name="Google Shape;876;p49"/>
              <p:cNvGrpSpPr/>
              <p:nvPr/>
            </p:nvGrpSpPr>
            <p:grpSpPr>
              <a:xfrm rot="10800000">
                <a:off x="2522534" y="-21187"/>
                <a:ext cx="194743" cy="425716"/>
                <a:chOff x="3773109" y="4973125"/>
                <a:chExt cx="194743" cy="425716"/>
              </a:xfrm>
            </p:grpSpPr>
            <p:sp>
              <p:nvSpPr>
                <p:cNvPr id="877" name="Google Shape;877;p49"/>
                <p:cNvSpPr/>
                <p:nvPr/>
              </p:nvSpPr>
              <p:spPr>
                <a:xfrm>
                  <a:off x="3773109" y="5064208"/>
                  <a:ext cx="194743" cy="140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5" h="4863" extrusionOk="0">
                      <a:moveTo>
                        <a:pt x="1" y="0"/>
                      </a:moveTo>
                      <a:lnTo>
                        <a:pt x="1" y="4862"/>
                      </a:lnTo>
                      <a:lnTo>
                        <a:pt x="6734" y="4862"/>
                      </a:lnTo>
                      <a:lnTo>
                        <a:pt x="673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49"/>
                <p:cNvSpPr/>
                <p:nvPr/>
              </p:nvSpPr>
              <p:spPr>
                <a:xfrm>
                  <a:off x="3773109" y="4973125"/>
                  <a:ext cx="194743" cy="91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5" h="3151" extrusionOk="0">
                      <a:moveTo>
                        <a:pt x="1" y="1"/>
                      </a:moveTo>
                      <a:lnTo>
                        <a:pt x="1" y="3150"/>
                      </a:lnTo>
                      <a:lnTo>
                        <a:pt x="6734" y="3150"/>
                      </a:lnTo>
                      <a:lnTo>
                        <a:pt x="673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49"/>
                <p:cNvSpPr/>
                <p:nvPr/>
              </p:nvSpPr>
              <p:spPr>
                <a:xfrm>
                  <a:off x="3773109" y="5204127"/>
                  <a:ext cx="194743" cy="194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5" h="6734" extrusionOk="0">
                      <a:moveTo>
                        <a:pt x="1" y="0"/>
                      </a:moveTo>
                      <a:lnTo>
                        <a:pt x="1" y="6734"/>
                      </a:lnTo>
                      <a:lnTo>
                        <a:pt x="6734" y="6734"/>
                      </a:lnTo>
                      <a:lnTo>
                        <a:pt x="673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80" name="Google Shape;880;p49"/>
            <p:cNvGrpSpPr/>
            <p:nvPr/>
          </p:nvGrpSpPr>
          <p:grpSpPr>
            <a:xfrm>
              <a:off x="1399952" y="1777659"/>
              <a:ext cx="370951" cy="428347"/>
              <a:chOff x="5775531" y="2085673"/>
              <a:chExt cx="370951" cy="428347"/>
            </a:xfrm>
          </p:grpSpPr>
          <p:sp>
            <p:nvSpPr>
              <p:cNvPr id="881" name="Google Shape;881;p49"/>
              <p:cNvSpPr/>
              <p:nvPr/>
            </p:nvSpPr>
            <p:spPr>
              <a:xfrm>
                <a:off x="5775531" y="2085673"/>
                <a:ext cx="370951" cy="185461"/>
              </a:xfrm>
              <a:custGeom>
                <a:avLst/>
                <a:gdLst/>
                <a:ahLst/>
                <a:cxnLst/>
                <a:rect l="l" t="t" r="r" b="b"/>
                <a:pathLst>
                  <a:path w="12829" h="6414" extrusionOk="0">
                    <a:moveTo>
                      <a:pt x="6415" y="0"/>
                    </a:moveTo>
                    <a:lnTo>
                      <a:pt x="1" y="6414"/>
                    </a:lnTo>
                    <a:lnTo>
                      <a:pt x="12829" y="6414"/>
                    </a:lnTo>
                    <a:lnTo>
                      <a:pt x="64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9"/>
              <p:cNvSpPr/>
              <p:nvPr/>
            </p:nvSpPr>
            <p:spPr>
              <a:xfrm>
                <a:off x="5775531" y="2328530"/>
                <a:ext cx="370951" cy="185490"/>
              </a:xfrm>
              <a:custGeom>
                <a:avLst/>
                <a:gdLst/>
                <a:ahLst/>
                <a:cxnLst/>
                <a:rect l="l" t="t" r="r" b="b"/>
                <a:pathLst>
                  <a:path w="12829" h="6415" extrusionOk="0">
                    <a:moveTo>
                      <a:pt x="6415" y="1"/>
                    </a:moveTo>
                    <a:lnTo>
                      <a:pt x="1" y="6415"/>
                    </a:lnTo>
                    <a:lnTo>
                      <a:pt x="12829" y="6415"/>
                    </a:lnTo>
                    <a:lnTo>
                      <a:pt x="6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3" name="Google Shape;883;p49"/>
          <p:cNvGrpSpPr/>
          <p:nvPr/>
        </p:nvGrpSpPr>
        <p:grpSpPr>
          <a:xfrm flipH="1">
            <a:off x="980258" y="3811660"/>
            <a:ext cx="1776075" cy="1584687"/>
            <a:chOff x="7459829" y="1474497"/>
            <a:chExt cx="1776075" cy="1584687"/>
          </a:xfrm>
        </p:grpSpPr>
        <p:sp>
          <p:nvSpPr>
            <p:cNvPr id="884" name="Google Shape;884;p49"/>
            <p:cNvSpPr/>
            <p:nvPr/>
          </p:nvSpPr>
          <p:spPr>
            <a:xfrm>
              <a:off x="8226771" y="2050021"/>
              <a:ext cx="1009134" cy="1009162"/>
            </a:xfrm>
            <a:custGeom>
              <a:avLst/>
              <a:gdLst/>
              <a:ahLst/>
              <a:cxnLst/>
              <a:rect l="l" t="t" r="r" b="b"/>
              <a:pathLst>
                <a:path w="34900" h="34901" fill="none" extrusionOk="0">
                  <a:moveTo>
                    <a:pt x="0" y="1"/>
                  </a:moveTo>
                  <a:lnTo>
                    <a:pt x="34900" y="34900"/>
                  </a:lnTo>
                </a:path>
              </a:pathLst>
            </a:custGeom>
            <a:noFill/>
            <a:ln w="18825" cap="rnd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7459829" y="1474497"/>
              <a:ext cx="1009827" cy="1009162"/>
            </a:xfrm>
            <a:custGeom>
              <a:avLst/>
              <a:gdLst/>
              <a:ahLst/>
              <a:cxnLst/>
              <a:rect l="l" t="t" r="r" b="b"/>
              <a:pathLst>
                <a:path w="34924" h="34901" fill="none" extrusionOk="0">
                  <a:moveTo>
                    <a:pt x="1" y="1"/>
                  </a:moveTo>
                  <a:cubicBezTo>
                    <a:pt x="2649" y="2626"/>
                    <a:pt x="34924" y="34901"/>
                    <a:pt x="34924" y="34901"/>
                  </a:cubicBezTo>
                </a:path>
              </a:pathLst>
            </a:custGeom>
            <a:noFill/>
            <a:ln w="18825" cap="rnd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54"/>
          <p:cNvSpPr/>
          <p:nvPr/>
        </p:nvSpPr>
        <p:spPr>
          <a:xfrm rot="5400000">
            <a:off x="4243475" y="1613099"/>
            <a:ext cx="3558900" cy="19173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8" name="Google Shape;1008;p54"/>
          <p:cNvPicPr preferRelativeResize="0"/>
          <p:nvPr/>
        </p:nvPicPr>
        <p:blipFill rotWithShape="1">
          <a:blip r:embed="rId3">
            <a:alphaModFix/>
          </a:blip>
          <a:srcRect l="63418" t="5092" r="6726" b="5101"/>
          <a:stretch/>
        </p:blipFill>
        <p:spPr>
          <a:xfrm>
            <a:off x="5134900" y="856250"/>
            <a:ext cx="1776077" cy="333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54"/>
          <p:cNvSpPr txBox="1">
            <a:spLocks noGrp="1"/>
          </p:cNvSpPr>
          <p:nvPr>
            <p:ph type="title"/>
          </p:nvPr>
        </p:nvSpPr>
        <p:spPr>
          <a:xfrm>
            <a:off x="713225" y="1468650"/>
            <a:ext cx="30339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mockup</a:t>
            </a:r>
            <a:endParaRPr/>
          </a:p>
        </p:txBody>
      </p:sp>
      <p:sp>
        <p:nvSpPr>
          <p:cNvPr id="1010" name="Google Shape;1010;p54"/>
          <p:cNvSpPr txBox="1">
            <a:spLocks noGrp="1"/>
          </p:cNvSpPr>
          <p:nvPr>
            <p:ph type="subTitle" idx="1"/>
          </p:nvPr>
        </p:nvSpPr>
        <p:spPr>
          <a:xfrm>
            <a:off x="713225" y="2531850"/>
            <a:ext cx="30339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grpSp>
        <p:nvGrpSpPr>
          <p:cNvPr id="1011" name="Google Shape;1011;p54"/>
          <p:cNvGrpSpPr/>
          <p:nvPr/>
        </p:nvGrpSpPr>
        <p:grpSpPr>
          <a:xfrm>
            <a:off x="5767524" y="1036328"/>
            <a:ext cx="510821" cy="75508"/>
            <a:chOff x="281617" y="1581250"/>
            <a:chExt cx="480999" cy="71100"/>
          </a:xfrm>
        </p:grpSpPr>
        <p:sp>
          <p:nvSpPr>
            <p:cNvPr id="1012" name="Google Shape;1012;p54"/>
            <p:cNvSpPr/>
            <p:nvPr/>
          </p:nvSpPr>
          <p:spPr>
            <a:xfrm>
              <a:off x="281617" y="1581250"/>
              <a:ext cx="340200" cy="711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4"/>
            <p:cNvSpPr/>
            <p:nvPr/>
          </p:nvSpPr>
          <p:spPr>
            <a:xfrm>
              <a:off x="691516" y="1581250"/>
              <a:ext cx="71100" cy="711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54"/>
          <p:cNvGrpSpPr/>
          <p:nvPr/>
        </p:nvGrpSpPr>
        <p:grpSpPr>
          <a:xfrm flipH="1">
            <a:off x="4260078" y="952818"/>
            <a:ext cx="194077" cy="1122018"/>
            <a:chOff x="7947568" y="177630"/>
            <a:chExt cx="194077" cy="1122018"/>
          </a:xfrm>
        </p:grpSpPr>
        <p:sp>
          <p:nvSpPr>
            <p:cNvPr id="1015" name="Google Shape;1015;p54"/>
            <p:cNvSpPr/>
            <p:nvPr/>
          </p:nvSpPr>
          <p:spPr>
            <a:xfrm>
              <a:off x="7947568" y="177630"/>
              <a:ext cx="194077" cy="194714"/>
            </a:xfrm>
            <a:custGeom>
              <a:avLst/>
              <a:gdLst/>
              <a:ahLst/>
              <a:cxnLst/>
              <a:rect l="l" t="t" r="r" b="b"/>
              <a:pathLst>
                <a:path w="6712" h="6734" extrusionOk="0">
                  <a:moveTo>
                    <a:pt x="1" y="0"/>
                  </a:moveTo>
                  <a:lnTo>
                    <a:pt x="1" y="6734"/>
                  </a:lnTo>
                  <a:lnTo>
                    <a:pt x="6712" y="6734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4"/>
            <p:cNvSpPr/>
            <p:nvPr/>
          </p:nvSpPr>
          <p:spPr>
            <a:xfrm>
              <a:off x="7947568" y="409933"/>
              <a:ext cx="194077" cy="194077"/>
            </a:xfrm>
            <a:custGeom>
              <a:avLst/>
              <a:gdLst/>
              <a:ahLst/>
              <a:cxnLst/>
              <a:rect l="l" t="t" r="r" b="b"/>
              <a:pathLst>
                <a:path w="6712" h="6712" extrusionOk="0">
                  <a:moveTo>
                    <a:pt x="1" y="1"/>
                  </a:moveTo>
                  <a:lnTo>
                    <a:pt x="1" y="6711"/>
                  </a:lnTo>
                  <a:lnTo>
                    <a:pt x="6712" y="6711"/>
                  </a:lnTo>
                  <a:lnTo>
                    <a:pt x="67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4"/>
            <p:cNvSpPr/>
            <p:nvPr/>
          </p:nvSpPr>
          <p:spPr>
            <a:xfrm>
              <a:off x="7947568" y="641600"/>
              <a:ext cx="194077" cy="194077"/>
            </a:xfrm>
            <a:custGeom>
              <a:avLst/>
              <a:gdLst/>
              <a:ahLst/>
              <a:cxnLst/>
              <a:rect l="l" t="t" r="r" b="b"/>
              <a:pathLst>
                <a:path w="6712" h="6712" extrusionOk="0">
                  <a:moveTo>
                    <a:pt x="1" y="0"/>
                  </a:moveTo>
                  <a:lnTo>
                    <a:pt x="1" y="6711"/>
                  </a:lnTo>
                  <a:lnTo>
                    <a:pt x="6712" y="6711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4"/>
            <p:cNvSpPr/>
            <p:nvPr/>
          </p:nvSpPr>
          <p:spPr>
            <a:xfrm>
              <a:off x="7947568" y="873267"/>
              <a:ext cx="194077" cy="194049"/>
            </a:xfrm>
            <a:custGeom>
              <a:avLst/>
              <a:gdLst/>
              <a:ahLst/>
              <a:cxnLst/>
              <a:rect l="l" t="t" r="r" b="b"/>
              <a:pathLst>
                <a:path w="6712" h="6711" extrusionOk="0">
                  <a:moveTo>
                    <a:pt x="1" y="0"/>
                  </a:moveTo>
                  <a:lnTo>
                    <a:pt x="1" y="6711"/>
                  </a:lnTo>
                  <a:lnTo>
                    <a:pt x="6712" y="6711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4"/>
            <p:cNvSpPr/>
            <p:nvPr/>
          </p:nvSpPr>
          <p:spPr>
            <a:xfrm>
              <a:off x="7947568" y="1105571"/>
              <a:ext cx="194077" cy="194077"/>
            </a:xfrm>
            <a:custGeom>
              <a:avLst/>
              <a:gdLst/>
              <a:ahLst/>
              <a:cxnLst/>
              <a:rect l="l" t="t" r="r" b="b"/>
              <a:pathLst>
                <a:path w="6712" h="6712" extrusionOk="0">
                  <a:moveTo>
                    <a:pt x="1" y="1"/>
                  </a:moveTo>
                  <a:lnTo>
                    <a:pt x="1" y="6711"/>
                  </a:lnTo>
                  <a:lnTo>
                    <a:pt x="6712" y="6711"/>
                  </a:lnTo>
                  <a:lnTo>
                    <a:pt x="67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54"/>
          <p:cNvGrpSpPr/>
          <p:nvPr/>
        </p:nvGrpSpPr>
        <p:grpSpPr>
          <a:xfrm flipH="1">
            <a:off x="7234058" y="3454122"/>
            <a:ext cx="1776075" cy="1584687"/>
            <a:chOff x="7459829" y="1474497"/>
            <a:chExt cx="1776075" cy="1584687"/>
          </a:xfrm>
        </p:grpSpPr>
        <p:sp>
          <p:nvSpPr>
            <p:cNvPr id="1021" name="Google Shape;1021;p54"/>
            <p:cNvSpPr/>
            <p:nvPr/>
          </p:nvSpPr>
          <p:spPr>
            <a:xfrm>
              <a:off x="8226771" y="2050021"/>
              <a:ext cx="1009134" cy="1009162"/>
            </a:xfrm>
            <a:custGeom>
              <a:avLst/>
              <a:gdLst/>
              <a:ahLst/>
              <a:cxnLst/>
              <a:rect l="l" t="t" r="r" b="b"/>
              <a:pathLst>
                <a:path w="34900" h="34901" fill="none" extrusionOk="0">
                  <a:moveTo>
                    <a:pt x="0" y="1"/>
                  </a:moveTo>
                  <a:lnTo>
                    <a:pt x="34900" y="34900"/>
                  </a:lnTo>
                </a:path>
              </a:pathLst>
            </a:custGeom>
            <a:noFill/>
            <a:ln w="18825" cap="rnd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4"/>
            <p:cNvSpPr/>
            <p:nvPr/>
          </p:nvSpPr>
          <p:spPr>
            <a:xfrm>
              <a:off x="7459829" y="1474497"/>
              <a:ext cx="1009827" cy="1009162"/>
            </a:xfrm>
            <a:custGeom>
              <a:avLst/>
              <a:gdLst/>
              <a:ahLst/>
              <a:cxnLst/>
              <a:rect l="l" t="t" r="r" b="b"/>
              <a:pathLst>
                <a:path w="34924" h="34901" fill="none" extrusionOk="0">
                  <a:moveTo>
                    <a:pt x="1" y="1"/>
                  </a:moveTo>
                  <a:cubicBezTo>
                    <a:pt x="2649" y="2626"/>
                    <a:pt x="34924" y="34901"/>
                    <a:pt x="34924" y="34901"/>
                  </a:cubicBezTo>
                </a:path>
              </a:pathLst>
            </a:custGeom>
            <a:noFill/>
            <a:ln w="18825" cap="rnd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7"/>
          <p:cNvSpPr txBox="1">
            <a:spLocks noGrp="1"/>
          </p:cNvSpPr>
          <p:nvPr>
            <p:ph type="title"/>
          </p:nvPr>
        </p:nvSpPr>
        <p:spPr>
          <a:xfrm>
            <a:off x="-284533" y="544572"/>
            <a:ext cx="8806527" cy="8814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Virat Kohli’s Columns Overview</a:t>
            </a:r>
            <a:endParaRPr sz="4000" dirty="0"/>
          </a:p>
        </p:txBody>
      </p:sp>
      <p:sp>
        <p:nvSpPr>
          <p:cNvPr id="523" name="Google Shape;523;p37"/>
          <p:cNvSpPr txBox="1">
            <a:spLocks noGrp="1"/>
          </p:cNvSpPr>
          <p:nvPr>
            <p:ph type="subTitle" idx="1"/>
          </p:nvPr>
        </p:nvSpPr>
        <p:spPr>
          <a:xfrm>
            <a:off x="286247" y="1585710"/>
            <a:ext cx="5809585" cy="10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The dataset under consideration presents a detailed examination of Virat Kohli's batting performance across various cricket matches. Comprising multiple dimensions of his innings, this dataset serves as a rich repository for analyzing and understanding Kohli's prowess with the bat.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524" name="Google Shape;524;p37"/>
          <p:cNvGrpSpPr/>
          <p:nvPr/>
        </p:nvGrpSpPr>
        <p:grpSpPr>
          <a:xfrm>
            <a:off x="6095833" y="2536959"/>
            <a:ext cx="2832402" cy="2613598"/>
            <a:chOff x="-231292" y="2536959"/>
            <a:chExt cx="2832402" cy="2613598"/>
          </a:xfrm>
        </p:grpSpPr>
        <p:grpSp>
          <p:nvGrpSpPr>
            <p:cNvPr id="525" name="Google Shape;525;p37"/>
            <p:cNvGrpSpPr/>
            <p:nvPr/>
          </p:nvGrpSpPr>
          <p:grpSpPr>
            <a:xfrm rot="10800000">
              <a:off x="2368084" y="4641682"/>
              <a:ext cx="233026" cy="508875"/>
              <a:chOff x="4369741" y="-99578"/>
              <a:chExt cx="233026" cy="508875"/>
            </a:xfrm>
          </p:grpSpPr>
          <p:sp>
            <p:nvSpPr>
              <p:cNvPr id="526" name="Google Shape;526;p37"/>
              <p:cNvSpPr/>
              <p:nvPr/>
            </p:nvSpPr>
            <p:spPr>
              <a:xfrm>
                <a:off x="4370406" y="132754"/>
                <a:ext cx="232361" cy="167649"/>
              </a:xfrm>
              <a:custGeom>
                <a:avLst/>
                <a:gdLst/>
                <a:ahLst/>
                <a:cxnLst/>
                <a:rect l="l" t="t" r="r" b="b"/>
                <a:pathLst>
                  <a:path w="8036" h="5798" extrusionOk="0">
                    <a:moveTo>
                      <a:pt x="1" y="0"/>
                    </a:moveTo>
                    <a:lnTo>
                      <a:pt x="1" y="5798"/>
                    </a:lnTo>
                    <a:lnTo>
                      <a:pt x="8035" y="5798"/>
                    </a:lnTo>
                    <a:lnTo>
                      <a:pt x="80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7"/>
              <p:cNvSpPr/>
              <p:nvPr/>
            </p:nvSpPr>
            <p:spPr>
              <a:xfrm>
                <a:off x="4370406" y="300375"/>
                <a:ext cx="232361" cy="108923"/>
              </a:xfrm>
              <a:custGeom>
                <a:avLst/>
                <a:gdLst/>
                <a:ahLst/>
                <a:cxnLst/>
                <a:rect l="l" t="t" r="r" b="b"/>
                <a:pathLst>
                  <a:path w="8036" h="3767" extrusionOk="0">
                    <a:moveTo>
                      <a:pt x="1" y="1"/>
                    </a:moveTo>
                    <a:lnTo>
                      <a:pt x="1" y="3767"/>
                    </a:lnTo>
                    <a:lnTo>
                      <a:pt x="8035" y="3767"/>
                    </a:lnTo>
                    <a:lnTo>
                      <a:pt x="80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4369741" y="-99578"/>
                <a:ext cx="233026" cy="232997"/>
              </a:xfrm>
              <a:custGeom>
                <a:avLst/>
                <a:gdLst/>
                <a:ahLst/>
                <a:cxnLst/>
                <a:rect l="l" t="t" r="r" b="b"/>
                <a:pathLst>
                  <a:path w="8059" h="8058" extrusionOk="0">
                    <a:moveTo>
                      <a:pt x="1" y="1"/>
                    </a:moveTo>
                    <a:lnTo>
                      <a:pt x="1" y="8058"/>
                    </a:lnTo>
                    <a:lnTo>
                      <a:pt x="8058" y="8058"/>
                    </a:lnTo>
                    <a:lnTo>
                      <a:pt x="80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9" name="Google Shape;529;p37"/>
            <p:cNvGrpSpPr/>
            <p:nvPr/>
          </p:nvGrpSpPr>
          <p:grpSpPr>
            <a:xfrm>
              <a:off x="1705801" y="3570970"/>
              <a:ext cx="490398" cy="1579586"/>
              <a:chOff x="1705801" y="3570970"/>
              <a:chExt cx="490398" cy="1579586"/>
            </a:xfrm>
          </p:grpSpPr>
          <p:grpSp>
            <p:nvGrpSpPr>
              <p:cNvPr id="530" name="Google Shape;530;p37"/>
              <p:cNvGrpSpPr/>
              <p:nvPr/>
            </p:nvGrpSpPr>
            <p:grpSpPr>
              <a:xfrm rot="10800000">
                <a:off x="1705801" y="4078706"/>
                <a:ext cx="490398" cy="1071850"/>
                <a:chOff x="4756508" y="-99578"/>
                <a:chExt cx="490398" cy="1071850"/>
              </a:xfrm>
            </p:grpSpPr>
            <p:sp>
              <p:nvSpPr>
                <p:cNvPr id="531" name="Google Shape;531;p37"/>
                <p:cNvSpPr/>
                <p:nvPr/>
              </p:nvSpPr>
              <p:spPr>
                <a:xfrm>
                  <a:off x="4757838" y="390127"/>
                  <a:ext cx="489068" cy="352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14" h="12190" extrusionOk="0">
                      <a:moveTo>
                        <a:pt x="0" y="1"/>
                      </a:moveTo>
                      <a:lnTo>
                        <a:pt x="0" y="12190"/>
                      </a:lnTo>
                      <a:lnTo>
                        <a:pt x="16914" y="12190"/>
                      </a:lnTo>
                      <a:lnTo>
                        <a:pt x="1691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37"/>
                <p:cNvSpPr/>
                <p:nvPr/>
              </p:nvSpPr>
              <p:spPr>
                <a:xfrm>
                  <a:off x="4757838" y="742572"/>
                  <a:ext cx="489068" cy="229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14" h="7944" extrusionOk="0">
                      <a:moveTo>
                        <a:pt x="0" y="1"/>
                      </a:moveTo>
                      <a:lnTo>
                        <a:pt x="0" y="7944"/>
                      </a:lnTo>
                      <a:lnTo>
                        <a:pt x="16914" y="7944"/>
                      </a:lnTo>
                      <a:lnTo>
                        <a:pt x="1691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37"/>
                <p:cNvSpPr/>
                <p:nvPr/>
              </p:nvSpPr>
              <p:spPr>
                <a:xfrm>
                  <a:off x="4756508" y="-99578"/>
                  <a:ext cx="490398" cy="490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0" h="16960" extrusionOk="0">
                      <a:moveTo>
                        <a:pt x="1" y="1"/>
                      </a:moveTo>
                      <a:lnTo>
                        <a:pt x="1" y="16960"/>
                      </a:lnTo>
                      <a:lnTo>
                        <a:pt x="16960" y="16960"/>
                      </a:lnTo>
                      <a:lnTo>
                        <a:pt x="1696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4" name="Google Shape;534;p37"/>
              <p:cNvSpPr/>
              <p:nvPr/>
            </p:nvSpPr>
            <p:spPr>
              <a:xfrm rot="10800000">
                <a:off x="1853952" y="3570970"/>
                <a:ext cx="194077" cy="194077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6712" extrusionOk="0">
                    <a:moveTo>
                      <a:pt x="1" y="1"/>
                    </a:moveTo>
                    <a:lnTo>
                      <a:pt x="1" y="6711"/>
                    </a:lnTo>
                    <a:lnTo>
                      <a:pt x="6711" y="6711"/>
                    </a:lnTo>
                    <a:lnTo>
                      <a:pt x="67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" name="Google Shape;535;p37"/>
            <p:cNvGrpSpPr/>
            <p:nvPr/>
          </p:nvGrpSpPr>
          <p:grpSpPr>
            <a:xfrm rot="10800000">
              <a:off x="439267" y="2536959"/>
              <a:ext cx="1086365" cy="2613598"/>
              <a:chOff x="5427076" y="-99578"/>
              <a:chExt cx="1086365" cy="2613598"/>
            </a:xfrm>
          </p:grpSpPr>
          <p:sp>
            <p:nvSpPr>
              <p:cNvPr id="536" name="Google Shape;536;p37"/>
              <p:cNvSpPr/>
              <p:nvPr/>
            </p:nvSpPr>
            <p:spPr>
              <a:xfrm>
                <a:off x="5429042" y="984128"/>
                <a:ext cx="1083734" cy="781457"/>
              </a:xfrm>
              <a:custGeom>
                <a:avLst/>
                <a:gdLst/>
                <a:ahLst/>
                <a:cxnLst/>
                <a:rect l="l" t="t" r="r" b="b"/>
                <a:pathLst>
                  <a:path w="37480" h="27026" extrusionOk="0">
                    <a:moveTo>
                      <a:pt x="1" y="1"/>
                    </a:moveTo>
                    <a:lnTo>
                      <a:pt x="1" y="27026"/>
                    </a:lnTo>
                    <a:lnTo>
                      <a:pt x="37480" y="27026"/>
                    </a:lnTo>
                    <a:lnTo>
                      <a:pt x="3748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7"/>
              <p:cNvSpPr/>
              <p:nvPr/>
            </p:nvSpPr>
            <p:spPr>
              <a:xfrm>
                <a:off x="5429042" y="1764919"/>
                <a:ext cx="1083734" cy="508875"/>
              </a:xfrm>
              <a:custGeom>
                <a:avLst/>
                <a:gdLst/>
                <a:ahLst/>
                <a:cxnLst/>
                <a:rect l="l" t="t" r="r" b="b"/>
                <a:pathLst>
                  <a:path w="37480" h="17599" extrusionOk="0">
                    <a:moveTo>
                      <a:pt x="1" y="0"/>
                    </a:moveTo>
                    <a:lnTo>
                      <a:pt x="1" y="17598"/>
                    </a:lnTo>
                    <a:lnTo>
                      <a:pt x="37480" y="17598"/>
                    </a:lnTo>
                    <a:lnTo>
                      <a:pt x="374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7"/>
              <p:cNvSpPr/>
              <p:nvPr/>
            </p:nvSpPr>
            <p:spPr>
              <a:xfrm>
                <a:off x="5427076" y="-99578"/>
                <a:ext cx="1086365" cy="1085729"/>
              </a:xfrm>
              <a:custGeom>
                <a:avLst/>
                <a:gdLst/>
                <a:ahLst/>
                <a:cxnLst/>
                <a:rect l="l" t="t" r="r" b="b"/>
                <a:pathLst>
                  <a:path w="37571" h="37549" extrusionOk="0">
                    <a:moveTo>
                      <a:pt x="0" y="1"/>
                    </a:moveTo>
                    <a:lnTo>
                      <a:pt x="0" y="37548"/>
                    </a:lnTo>
                    <a:lnTo>
                      <a:pt x="37571" y="37548"/>
                    </a:lnTo>
                    <a:lnTo>
                      <a:pt x="375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7"/>
              <p:cNvSpPr/>
              <p:nvPr/>
            </p:nvSpPr>
            <p:spPr>
              <a:xfrm>
                <a:off x="5775531" y="2085673"/>
                <a:ext cx="370951" cy="185461"/>
              </a:xfrm>
              <a:custGeom>
                <a:avLst/>
                <a:gdLst/>
                <a:ahLst/>
                <a:cxnLst/>
                <a:rect l="l" t="t" r="r" b="b"/>
                <a:pathLst>
                  <a:path w="12829" h="6414" extrusionOk="0">
                    <a:moveTo>
                      <a:pt x="6415" y="0"/>
                    </a:moveTo>
                    <a:lnTo>
                      <a:pt x="1" y="6414"/>
                    </a:lnTo>
                    <a:lnTo>
                      <a:pt x="12829" y="6414"/>
                    </a:lnTo>
                    <a:lnTo>
                      <a:pt x="64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7"/>
              <p:cNvSpPr/>
              <p:nvPr/>
            </p:nvSpPr>
            <p:spPr>
              <a:xfrm>
                <a:off x="5775531" y="2328530"/>
                <a:ext cx="370951" cy="185490"/>
              </a:xfrm>
              <a:custGeom>
                <a:avLst/>
                <a:gdLst/>
                <a:ahLst/>
                <a:cxnLst/>
                <a:rect l="l" t="t" r="r" b="b"/>
                <a:pathLst>
                  <a:path w="12829" h="6415" extrusionOk="0">
                    <a:moveTo>
                      <a:pt x="6415" y="1"/>
                    </a:moveTo>
                    <a:lnTo>
                      <a:pt x="1" y="6415"/>
                    </a:lnTo>
                    <a:lnTo>
                      <a:pt x="12829" y="6415"/>
                    </a:lnTo>
                    <a:lnTo>
                      <a:pt x="6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1" name="Google Shape;541;p37"/>
            <p:cNvGrpSpPr/>
            <p:nvPr/>
          </p:nvGrpSpPr>
          <p:grpSpPr>
            <a:xfrm rot="10800000">
              <a:off x="-231292" y="4078697"/>
              <a:ext cx="490398" cy="1071850"/>
              <a:chOff x="4756508" y="-99578"/>
              <a:chExt cx="490398" cy="1071850"/>
            </a:xfrm>
          </p:grpSpPr>
          <p:sp>
            <p:nvSpPr>
              <p:cNvPr id="542" name="Google Shape;542;p37"/>
              <p:cNvSpPr/>
              <p:nvPr/>
            </p:nvSpPr>
            <p:spPr>
              <a:xfrm>
                <a:off x="4757838" y="390127"/>
                <a:ext cx="489068" cy="352474"/>
              </a:xfrm>
              <a:custGeom>
                <a:avLst/>
                <a:gdLst/>
                <a:ahLst/>
                <a:cxnLst/>
                <a:rect l="l" t="t" r="r" b="b"/>
                <a:pathLst>
                  <a:path w="16914" h="12190" extrusionOk="0">
                    <a:moveTo>
                      <a:pt x="0" y="1"/>
                    </a:moveTo>
                    <a:lnTo>
                      <a:pt x="0" y="12190"/>
                    </a:lnTo>
                    <a:lnTo>
                      <a:pt x="16914" y="12190"/>
                    </a:lnTo>
                    <a:lnTo>
                      <a:pt x="1691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7"/>
              <p:cNvSpPr/>
              <p:nvPr/>
            </p:nvSpPr>
            <p:spPr>
              <a:xfrm>
                <a:off x="4757838" y="742572"/>
                <a:ext cx="489068" cy="229701"/>
              </a:xfrm>
              <a:custGeom>
                <a:avLst/>
                <a:gdLst/>
                <a:ahLst/>
                <a:cxnLst/>
                <a:rect l="l" t="t" r="r" b="b"/>
                <a:pathLst>
                  <a:path w="16914" h="7944" extrusionOk="0">
                    <a:moveTo>
                      <a:pt x="0" y="1"/>
                    </a:moveTo>
                    <a:lnTo>
                      <a:pt x="0" y="7944"/>
                    </a:lnTo>
                    <a:lnTo>
                      <a:pt x="16914" y="7944"/>
                    </a:lnTo>
                    <a:lnTo>
                      <a:pt x="169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7"/>
              <p:cNvSpPr/>
              <p:nvPr/>
            </p:nvSpPr>
            <p:spPr>
              <a:xfrm>
                <a:off x="4756508" y="-99578"/>
                <a:ext cx="490398" cy="490398"/>
              </a:xfrm>
              <a:custGeom>
                <a:avLst/>
                <a:gdLst/>
                <a:ahLst/>
                <a:cxnLst/>
                <a:rect l="l" t="t" r="r" b="b"/>
                <a:pathLst>
                  <a:path w="16960" h="16960" extrusionOk="0">
                    <a:moveTo>
                      <a:pt x="1" y="1"/>
                    </a:moveTo>
                    <a:lnTo>
                      <a:pt x="1" y="16960"/>
                    </a:lnTo>
                    <a:lnTo>
                      <a:pt x="16960" y="16960"/>
                    </a:lnTo>
                    <a:lnTo>
                      <a:pt x="1696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5" name="Google Shape;545;p37"/>
          <p:cNvGrpSpPr/>
          <p:nvPr/>
        </p:nvGrpSpPr>
        <p:grpSpPr>
          <a:xfrm>
            <a:off x="6220618" y="-2792"/>
            <a:ext cx="3715780" cy="2034777"/>
            <a:chOff x="3831199" y="4002275"/>
            <a:chExt cx="3715780" cy="2034777"/>
          </a:xfrm>
        </p:grpSpPr>
        <p:sp>
          <p:nvSpPr>
            <p:cNvPr id="546" name="Google Shape;546;p37"/>
            <p:cNvSpPr/>
            <p:nvPr/>
          </p:nvSpPr>
          <p:spPr>
            <a:xfrm>
              <a:off x="6345127" y="4834536"/>
              <a:ext cx="1201852" cy="1202517"/>
            </a:xfrm>
            <a:custGeom>
              <a:avLst/>
              <a:gdLst/>
              <a:ahLst/>
              <a:cxnLst/>
              <a:rect l="l" t="t" r="r" b="b"/>
              <a:pathLst>
                <a:path w="41565" h="41588" fill="none" extrusionOk="0">
                  <a:moveTo>
                    <a:pt x="0" y="0"/>
                  </a:moveTo>
                  <a:lnTo>
                    <a:pt x="41565" y="41588"/>
                  </a:lnTo>
                </a:path>
              </a:pathLst>
            </a:custGeom>
            <a:noFill/>
            <a:ln w="18825" cap="rnd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7" name="Google Shape;547;p37"/>
            <p:cNvGrpSpPr/>
            <p:nvPr/>
          </p:nvGrpSpPr>
          <p:grpSpPr>
            <a:xfrm>
              <a:off x="3831199" y="4002275"/>
              <a:ext cx="3018842" cy="1712722"/>
              <a:chOff x="3831199" y="4002275"/>
              <a:chExt cx="3018842" cy="1712722"/>
            </a:xfrm>
          </p:grpSpPr>
          <p:sp>
            <p:nvSpPr>
              <p:cNvPr id="548" name="Google Shape;548;p37"/>
              <p:cNvSpPr/>
              <p:nvPr/>
            </p:nvSpPr>
            <p:spPr>
              <a:xfrm>
                <a:off x="4051647" y="4219427"/>
                <a:ext cx="2798394" cy="1495571"/>
              </a:xfrm>
              <a:custGeom>
                <a:avLst/>
                <a:gdLst/>
                <a:ahLst/>
                <a:cxnLst/>
                <a:rect l="l" t="t" r="r" b="b"/>
                <a:pathLst>
                  <a:path w="96780" h="51723" fill="none" extrusionOk="0">
                    <a:moveTo>
                      <a:pt x="0" y="0"/>
                    </a:moveTo>
                    <a:lnTo>
                      <a:pt x="9632" y="9632"/>
                    </a:lnTo>
                    <a:lnTo>
                      <a:pt x="54690" y="9632"/>
                    </a:lnTo>
                    <a:lnTo>
                      <a:pt x="96779" y="51722"/>
                    </a:lnTo>
                  </a:path>
                </a:pathLst>
              </a:custGeom>
              <a:noFill/>
              <a:ln w="18825" cap="rnd" cmpd="sng">
                <a:solidFill>
                  <a:schemeClr val="accen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7"/>
              <p:cNvSpPr/>
              <p:nvPr/>
            </p:nvSpPr>
            <p:spPr>
              <a:xfrm>
                <a:off x="3831199" y="4002275"/>
                <a:ext cx="126734" cy="126763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4384" fill="none" extrusionOk="0">
                    <a:moveTo>
                      <a:pt x="0" y="1"/>
                    </a:moveTo>
                    <a:lnTo>
                      <a:pt x="4383" y="4383"/>
                    </a:lnTo>
                  </a:path>
                </a:pathLst>
              </a:custGeom>
              <a:noFill/>
              <a:ln w="18825" cap="rnd" cmpd="sng">
                <a:solidFill>
                  <a:schemeClr val="accen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0" name="Google Shape;550;p37"/>
          <p:cNvGrpSpPr/>
          <p:nvPr/>
        </p:nvGrpSpPr>
        <p:grpSpPr>
          <a:xfrm>
            <a:off x="6232890" y="1600431"/>
            <a:ext cx="194077" cy="1122018"/>
            <a:chOff x="7947568" y="177630"/>
            <a:chExt cx="194077" cy="1122018"/>
          </a:xfrm>
        </p:grpSpPr>
        <p:sp>
          <p:nvSpPr>
            <p:cNvPr id="551" name="Google Shape;551;p37"/>
            <p:cNvSpPr/>
            <p:nvPr/>
          </p:nvSpPr>
          <p:spPr>
            <a:xfrm>
              <a:off x="7947568" y="177630"/>
              <a:ext cx="194077" cy="194714"/>
            </a:xfrm>
            <a:custGeom>
              <a:avLst/>
              <a:gdLst/>
              <a:ahLst/>
              <a:cxnLst/>
              <a:rect l="l" t="t" r="r" b="b"/>
              <a:pathLst>
                <a:path w="6712" h="6734" extrusionOk="0">
                  <a:moveTo>
                    <a:pt x="1" y="0"/>
                  </a:moveTo>
                  <a:lnTo>
                    <a:pt x="1" y="6734"/>
                  </a:lnTo>
                  <a:lnTo>
                    <a:pt x="6712" y="6734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7947568" y="409933"/>
              <a:ext cx="194077" cy="194077"/>
            </a:xfrm>
            <a:custGeom>
              <a:avLst/>
              <a:gdLst/>
              <a:ahLst/>
              <a:cxnLst/>
              <a:rect l="l" t="t" r="r" b="b"/>
              <a:pathLst>
                <a:path w="6712" h="6712" extrusionOk="0">
                  <a:moveTo>
                    <a:pt x="1" y="1"/>
                  </a:moveTo>
                  <a:lnTo>
                    <a:pt x="1" y="6711"/>
                  </a:lnTo>
                  <a:lnTo>
                    <a:pt x="6712" y="6711"/>
                  </a:lnTo>
                  <a:lnTo>
                    <a:pt x="67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7947568" y="641600"/>
              <a:ext cx="194077" cy="194077"/>
            </a:xfrm>
            <a:custGeom>
              <a:avLst/>
              <a:gdLst/>
              <a:ahLst/>
              <a:cxnLst/>
              <a:rect l="l" t="t" r="r" b="b"/>
              <a:pathLst>
                <a:path w="6712" h="6712" extrusionOk="0">
                  <a:moveTo>
                    <a:pt x="1" y="0"/>
                  </a:moveTo>
                  <a:lnTo>
                    <a:pt x="1" y="6711"/>
                  </a:lnTo>
                  <a:lnTo>
                    <a:pt x="6712" y="6711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7947568" y="873267"/>
              <a:ext cx="194077" cy="194049"/>
            </a:xfrm>
            <a:custGeom>
              <a:avLst/>
              <a:gdLst/>
              <a:ahLst/>
              <a:cxnLst/>
              <a:rect l="l" t="t" r="r" b="b"/>
              <a:pathLst>
                <a:path w="6712" h="6711" extrusionOk="0">
                  <a:moveTo>
                    <a:pt x="1" y="0"/>
                  </a:moveTo>
                  <a:lnTo>
                    <a:pt x="1" y="6711"/>
                  </a:lnTo>
                  <a:lnTo>
                    <a:pt x="6712" y="6711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7947568" y="1105571"/>
              <a:ext cx="194077" cy="194077"/>
            </a:xfrm>
            <a:custGeom>
              <a:avLst/>
              <a:gdLst/>
              <a:ahLst/>
              <a:cxnLst/>
              <a:rect l="l" t="t" r="r" b="b"/>
              <a:pathLst>
                <a:path w="6712" h="6712" extrusionOk="0">
                  <a:moveTo>
                    <a:pt x="1" y="1"/>
                  </a:moveTo>
                  <a:lnTo>
                    <a:pt x="1" y="6711"/>
                  </a:lnTo>
                  <a:lnTo>
                    <a:pt x="6712" y="6711"/>
                  </a:lnTo>
                  <a:lnTo>
                    <a:pt x="67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68"/>
          <p:cNvSpPr txBox="1">
            <a:spLocks noGrp="1"/>
          </p:cNvSpPr>
          <p:nvPr>
            <p:ph type="title"/>
          </p:nvPr>
        </p:nvSpPr>
        <p:spPr>
          <a:xfrm>
            <a:off x="4042969" y="800759"/>
            <a:ext cx="3883200" cy="8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12" name="Google Shape;1512;p68"/>
          <p:cNvSpPr txBox="1">
            <a:spLocks noGrp="1"/>
          </p:cNvSpPr>
          <p:nvPr>
            <p:ph type="subTitle" idx="1"/>
          </p:nvPr>
        </p:nvSpPr>
        <p:spPr>
          <a:xfrm>
            <a:off x="4042925" y="1580850"/>
            <a:ext cx="3883200" cy="12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Work Sans SemiBold"/>
                <a:ea typeface="Work Sans SemiBold"/>
                <a:cs typeface="Work Sans SemiBold"/>
                <a:sym typeface="Work Sans SemiBold"/>
              </a:rPr>
              <a:t>Do you have any questions?</a:t>
            </a:r>
            <a:endParaRPr sz="2000"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youremail@freepik.com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+34 654 321 432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1513" name="Google Shape;1513;p68"/>
          <p:cNvSpPr txBox="1"/>
          <p:nvPr/>
        </p:nvSpPr>
        <p:spPr>
          <a:xfrm>
            <a:off x="4042975" y="3483799"/>
            <a:ext cx="38832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Please keep this slide for attribution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14" name="Google Shape;1514;p68"/>
          <p:cNvSpPr/>
          <p:nvPr/>
        </p:nvSpPr>
        <p:spPr>
          <a:xfrm>
            <a:off x="4119175" y="2949488"/>
            <a:ext cx="579600" cy="39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515" name="Google Shape;1515;p68"/>
          <p:cNvSpPr/>
          <p:nvPr/>
        </p:nvSpPr>
        <p:spPr>
          <a:xfrm>
            <a:off x="4993716" y="2949488"/>
            <a:ext cx="579600" cy="39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516" name="Google Shape;1516;p68"/>
          <p:cNvSpPr/>
          <p:nvPr/>
        </p:nvSpPr>
        <p:spPr>
          <a:xfrm>
            <a:off x="5868258" y="2949488"/>
            <a:ext cx="579600" cy="39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ctor"/>
              <a:ea typeface="Actor"/>
              <a:cs typeface="Actor"/>
              <a:sym typeface="Actor"/>
            </a:endParaRPr>
          </a:p>
        </p:txBody>
      </p:sp>
      <p:grpSp>
        <p:nvGrpSpPr>
          <p:cNvPr id="1517" name="Google Shape;1517;p68"/>
          <p:cNvGrpSpPr/>
          <p:nvPr/>
        </p:nvGrpSpPr>
        <p:grpSpPr>
          <a:xfrm flipH="1">
            <a:off x="17028" y="2536959"/>
            <a:ext cx="2832402" cy="2613598"/>
            <a:chOff x="-231292" y="2536959"/>
            <a:chExt cx="2832402" cy="2613598"/>
          </a:xfrm>
        </p:grpSpPr>
        <p:grpSp>
          <p:nvGrpSpPr>
            <p:cNvPr id="1518" name="Google Shape;1518;p68"/>
            <p:cNvGrpSpPr/>
            <p:nvPr/>
          </p:nvGrpSpPr>
          <p:grpSpPr>
            <a:xfrm rot="10800000">
              <a:off x="2368084" y="4641682"/>
              <a:ext cx="233026" cy="508875"/>
              <a:chOff x="4369741" y="-99578"/>
              <a:chExt cx="233026" cy="508875"/>
            </a:xfrm>
          </p:grpSpPr>
          <p:sp>
            <p:nvSpPr>
              <p:cNvPr id="1519" name="Google Shape;1519;p68"/>
              <p:cNvSpPr/>
              <p:nvPr/>
            </p:nvSpPr>
            <p:spPr>
              <a:xfrm>
                <a:off x="4370406" y="132754"/>
                <a:ext cx="232361" cy="167649"/>
              </a:xfrm>
              <a:custGeom>
                <a:avLst/>
                <a:gdLst/>
                <a:ahLst/>
                <a:cxnLst/>
                <a:rect l="l" t="t" r="r" b="b"/>
                <a:pathLst>
                  <a:path w="8036" h="5798" extrusionOk="0">
                    <a:moveTo>
                      <a:pt x="1" y="0"/>
                    </a:moveTo>
                    <a:lnTo>
                      <a:pt x="1" y="5798"/>
                    </a:lnTo>
                    <a:lnTo>
                      <a:pt x="8035" y="5798"/>
                    </a:lnTo>
                    <a:lnTo>
                      <a:pt x="80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68"/>
              <p:cNvSpPr/>
              <p:nvPr/>
            </p:nvSpPr>
            <p:spPr>
              <a:xfrm>
                <a:off x="4370406" y="300375"/>
                <a:ext cx="232361" cy="108923"/>
              </a:xfrm>
              <a:custGeom>
                <a:avLst/>
                <a:gdLst/>
                <a:ahLst/>
                <a:cxnLst/>
                <a:rect l="l" t="t" r="r" b="b"/>
                <a:pathLst>
                  <a:path w="8036" h="3767" extrusionOk="0">
                    <a:moveTo>
                      <a:pt x="1" y="1"/>
                    </a:moveTo>
                    <a:lnTo>
                      <a:pt x="1" y="3767"/>
                    </a:lnTo>
                    <a:lnTo>
                      <a:pt x="8035" y="3767"/>
                    </a:lnTo>
                    <a:lnTo>
                      <a:pt x="80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68"/>
              <p:cNvSpPr/>
              <p:nvPr/>
            </p:nvSpPr>
            <p:spPr>
              <a:xfrm>
                <a:off x="4369741" y="-99578"/>
                <a:ext cx="233026" cy="232997"/>
              </a:xfrm>
              <a:custGeom>
                <a:avLst/>
                <a:gdLst/>
                <a:ahLst/>
                <a:cxnLst/>
                <a:rect l="l" t="t" r="r" b="b"/>
                <a:pathLst>
                  <a:path w="8059" h="8058" extrusionOk="0">
                    <a:moveTo>
                      <a:pt x="1" y="1"/>
                    </a:moveTo>
                    <a:lnTo>
                      <a:pt x="1" y="8058"/>
                    </a:lnTo>
                    <a:lnTo>
                      <a:pt x="8058" y="8058"/>
                    </a:lnTo>
                    <a:lnTo>
                      <a:pt x="80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68"/>
            <p:cNvGrpSpPr/>
            <p:nvPr/>
          </p:nvGrpSpPr>
          <p:grpSpPr>
            <a:xfrm>
              <a:off x="1705801" y="3570970"/>
              <a:ext cx="490398" cy="1579586"/>
              <a:chOff x="1705801" y="3570970"/>
              <a:chExt cx="490398" cy="1579586"/>
            </a:xfrm>
          </p:grpSpPr>
          <p:grpSp>
            <p:nvGrpSpPr>
              <p:cNvPr id="1523" name="Google Shape;1523;p68"/>
              <p:cNvGrpSpPr/>
              <p:nvPr/>
            </p:nvGrpSpPr>
            <p:grpSpPr>
              <a:xfrm rot="10800000">
                <a:off x="1705801" y="4078706"/>
                <a:ext cx="490398" cy="1071850"/>
                <a:chOff x="4756508" y="-99578"/>
                <a:chExt cx="490398" cy="1071850"/>
              </a:xfrm>
            </p:grpSpPr>
            <p:sp>
              <p:nvSpPr>
                <p:cNvPr id="1524" name="Google Shape;1524;p68"/>
                <p:cNvSpPr/>
                <p:nvPr/>
              </p:nvSpPr>
              <p:spPr>
                <a:xfrm>
                  <a:off x="4757838" y="390127"/>
                  <a:ext cx="489068" cy="352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14" h="12190" extrusionOk="0">
                      <a:moveTo>
                        <a:pt x="0" y="1"/>
                      </a:moveTo>
                      <a:lnTo>
                        <a:pt x="0" y="12190"/>
                      </a:lnTo>
                      <a:lnTo>
                        <a:pt x="16914" y="12190"/>
                      </a:lnTo>
                      <a:lnTo>
                        <a:pt x="1691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68"/>
                <p:cNvSpPr/>
                <p:nvPr/>
              </p:nvSpPr>
              <p:spPr>
                <a:xfrm>
                  <a:off x="4757838" y="742572"/>
                  <a:ext cx="489068" cy="229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14" h="7944" extrusionOk="0">
                      <a:moveTo>
                        <a:pt x="0" y="1"/>
                      </a:moveTo>
                      <a:lnTo>
                        <a:pt x="0" y="7944"/>
                      </a:lnTo>
                      <a:lnTo>
                        <a:pt x="16914" y="7944"/>
                      </a:lnTo>
                      <a:lnTo>
                        <a:pt x="1691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68"/>
                <p:cNvSpPr/>
                <p:nvPr/>
              </p:nvSpPr>
              <p:spPr>
                <a:xfrm>
                  <a:off x="4756508" y="-99578"/>
                  <a:ext cx="490398" cy="490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0" h="16960" extrusionOk="0">
                      <a:moveTo>
                        <a:pt x="1" y="1"/>
                      </a:moveTo>
                      <a:lnTo>
                        <a:pt x="1" y="16960"/>
                      </a:lnTo>
                      <a:lnTo>
                        <a:pt x="16960" y="16960"/>
                      </a:lnTo>
                      <a:lnTo>
                        <a:pt x="1696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27" name="Google Shape;1527;p68"/>
              <p:cNvSpPr/>
              <p:nvPr/>
            </p:nvSpPr>
            <p:spPr>
              <a:xfrm rot="10800000">
                <a:off x="1853952" y="3570970"/>
                <a:ext cx="194077" cy="194077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6712" extrusionOk="0">
                    <a:moveTo>
                      <a:pt x="1" y="1"/>
                    </a:moveTo>
                    <a:lnTo>
                      <a:pt x="1" y="6711"/>
                    </a:lnTo>
                    <a:lnTo>
                      <a:pt x="6711" y="6711"/>
                    </a:lnTo>
                    <a:lnTo>
                      <a:pt x="67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8" name="Google Shape;1528;p68"/>
            <p:cNvGrpSpPr/>
            <p:nvPr/>
          </p:nvGrpSpPr>
          <p:grpSpPr>
            <a:xfrm rot="10800000">
              <a:off x="439267" y="2536959"/>
              <a:ext cx="1086365" cy="2613598"/>
              <a:chOff x="5427076" y="-99578"/>
              <a:chExt cx="1086365" cy="2613598"/>
            </a:xfrm>
          </p:grpSpPr>
          <p:sp>
            <p:nvSpPr>
              <p:cNvPr id="1529" name="Google Shape;1529;p68"/>
              <p:cNvSpPr/>
              <p:nvPr/>
            </p:nvSpPr>
            <p:spPr>
              <a:xfrm>
                <a:off x="5429042" y="984128"/>
                <a:ext cx="1083734" cy="781457"/>
              </a:xfrm>
              <a:custGeom>
                <a:avLst/>
                <a:gdLst/>
                <a:ahLst/>
                <a:cxnLst/>
                <a:rect l="l" t="t" r="r" b="b"/>
                <a:pathLst>
                  <a:path w="37480" h="27026" extrusionOk="0">
                    <a:moveTo>
                      <a:pt x="1" y="1"/>
                    </a:moveTo>
                    <a:lnTo>
                      <a:pt x="1" y="27026"/>
                    </a:lnTo>
                    <a:lnTo>
                      <a:pt x="37480" y="27026"/>
                    </a:lnTo>
                    <a:lnTo>
                      <a:pt x="3748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68"/>
              <p:cNvSpPr/>
              <p:nvPr/>
            </p:nvSpPr>
            <p:spPr>
              <a:xfrm>
                <a:off x="5429042" y="1764919"/>
                <a:ext cx="1083734" cy="508875"/>
              </a:xfrm>
              <a:custGeom>
                <a:avLst/>
                <a:gdLst/>
                <a:ahLst/>
                <a:cxnLst/>
                <a:rect l="l" t="t" r="r" b="b"/>
                <a:pathLst>
                  <a:path w="37480" h="17599" extrusionOk="0">
                    <a:moveTo>
                      <a:pt x="1" y="0"/>
                    </a:moveTo>
                    <a:lnTo>
                      <a:pt x="1" y="17598"/>
                    </a:lnTo>
                    <a:lnTo>
                      <a:pt x="37480" y="17598"/>
                    </a:lnTo>
                    <a:lnTo>
                      <a:pt x="374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68"/>
              <p:cNvSpPr/>
              <p:nvPr/>
            </p:nvSpPr>
            <p:spPr>
              <a:xfrm>
                <a:off x="5427076" y="-99578"/>
                <a:ext cx="1086365" cy="1085729"/>
              </a:xfrm>
              <a:custGeom>
                <a:avLst/>
                <a:gdLst/>
                <a:ahLst/>
                <a:cxnLst/>
                <a:rect l="l" t="t" r="r" b="b"/>
                <a:pathLst>
                  <a:path w="37571" h="37549" extrusionOk="0">
                    <a:moveTo>
                      <a:pt x="0" y="1"/>
                    </a:moveTo>
                    <a:lnTo>
                      <a:pt x="0" y="37548"/>
                    </a:lnTo>
                    <a:lnTo>
                      <a:pt x="37571" y="37548"/>
                    </a:lnTo>
                    <a:lnTo>
                      <a:pt x="375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68"/>
              <p:cNvSpPr/>
              <p:nvPr/>
            </p:nvSpPr>
            <p:spPr>
              <a:xfrm>
                <a:off x="5775531" y="2085673"/>
                <a:ext cx="370951" cy="185461"/>
              </a:xfrm>
              <a:custGeom>
                <a:avLst/>
                <a:gdLst/>
                <a:ahLst/>
                <a:cxnLst/>
                <a:rect l="l" t="t" r="r" b="b"/>
                <a:pathLst>
                  <a:path w="12829" h="6414" extrusionOk="0">
                    <a:moveTo>
                      <a:pt x="6415" y="0"/>
                    </a:moveTo>
                    <a:lnTo>
                      <a:pt x="1" y="6414"/>
                    </a:lnTo>
                    <a:lnTo>
                      <a:pt x="12829" y="6414"/>
                    </a:lnTo>
                    <a:lnTo>
                      <a:pt x="64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68"/>
              <p:cNvSpPr/>
              <p:nvPr/>
            </p:nvSpPr>
            <p:spPr>
              <a:xfrm>
                <a:off x="5775531" y="2328530"/>
                <a:ext cx="370951" cy="185490"/>
              </a:xfrm>
              <a:custGeom>
                <a:avLst/>
                <a:gdLst/>
                <a:ahLst/>
                <a:cxnLst/>
                <a:rect l="l" t="t" r="r" b="b"/>
                <a:pathLst>
                  <a:path w="12829" h="6415" extrusionOk="0">
                    <a:moveTo>
                      <a:pt x="6415" y="1"/>
                    </a:moveTo>
                    <a:lnTo>
                      <a:pt x="1" y="6415"/>
                    </a:lnTo>
                    <a:lnTo>
                      <a:pt x="12829" y="6415"/>
                    </a:lnTo>
                    <a:lnTo>
                      <a:pt x="64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4" name="Google Shape;1534;p68"/>
            <p:cNvGrpSpPr/>
            <p:nvPr/>
          </p:nvGrpSpPr>
          <p:grpSpPr>
            <a:xfrm rot="10800000">
              <a:off x="-231292" y="4078697"/>
              <a:ext cx="490398" cy="1071850"/>
              <a:chOff x="4756508" y="-99578"/>
              <a:chExt cx="490398" cy="1071850"/>
            </a:xfrm>
          </p:grpSpPr>
          <p:sp>
            <p:nvSpPr>
              <p:cNvPr id="1535" name="Google Shape;1535;p68"/>
              <p:cNvSpPr/>
              <p:nvPr/>
            </p:nvSpPr>
            <p:spPr>
              <a:xfrm>
                <a:off x="4757838" y="390127"/>
                <a:ext cx="489068" cy="352474"/>
              </a:xfrm>
              <a:custGeom>
                <a:avLst/>
                <a:gdLst/>
                <a:ahLst/>
                <a:cxnLst/>
                <a:rect l="l" t="t" r="r" b="b"/>
                <a:pathLst>
                  <a:path w="16914" h="12190" extrusionOk="0">
                    <a:moveTo>
                      <a:pt x="0" y="1"/>
                    </a:moveTo>
                    <a:lnTo>
                      <a:pt x="0" y="12190"/>
                    </a:lnTo>
                    <a:lnTo>
                      <a:pt x="16914" y="12190"/>
                    </a:lnTo>
                    <a:lnTo>
                      <a:pt x="1691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68"/>
              <p:cNvSpPr/>
              <p:nvPr/>
            </p:nvSpPr>
            <p:spPr>
              <a:xfrm>
                <a:off x="4757838" y="742572"/>
                <a:ext cx="489068" cy="229701"/>
              </a:xfrm>
              <a:custGeom>
                <a:avLst/>
                <a:gdLst/>
                <a:ahLst/>
                <a:cxnLst/>
                <a:rect l="l" t="t" r="r" b="b"/>
                <a:pathLst>
                  <a:path w="16914" h="7944" extrusionOk="0">
                    <a:moveTo>
                      <a:pt x="0" y="1"/>
                    </a:moveTo>
                    <a:lnTo>
                      <a:pt x="0" y="7944"/>
                    </a:lnTo>
                    <a:lnTo>
                      <a:pt x="16914" y="7944"/>
                    </a:lnTo>
                    <a:lnTo>
                      <a:pt x="169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68"/>
              <p:cNvSpPr/>
              <p:nvPr/>
            </p:nvSpPr>
            <p:spPr>
              <a:xfrm>
                <a:off x="4756508" y="-99578"/>
                <a:ext cx="490398" cy="490398"/>
              </a:xfrm>
              <a:custGeom>
                <a:avLst/>
                <a:gdLst/>
                <a:ahLst/>
                <a:cxnLst/>
                <a:rect l="l" t="t" r="r" b="b"/>
                <a:pathLst>
                  <a:path w="16960" h="16960" extrusionOk="0">
                    <a:moveTo>
                      <a:pt x="1" y="1"/>
                    </a:moveTo>
                    <a:lnTo>
                      <a:pt x="1" y="16960"/>
                    </a:lnTo>
                    <a:lnTo>
                      <a:pt x="16960" y="16960"/>
                    </a:lnTo>
                    <a:lnTo>
                      <a:pt x="1696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8" name="Google Shape;1538;p68"/>
          <p:cNvGrpSpPr/>
          <p:nvPr/>
        </p:nvGrpSpPr>
        <p:grpSpPr>
          <a:xfrm flipH="1">
            <a:off x="-991142" y="227400"/>
            <a:ext cx="3715780" cy="2034777"/>
            <a:chOff x="3831199" y="4002275"/>
            <a:chExt cx="3715780" cy="2034777"/>
          </a:xfrm>
        </p:grpSpPr>
        <p:sp>
          <p:nvSpPr>
            <p:cNvPr id="1539" name="Google Shape;1539;p68"/>
            <p:cNvSpPr/>
            <p:nvPr/>
          </p:nvSpPr>
          <p:spPr>
            <a:xfrm>
              <a:off x="6345127" y="4834536"/>
              <a:ext cx="1201852" cy="1202517"/>
            </a:xfrm>
            <a:custGeom>
              <a:avLst/>
              <a:gdLst/>
              <a:ahLst/>
              <a:cxnLst/>
              <a:rect l="l" t="t" r="r" b="b"/>
              <a:pathLst>
                <a:path w="41565" h="41588" fill="none" extrusionOk="0">
                  <a:moveTo>
                    <a:pt x="0" y="0"/>
                  </a:moveTo>
                  <a:lnTo>
                    <a:pt x="41565" y="41588"/>
                  </a:lnTo>
                </a:path>
              </a:pathLst>
            </a:custGeom>
            <a:noFill/>
            <a:ln w="18825" cap="rnd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0" name="Google Shape;1540;p68"/>
            <p:cNvGrpSpPr/>
            <p:nvPr/>
          </p:nvGrpSpPr>
          <p:grpSpPr>
            <a:xfrm>
              <a:off x="3831199" y="4002275"/>
              <a:ext cx="3018842" cy="1712722"/>
              <a:chOff x="3831199" y="4002275"/>
              <a:chExt cx="3018842" cy="1712722"/>
            </a:xfrm>
          </p:grpSpPr>
          <p:sp>
            <p:nvSpPr>
              <p:cNvPr id="1541" name="Google Shape;1541;p68"/>
              <p:cNvSpPr/>
              <p:nvPr/>
            </p:nvSpPr>
            <p:spPr>
              <a:xfrm>
                <a:off x="4051647" y="4219427"/>
                <a:ext cx="2798394" cy="1495571"/>
              </a:xfrm>
              <a:custGeom>
                <a:avLst/>
                <a:gdLst/>
                <a:ahLst/>
                <a:cxnLst/>
                <a:rect l="l" t="t" r="r" b="b"/>
                <a:pathLst>
                  <a:path w="96780" h="51723" fill="none" extrusionOk="0">
                    <a:moveTo>
                      <a:pt x="0" y="0"/>
                    </a:moveTo>
                    <a:lnTo>
                      <a:pt x="9632" y="9632"/>
                    </a:lnTo>
                    <a:lnTo>
                      <a:pt x="54690" y="9632"/>
                    </a:lnTo>
                    <a:lnTo>
                      <a:pt x="96779" y="51722"/>
                    </a:lnTo>
                  </a:path>
                </a:pathLst>
              </a:custGeom>
              <a:noFill/>
              <a:ln w="18825" cap="rnd" cmpd="sng">
                <a:solidFill>
                  <a:schemeClr val="accen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68"/>
              <p:cNvSpPr/>
              <p:nvPr/>
            </p:nvSpPr>
            <p:spPr>
              <a:xfrm>
                <a:off x="3831199" y="4002275"/>
                <a:ext cx="126734" cy="126763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4384" fill="none" extrusionOk="0">
                    <a:moveTo>
                      <a:pt x="0" y="1"/>
                    </a:moveTo>
                    <a:lnTo>
                      <a:pt x="4383" y="4383"/>
                    </a:lnTo>
                  </a:path>
                </a:pathLst>
              </a:custGeom>
              <a:noFill/>
              <a:ln w="18825" cap="rnd" cmpd="sng">
                <a:solidFill>
                  <a:schemeClr val="accen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3" name="Google Shape;1543;p68"/>
          <p:cNvGrpSpPr/>
          <p:nvPr/>
        </p:nvGrpSpPr>
        <p:grpSpPr>
          <a:xfrm flipH="1">
            <a:off x="2530567" y="1414943"/>
            <a:ext cx="194077" cy="1122018"/>
            <a:chOff x="7947568" y="177630"/>
            <a:chExt cx="194077" cy="1122018"/>
          </a:xfrm>
        </p:grpSpPr>
        <p:sp>
          <p:nvSpPr>
            <p:cNvPr id="1544" name="Google Shape;1544;p68"/>
            <p:cNvSpPr/>
            <p:nvPr/>
          </p:nvSpPr>
          <p:spPr>
            <a:xfrm>
              <a:off x="7947568" y="177630"/>
              <a:ext cx="194077" cy="194714"/>
            </a:xfrm>
            <a:custGeom>
              <a:avLst/>
              <a:gdLst/>
              <a:ahLst/>
              <a:cxnLst/>
              <a:rect l="l" t="t" r="r" b="b"/>
              <a:pathLst>
                <a:path w="6712" h="6734" extrusionOk="0">
                  <a:moveTo>
                    <a:pt x="1" y="0"/>
                  </a:moveTo>
                  <a:lnTo>
                    <a:pt x="1" y="6734"/>
                  </a:lnTo>
                  <a:lnTo>
                    <a:pt x="6712" y="6734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8"/>
            <p:cNvSpPr/>
            <p:nvPr/>
          </p:nvSpPr>
          <p:spPr>
            <a:xfrm>
              <a:off x="7947568" y="409933"/>
              <a:ext cx="194077" cy="194077"/>
            </a:xfrm>
            <a:custGeom>
              <a:avLst/>
              <a:gdLst/>
              <a:ahLst/>
              <a:cxnLst/>
              <a:rect l="l" t="t" r="r" b="b"/>
              <a:pathLst>
                <a:path w="6712" h="6712" extrusionOk="0">
                  <a:moveTo>
                    <a:pt x="1" y="1"/>
                  </a:moveTo>
                  <a:lnTo>
                    <a:pt x="1" y="6711"/>
                  </a:lnTo>
                  <a:lnTo>
                    <a:pt x="6712" y="6711"/>
                  </a:lnTo>
                  <a:lnTo>
                    <a:pt x="67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68"/>
            <p:cNvSpPr/>
            <p:nvPr/>
          </p:nvSpPr>
          <p:spPr>
            <a:xfrm>
              <a:off x="7947568" y="641600"/>
              <a:ext cx="194077" cy="194077"/>
            </a:xfrm>
            <a:custGeom>
              <a:avLst/>
              <a:gdLst/>
              <a:ahLst/>
              <a:cxnLst/>
              <a:rect l="l" t="t" r="r" b="b"/>
              <a:pathLst>
                <a:path w="6712" h="6712" extrusionOk="0">
                  <a:moveTo>
                    <a:pt x="1" y="0"/>
                  </a:moveTo>
                  <a:lnTo>
                    <a:pt x="1" y="6711"/>
                  </a:lnTo>
                  <a:lnTo>
                    <a:pt x="6712" y="6711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8"/>
            <p:cNvSpPr/>
            <p:nvPr/>
          </p:nvSpPr>
          <p:spPr>
            <a:xfrm>
              <a:off x="7947568" y="873267"/>
              <a:ext cx="194077" cy="194049"/>
            </a:xfrm>
            <a:custGeom>
              <a:avLst/>
              <a:gdLst/>
              <a:ahLst/>
              <a:cxnLst/>
              <a:rect l="l" t="t" r="r" b="b"/>
              <a:pathLst>
                <a:path w="6712" h="6711" extrusionOk="0">
                  <a:moveTo>
                    <a:pt x="1" y="0"/>
                  </a:moveTo>
                  <a:lnTo>
                    <a:pt x="1" y="6711"/>
                  </a:lnTo>
                  <a:lnTo>
                    <a:pt x="6712" y="6711"/>
                  </a:lnTo>
                  <a:lnTo>
                    <a:pt x="67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8"/>
            <p:cNvSpPr/>
            <p:nvPr/>
          </p:nvSpPr>
          <p:spPr>
            <a:xfrm>
              <a:off x="7947568" y="1105571"/>
              <a:ext cx="194077" cy="194077"/>
            </a:xfrm>
            <a:custGeom>
              <a:avLst/>
              <a:gdLst/>
              <a:ahLst/>
              <a:cxnLst/>
              <a:rect l="l" t="t" r="r" b="b"/>
              <a:pathLst>
                <a:path w="6712" h="6712" extrusionOk="0">
                  <a:moveTo>
                    <a:pt x="1" y="1"/>
                  </a:moveTo>
                  <a:lnTo>
                    <a:pt x="1" y="6711"/>
                  </a:lnTo>
                  <a:lnTo>
                    <a:pt x="6712" y="6711"/>
                  </a:lnTo>
                  <a:lnTo>
                    <a:pt x="67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68"/>
          <p:cNvGrpSpPr/>
          <p:nvPr/>
        </p:nvGrpSpPr>
        <p:grpSpPr>
          <a:xfrm>
            <a:off x="943347" y="1771144"/>
            <a:ext cx="192747" cy="252804"/>
            <a:chOff x="6751672" y="2523244"/>
            <a:chExt cx="192747" cy="252804"/>
          </a:xfrm>
        </p:grpSpPr>
        <p:sp>
          <p:nvSpPr>
            <p:cNvPr id="1550" name="Google Shape;1550;p68"/>
            <p:cNvSpPr/>
            <p:nvPr/>
          </p:nvSpPr>
          <p:spPr>
            <a:xfrm>
              <a:off x="6751672" y="2523244"/>
              <a:ext cx="192747" cy="93742"/>
            </a:xfrm>
            <a:custGeom>
              <a:avLst/>
              <a:gdLst/>
              <a:ahLst/>
              <a:cxnLst/>
              <a:rect l="l" t="t" r="r" b="b"/>
              <a:pathLst>
                <a:path w="6666" h="3242" fill="none" extrusionOk="0">
                  <a:moveTo>
                    <a:pt x="6665" y="0"/>
                  </a:moveTo>
                  <a:lnTo>
                    <a:pt x="3538" y="3127"/>
                  </a:lnTo>
                  <a:cubicBezTo>
                    <a:pt x="3424" y="3241"/>
                    <a:pt x="3242" y="3241"/>
                    <a:pt x="3128" y="3127"/>
                  </a:cubicBezTo>
                  <a:lnTo>
                    <a:pt x="0" y="0"/>
                  </a:lnTo>
                </a:path>
              </a:pathLst>
            </a:custGeom>
            <a:noFill/>
            <a:ln w="18825" cap="rnd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8"/>
            <p:cNvSpPr/>
            <p:nvPr/>
          </p:nvSpPr>
          <p:spPr>
            <a:xfrm>
              <a:off x="6751672" y="2682305"/>
              <a:ext cx="192747" cy="93742"/>
            </a:xfrm>
            <a:custGeom>
              <a:avLst/>
              <a:gdLst/>
              <a:ahLst/>
              <a:cxnLst/>
              <a:rect l="l" t="t" r="r" b="b"/>
              <a:pathLst>
                <a:path w="6666" h="3242" fill="none" extrusionOk="0">
                  <a:moveTo>
                    <a:pt x="6665" y="0"/>
                  </a:moveTo>
                  <a:lnTo>
                    <a:pt x="3538" y="3127"/>
                  </a:lnTo>
                  <a:cubicBezTo>
                    <a:pt x="3424" y="3241"/>
                    <a:pt x="3242" y="3241"/>
                    <a:pt x="3128" y="3127"/>
                  </a:cubicBezTo>
                  <a:lnTo>
                    <a:pt x="0" y="0"/>
                  </a:lnTo>
                </a:path>
              </a:pathLst>
            </a:custGeom>
            <a:noFill/>
            <a:ln w="18825" cap="rnd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2" name="Google Shape;1552;p68"/>
          <p:cNvSpPr/>
          <p:nvPr/>
        </p:nvSpPr>
        <p:spPr>
          <a:xfrm>
            <a:off x="4282618" y="3018126"/>
            <a:ext cx="252722" cy="252722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3" name="Google Shape;1553;p68"/>
          <p:cNvGrpSpPr/>
          <p:nvPr/>
        </p:nvGrpSpPr>
        <p:grpSpPr>
          <a:xfrm>
            <a:off x="5157128" y="3018129"/>
            <a:ext cx="252784" cy="252717"/>
            <a:chOff x="812101" y="2571761"/>
            <a:chExt cx="417066" cy="417024"/>
          </a:xfrm>
        </p:grpSpPr>
        <p:sp>
          <p:nvSpPr>
            <p:cNvPr id="1554" name="Google Shape;1554;p68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8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8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8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8" name="Google Shape;1558;p68"/>
          <p:cNvGrpSpPr/>
          <p:nvPr/>
        </p:nvGrpSpPr>
        <p:grpSpPr>
          <a:xfrm>
            <a:off x="6031679" y="3018129"/>
            <a:ext cx="252758" cy="252717"/>
            <a:chOff x="1323129" y="2571761"/>
            <a:chExt cx="417024" cy="417024"/>
          </a:xfrm>
        </p:grpSpPr>
        <p:sp>
          <p:nvSpPr>
            <p:cNvPr id="1559" name="Google Shape;1559;p68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8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8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8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56" name="Google Shape;11456;p8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>
            <a:spLocks noGrp="1"/>
          </p:cNvSpPr>
          <p:nvPr>
            <p:ph type="title"/>
          </p:nvPr>
        </p:nvSpPr>
        <p:spPr>
          <a:xfrm>
            <a:off x="363331" y="460927"/>
            <a:ext cx="7704000" cy="723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data from dataset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4A106D-DBE1-F726-39BB-E74D5E039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156020"/>
              </p:ext>
            </p:extLst>
          </p:nvPr>
        </p:nvGraphicFramePr>
        <p:xfrm>
          <a:off x="363331" y="1467181"/>
          <a:ext cx="8417338" cy="33375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13128">
                  <a:extLst>
                    <a:ext uri="{9D8B030D-6E8A-4147-A177-3AD203B41FA5}">
                      <a16:colId xmlns:a16="http://schemas.microsoft.com/office/drawing/2014/main" val="3365349931"/>
                    </a:ext>
                  </a:extLst>
                </a:gridCol>
                <a:gridCol w="460298">
                  <a:extLst>
                    <a:ext uri="{9D8B030D-6E8A-4147-A177-3AD203B41FA5}">
                      <a16:colId xmlns:a16="http://schemas.microsoft.com/office/drawing/2014/main" val="1005652261"/>
                    </a:ext>
                  </a:extLst>
                </a:gridCol>
                <a:gridCol w="469127">
                  <a:extLst>
                    <a:ext uri="{9D8B030D-6E8A-4147-A177-3AD203B41FA5}">
                      <a16:colId xmlns:a16="http://schemas.microsoft.com/office/drawing/2014/main" val="185765582"/>
                    </a:ext>
                  </a:extLst>
                </a:gridCol>
                <a:gridCol w="500932">
                  <a:extLst>
                    <a:ext uri="{9D8B030D-6E8A-4147-A177-3AD203B41FA5}">
                      <a16:colId xmlns:a16="http://schemas.microsoft.com/office/drawing/2014/main" val="3433347004"/>
                    </a:ext>
                  </a:extLst>
                </a:gridCol>
                <a:gridCol w="739471">
                  <a:extLst>
                    <a:ext uri="{9D8B030D-6E8A-4147-A177-3AD203B41FA5}">
                      <a16:colId xmlns:a16="http://schemas.microsoft.com/office/drawing/2014/main" val="859736909"/>
                    </a:ext>
                  </a:extLst>
                </a:gridCol>
                <a:gridCol w="588397">
                  <a:extLst>
                    <a:ext uri="{9D8B030D-6E8A-4147-A177-3AD203B41FA5}">
                      <a16:colId xmlns:a16="http://schemas.microsoft.com/office/drawing/2014/main" val="2848652966"/>
                    </a:ext>
                  </a:extLst>
                </a:gridCol>
                <a:gridCol w="1009816">
                  <a:extLst>
                    <a:ext uri="{9D8B030D-6E8A-4147-A177-3AD203B41FA5}">
                      <a16:colId xmlns:a16="http://schemas.microsoft.com/office/drawing/2014/main" val="1093623554"/>
                    </a:ext>
                  </a:extLst>
                </a:gridCol>
                <a:gridCol w="612250">
                  <a:extLst>
                    <a:ext uri="{9D8B030D-6E8A-4147-A177-3AD203B41FA5}">
                      <a16:colId xmlns:a16="http://schemas.microsoft.com/office/drawing/2014/main" val="2497131520"/>
                    </a:ext>
                  </a:extLst>
                </a:gridCol>
                <a:gridCol w="1044050">
                  <a:extLst>
                    <a:ext uri="{9D8B030D-6E8A-4147-A177-3AD203B41FA5}">
                      <a16:colId xmlns:a16="http://schemas.microsoft.com/office/drawing/2014/main" val="2759872024"/>
                    </a:ext>
                  </a:extLst>
                </a:gridCol>
                <a:gridCol w="1269780">
                  <a:extLst>
                    <a:ext uri="{9D8B030D-6E8A-4147-A177-3AD203B41FA5}">
                      <a16:colId xmlns:a16="http://schemas.microsoft.com/office/drawing/2014/main" val="366043982"/>
                    </a:ext>
                  </a:extLst>
                </a:gridCol>
                <a:gridCol w="1110089">
                  <a:extLst>
                    <a:ext uri="{9D8B030D-6E8A-4147-A177-3AD203B41FA5}">
                      <a16:colId xmlns:a16="http://schemas.microsoft.com/office/drawing/2014/main" val="2516069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Runs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BF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4S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6S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SR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Pos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Dismissal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Inns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Opposition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Ground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Start Date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18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54.54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lbw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 Sri Lanka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Dambulla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18-Aug-08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07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37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67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55.22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Caught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 Sri Lanka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Dambulla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20-Aug-08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01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38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65.78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Run out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 Sri Lanka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Colombo (RPS)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24-Aug-08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44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54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66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81.81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Bowled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 Sri Lanka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Colombo (RPS)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27-Aug-08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03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46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67.39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lbw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 Sri Lanka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Colombo (RPS)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29-Aug-08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680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Not out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 Sri Lanka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Vadodra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25-Oct-09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36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62.5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Caught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 </a:t>
                      </a:r>
                      <a:r>
                        <a:rPr lang="en-US" sz="1200" dirty="0" err="1"/>
                        <a:t>Austrlia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Mohali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2-Nov-09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13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27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142.1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Bowled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 Sri Lanka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Rajkot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15-Dec-09</a:t>
                      </a:r>
                      <a:endParaRPr lang="en-US" sz="12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7897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0"/>
          <p:cNvSpPr txBox="1">
            <a:spLocks noGrp="1"/>
          </p:cNvSpPr>
          <p:nvPr>
            <p:ph type="title"/>
          </p:nvPr>
        </p:nvSpPr>
        <p:spPr>
          <a:xfrm>
            <a:off x="495949" y="444604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Virat Kohli’s Runs - Scored</a:t>
            </a:r>
            <a:endParaRPr dirty="0"/>
          </a:p>
        </p:txBody>
      </p:sp>
      <p:grpSp>
        <p:nvGrpSpPr>
          <p:cNvPr id="617" name="Google Shape;617;p40"/>
          <p:cNvGrpSpPr/>
          <p:nvPr/>
        </p:nvGrpSpPr>
        <p:grpSpPr>
          <a:xfrm flipH="1">
            <a:off x="7286110" y="-599704"/>
            <a:ext cx="3715780" cy="2034777"/>
            <a:chOff x="3831199" y="4002275"/>
            <a:chExt cx="3715780" cy="2034777"/>
          </a:xfrm>
        </p:grpSpPr>
        <p:sp>
          <p:nvSpPr>
            <p:cNvPr id="618" name="Google Shape;618;p40"/>
            <p:cNvSpPr/>
            <p:nvPr/>
          </p:nvSpPr>
          <p:spPr>
            <a:xfrm>
              <a:off x="6345127" y="4834536"/>
              <a:ext cx="1201852" cy="1202517"/>
            </a:xfrm>
            <a:custGeom>
              <a:avLst/>
              <a:gdLst/>
              <a:ahLst/>
              <a:cxnLst/>
              <a:rect l="l" t="t" r="r" b="b"/>
              <a:pathLst>
                <a:path w="41565" h="41588" fill="none" extrusionOk="0">
                  <a:moveTo>
                    <a:pt x="0" y="0"/>
                  </a:moveTo>
                  <a:lnTo>
                    <a:pt x="41565" y="41588"/>
                  </a:lnTo>
                </a:path>
              </a:pathLst>
            </a:custGeom>
            <a:noFill/>
            <a:ln w="18825" cap="rnd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9" name="Google Shape;619;p40"/>
            <p:cNvGrpSpPr/>
            <p:nvPr/>
          </p:nvGrpSpPr>
          <p:grpSpPr>
            <a:xfrm>
              <a:off x="3831199" y="4002275"/>
              <a:ext cx="3018842" cy="1712722"/>
              <a:chOff x="3831199" y="4002275"/>
              <a:chExt cx="3018842" cy="1712722"/>
            </a:xfrm>
          </p:grpSpPr>
          <p:sp>
            <p:nvSpPr>
              <p:cNvPr id="620" name="Google Shape;620;p40"/>
              <p:cNvSpPr/>
              <p:nvPr/>
            </p:nvSpPr>
            <p:spPr>
              <a:xfrm>
                <a:off x="4051647" y="4219427"/>
                <a:ext cx="2798394" cy="1495571"/>
              </a:xfrm>
              <a:custGeom>
                <a:avLst/>
                <a:gdLst/>
                <a:ahLst/>
                <a:cxnLst/>
                <a:rect l="l" t="t" r="r" b="b"/>
                <a:pathLst>
                  <a:path w="96780" h="51723" fill="none" extrusionOk="0">
                    <a:moveTo>
                      <a:pt x="0" y="0"/>
                    </a:moveTo>
                    <a:lnTo>
                      <a:pt x="9632" y="9632"/>
                    </a:lnTo>
                    <a:lnTo>
                      <a:pt x="54690" y="9632"/>
                    </a:lnTo>
                    <a:lnTo>
                      <a:pt x="96779" y="51722"/>
                    </a:lnTo>
                  </a:path>
                </a:pathLst>
              </a:custGeom>
              <a:noFill/>
              <a:ln w="18825" cap="rnd" cmpd="sng">
                <a:solidFill>
                  <a:schemeClr val="accen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40"/>
              <p:cNvSpPr/>
              <p:nvPr/>
            </p:nvSpPr>
            <p:spPr>
              <a:xfrm>
                <a:off x="3831199" y="4002275"/>
                <a:ext cx="126734" cy="126763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4384" fill="none" extrusionOk="0">
                    <a:moveTo>
                      <a:pt x="0" y="1"/>
                    </a:moveTo>
                    <a:lnTo>
                      <a:pt x="4383" y="4383"/>
                    </a:lnTo>
                  </a:path>
                </a:pathLst>
              </a:custGeom>
              <a:noFill/>
              <a:ln w="18825" cap="rnd" cmpd="sng">
                <a:solidFill>
                  <a:schemeClr val="accen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2" name="Google Shape;622;p40"/>
          <p:cNvGrpSpPr/>
          <p:nvPr/>
        </p:nvGrpSpPr>
        <p:grpSpPr>
          <a:xfrm rot="10800000">
            <a:off x="7323629" y="3474536"/>
            <a:ext cx="2762757" cy="1986613"/>
            <a:chOff x="-45481" y="-21187"/>
            <a:chExt cx="2762757" cy="1986613"/>
          </a:xfrm>
        </p:grpSpPr>
        <p:grpSp>
          <p:nvGrpSpPr>
            <p:cNvPr id="623" name="Google Shape;623;p40"/>
            <p:cNvGrpSpPr/>
            <p:nvPr/>
          </p:nvGrpSpPr>
          <p:grpSpPr>
            <a:xfrm rot="10800000" flipH="1">
              <a:off x="258792" y="-21179"/>
              <a:ext cx="533279" cy="1164899"/>
              <a:chOff x="1531792" y="4233942"/>
              <a:chExt cx="533279" cy="1164899"/>
            </a:xfrm>
          </p:grpSpPr>
          <p:sp>
            <p:nvSpPr>
              <p:cNvPr id="624" name="Google Shape;624;p40"/>
              <p:cNvSpPr/>
              <p:nvPr/>
            </p:nvSpPr>
            <p:spPr>
              <a:xfrm>
                <a:off x="1531792" y="4484086"/>
                <a:ext cx="531978" cy="382806"/>
              </a:xfrm>
              <a:custGeom>
                <a:avLst/>
                <a:gdLst/>
                <a:ahLst/>
                <a:cxnLst/>
                <a:rect l="l" t="t" r="r" b="b"/>
                <a:pathLst>
                  <a:path w="18398" h="13239" extrusionOk="0">
                    <a:moveTo>
                      <a:pt x="0" y="0"/>
                    </a:moveTo>
                    <a:lnTo>
                      <a:pt x="0" y="13239"/>
                    </a:lnTo>
                    <a:lnTo>
                      <a:pt x="18397" y="13239"/>
                    </a:lnTo>
                    <a:lnTo>
                      <a:pt x="183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0"/>
              <p:cNvSpPr/>
              <p:nvPr/>
            </p:nvSpPr>
            <p:spPr>
              <a:xfrm>
                <a:off x="1531792" y="4233942"/>
                <a:ext cx="531978" cy="250173"/>
              </a:xfrm>
              <a:custGeom>
                <a:avLst/>
                <a:gdLst/>
                <a:ahLst/>
                <a:cxnLst/>
                <a:rect l="l" t="t" r="r" b="b"/>
                <a:pathLst>
                  <a:path w="18398" h="8652" extrusionOk="0">
                    <a:moveTo>
                      <a:pt x="0" y="0"/>
                    </a:moveTo>
                    <a:lnTo>
                      <a:pt x="0" y="8651"/>
                    </a:lnTo>
                    <a:lnTo>
                      <a:pt x="18397" y="8651"/>
                    </a:lnTo>
                    <a:lnTo>
                      <a:pt x="18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0"/>
              <p:cNvSpPr/>
              <p:nvPr/>
            </p:nvSpPr>
            <p:spPr>
              <a:xfrm>
                <a:off x="1531792" y="4866198"/>
                <a:ext cx="533279" cy="532643"/>
              </a:xfrm>
              <a:custGeom>
                <a:avLst/>
                <a:gdLst/>
                <a:ahLst/>
                <a:cxnLst/>
                <a:rect l="l" t="t" r="r" b="b"/>
                <a:pathLst>
                  <a:path w="18443" h="18421" extrusionOk="0">
                    <a:moveTo>
                      <a:pt x="0" y="1"/>
                    </a:moveTo>
                    <a:lnTo>
                      <a:pt x="0" y="18421"/>
                    </a:lnTo>
                    <a:lnTo>
                      <a:pt x="18443" y="18421"/>
                    </a:lnTo>
                    <a:lnTo>
                      <a:pt x="18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7" name="Google Shape;627;p40"/>
            <p:cNvGrpSpPr/>
            <p:nvPr/>
          </p:nvGrpSpPr>
          <p:grpSpPr>
            <a:xfrm rot="10800000" flipH="1">
              <a:off x="900965" y="-21179"/>
              <a:ext cx="908827" cy="1986605"/>
              <a:chOff x="2173965" y="3412236"/>
              <a:chExt cx="908827" cy="1986605"/>
            </a:xfrm>
          </p:grpSpPr>
          <p:sp>
            <p:nvSpPr>
              <p:cNvPr id="628" name="Google Shape;628;p40"/>
              <p:cNvSpPr/>
              <p:nvPr/>
            </p:nvSpPr>
            <p:spPr>
              <a:xfrm>
                <a:off x="2174601" y="3837951"/>
                <a:ext cx="906861" cy="654057"/>
              </a:xfrm>
              <a:custGeom>
                <a:avLst/>
                <a:gdLst/>
                <a:ahLst/>
                <a:cxnLst/>
                <a:rect l="l" t="t" r="r" b="b"/>
                <a:pathLst>
                  <a:path w="31363" h="22620" extrusionOk="0">
                    <a:moveTo>
                      <a:pt x="1" y="0"/>
                    </a:moveTo>
                    <a:lnTo>
                      <a:pt x="1" y="22620"/>
                    </a:lnTo>
                    <a:lnTo>
                      <a:pt x="31363" y="22620"/>
                    </a:lnTo>
                    <a:lnTo>
                      <a:pt x="31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40"/>
              <p:cNvSpPr/>
              <p:nvPr/>
            </p:nvSpPr>
            <p:spPr>
              <a:xfrm>
                <a:off x="2174601" y="3412236"/>
                <a:ext cx="906861" cy="426381"/>
              </a:xfrm>
              <a:custGeom>
                <a:avLst/>
                <a:gdLst/>
                <a:ahLst/>
                <a:cxnLst/>
                <a:rect l="l" t="t" r="r" b="b"/>
                <a:pathLst>
                  <a:path w="31363" h="14746" extrusionOk="0">
                    <a:moveTo>
                      <a:pt x="1" y="1"/>
                    </a:moveTo>
                    <a:lnTo>
                      <a:pt x="1" y="14746"/>
                    </a:lnTo>
                    <a:lnTo>
                      <a:pt x="31363" y="14746"/>
                    </a:lnTo>
                    <a:lnTo>
                      <a:pt x="313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40"/>
              <p:cNvSpPr/>
              <p:nvPr/>
            </p:nvSpPr>
            <p:spPr>
              <a:xfrm>
                <a:off x="2173965" y="4490013"/>
                <a:ext cx="908827" cy="908827"/>
              </a:xfrm>
              <a:custGeom>
                <a:avLst/>
                <a:gdLst/>
                <a:ahLst/>
                <a:cxnLst/>
                <a:rect l="l" t="t" r="r" b="b"/>
                <a:pathLst>
                  <a:path w="31431" h="31431" extrusionOk="0">
                    <a:moveTo>
                      <a:pt x="0" y="1"/>
                    </a:moveTo>
                    <a:lnTo>
                      <a:pt x="0" y="31431"/>
                    </a:lnTo>
                    <a:lnTo>
                      <a:pt x="31431" y="31431"/>
                    </a:lnTo>
                    <a:lnTo>
                      <a:pt x="314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1" name="Google Shape;631;p40"/>
            <p:cNvGrpSpPr/>
            <p:nvPr/>
          </p:nvGrpSpPr>
          <p:grpSpPr>
            <a:xfrm rot="10800000" flipH="1">
              <a:off x="1960902" y="-21179"/>
              <a:ext cx="410535" cy="896943"/>
              <a:chOff x="3233902" y="4501898"/>
              <a:chExt cx="410535" cy="896943"/>
            </a:xfrm>
          </p:grpSpPr>
          <p:sp>
            <p:nvSpPr>
              <p:cNvPr id="632" name="Google Shape;632;p40"/>
              <p:cNvSpPr/>
              <p:nvPr/>
            </p:nvSpPr>
            <p:spPr>
              <a:xfrm>
                <a:off x="3233902" y="4694616"/>
                <a:ext cx="409234" cy="295049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0204" extrusionOk="0">
                    <a:moveTo>
                      <a:pt x="1" y="0"/>
                    </a:moveTo>
                    <a:lnTo>
                      <a:pt x="1" y="10203"/>
                    </a:lnTo>
                    <a:lnTo>
                      <a:pt x="14152" y="10203"/>
                    </a:lnTo>
                    <a:lnTo>
                      <a:pt x="141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40"/>
              <p:cNvSpPr/>
              <p:nvPr/>
            </p:nvSpPr>
            <p:spPr>
              <a:xfrm>
                <a:off x="3233902" y="4501898"/>
                <a:ext cx="409234" cy="192747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6666" extrusionOk="0">
                    <a:moveTo>
                      <a:pt x="1" y="0"/>
                    </a:moveTo>
                    <a:lnTo>
                      <a:pt x="1" y="6665"/>
                    </a:lnTo>
                    <a:lnTo>
                      <a:pt x="14152" y="6665"/>
                    </a:lnTo>
                    <a:lnTo>
                      <a:pt x="1415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40"/>
              <p:cNvSpPr/>
              <p:nvPr/>
            </p:nvSpPr>
            <p:spPr>
              <a:xfrm>
                <a:off x="3233902" y="4988971"/>
                <a:ext cx="410535" cy="409870"/>
              </a:xfrm>
              <a:custGeom>
                <a:avLst/>
                <a:gdLst/>
                <a:ahLst/>
                <a:cxnLst/>
                <a:rect l="l" t="t" r="r" b="b"/>
                <a:pathLst>
                  <a:path w="14198" h="14175" extrusionOk="0">
                    <a:moveTo>
                      <a:pt x="1" y="0"/>
                    </a:moveTo>
                    <a:lnTo>
                      <a:pt x="1" y="14175"/>
                    </a:lnTo>
                    <a:lnTo>
                      <a:pt x="14198" y="14175"/>
                    </a:lnTo>
                    <a:lnTo>
                      <a:pt x="141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5" name="Google Shape;635;p40"/>
            <p:cNvGrpSpPr/>
            <p:nvPr/>
          </p:nvGrpSpPr>
          <p:grpSpPr>
            <a:xfrm rot="10800000" flipH="1">
              <a:off x="-45481" y="-21179"/>
              <a:ext cx="194743" cy="425716"/>
              <a:chOff x="1227519" y="4973125"/>
              <a:chExt cx="194743" cy="425716"/>
            </a:xfrm>
          </p:grpSpPr>
          <p:sp>
            <p:nvSpPr>
              <p:cNvPr id="636" name="Google Shape;636;p40"/>
              <p:cNvSpPr/>
              <p:nvPr/>
            </p:nvSpPr>
            <p:spPr>
              <a:xfrm>
                <a:off x="1227519" y="5064208"/>
                <a:ext cx="194743" cy="1406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4863" extrusionOk="0">
                    <a:moveTo>
                      <a:pt x="1" y="0"/>
                    </a:moveTo>
                    <a:lnTo>
                      <a:pt x="1" y="4862"/>
                    </a:lnTo>
                    <a:lnTo>
                      <a:pt x="6734" y="4862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40"/>
              <p:cNvSpPr/>
              <p:nvPr/>
            </p:nvSpPr>
            <p:spPr>
              <a:xfrm>
                <a:off x="1227519" y="4973125"/>
                <a:ext cx="194743" cy="91111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3151" extrusionOk="0">
                    <a:moveTo>
                      <a:pt x="1" y="1"/>
                    </a:moveTo>
                    <a:lnTo>
                      <a:pt x="1" y="3150"/>
                    </a:lnTo>
                    <a:lnTo>
                      <a:pt x="6734" y="3150"/>
                    </a:lnTo>
                    <a:lnTo>
                      <a:pt x="67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40"/>
              <p:cNvSpPr/>
              <p:nvPr/>
            </p:nvSpPr>
            <p:spPr>
              <a:xfrm>
                <a:off x="1227519" y="5204127"/>
                <a:ext cx="194743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6734" extrusionOk="0">
                    <a:moveTo>
                      <a:pt x="1" y="0"/>
                    </a:moveTo>
                    <a:lnTo>
                      <a:pt x="1" y="6734"/>
                    </a:lnTo>
                    <a:lnTo>
                      <a:pt x="6734" y="673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9" name="Google Shape;639;p40"/>
            <p:cNvGrpSpPr/>
            <p:nvPr/>
          </p:nvGrpSpPr>
          <p:grpSpPr>
            <a:xfrm rot="10800000">
              <a:off x="2522534" y="-21187"/>
              <a:ext cx="194743" cy="425716"/>
              <a:chOff x="3773109" y="4973125"/>
              <a:chExt cx="194743" cy="425716"/>
            </a:xfrm>
          </p:grpSpPr>
          <p:sp>
            <p:nvSpPr>
              <p:cNvPr id="640" name="Google Shape;640;p40"/>
              <p:cNvSpPr/>
              <p:nvPr/>
            </p:nvSpPr>
            <p:spPr>
              <a:xfrm>
                <a:off x="3773109" y="5064208"/>
                <a:ext cx="194743" cy="1406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4863" extrusionOk="0">
                    <a:moveTo>
                      <a:pt x="1" y="0"/>
                    </a:moveTo>
                    <a:lnTo>
                      <a:pt x="1" y="4862"/>
                    </a:lnTo>
                    <a:lnTo>
                      <a:pt x="6734" y="4862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40"/>
              <p:cNvSpPr/>
              <p:nvPr/>
            </p:nvSpPr>
            <p:spPr>
              <a:xfrm>
                <a:off x="3773109" y="4973125"/>
                <a:ext cx="194743" cy="91111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3151" extrusionOk="0">
                    <a:moveTo>
                      <a:pt x="1" y="1"/>
                    </a:moveTo>
                    <a:lnTo>
                      <a:pt x="1" y="3150"/>
                    </a:lnTo>
                    <a:lnTo>
                      <a:pt x="6734" y="3150"/>
                    </a:lnTo>
                    <a:lnTo>
                      <a:pt x="67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40"/>
              <p:cNvSpPr/>
              <p:nvPr/>
            </p:nvSpPr>
            <p:spPr>
              <a:xfrm>
                <a:off x="3773109" y="5204127"/>
                <a:ext cx="194743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6734" extrusionOk="0">
                    <a:moveTo>
                      <a:pt x="1" y="0"/>
                    </a:moveTo>
                    <a:lnTo>
                      <a:pt x="1" y="6734"/>
                    </a:lnTo>
                    <a:lnTo>
                      <a:pt x="6734" y="673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3" name="Google Shape;643;p40"/>
          <p:cNvGrpSpPr/>
          <p:nvPr/>
        </p:nvGrpSpPr>
        <p:grpSpPr>
          <a:xfrm rot="10800000" flipH="1">
            <a:off x="7856675" y="3997897"/>
            <a:ext cx="60722" cy="349843"/>
            <a:chOff x="1520573" y="1617713"/>
            <a:chExt cx="60722" cy="349843"/>
          </a:xfrm>
        </p:grpSpPr>
        <p:sp>
          <p:nvSpPr>
            <p:cNvPr id="644" name="Google Shape;644;p40"/>
            <p:cNvSpPr/>
            <p:nvPr/>
          </p:nvSpPr>
          <p:spPr>
            <a:xfrm>
              <a:off x="1520573" y="1617713"/>
              <a:ext cx="60722" cy="60750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0" y="1"/>
                  </a:moveTo>
                  <a:lnTo>
                    <a:pt x="0" y="2101"/>
                  </a:lnTo>
                  <a:lnTo>
                    <a:pt x="2100" y="2101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1520573" y="1762259"/>
              <a:ext cx="60722" cy="60750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0" y="1"/>
                  </a:moveTo>
                  <a:lnTo>
                    <a:pt x="0" y="2101"/>
                  </a:lnTo>
                  <a:lnTo>
                    <a:pt x="2100" y="2101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1520573" y="1907470"/>
              <a:ext cx="60722" cy="60085"/>
            </a:xfrm>
            <a:custGeom>
              <a:avLst/>
              <a:gdLst/>
              <a:ahLst/>
              <a:cxnLst/>
              <a:rect l="l" t="t" r="r" b="b"/>
              <a:pathLst>
                <a:path w="2100" h="2078" extrusionOk="0">
                  <a:moveTo>
                    <a:pt x="0" y="0"/>
                  </a:moveTo>
                  <a:lnTo>
                    <a:pt x="0" y="2077"/>
                  </a:lnTo>
                  <a:lnTo>
                    <a:pt x="2100" y="2077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40"/>
          <p:cNvGrpSpPr/>
          <p:nvPr/>
        </p:nvGrpSpPr>
        <p:grpSpPr>
          <a:xfrm rot="10800000" flipH="1">
            <a:off x="8367743" y="2660845"/>
            <a:ext cx="674529" cy="778826"/>
            <a:chOff x="511439" y="2611666"/>
            <a:chExt cx="674529" cy="778826"/>
          </a:xfrm>
        </p:grpSpPr>
        <p:sp>
          <p:nvSpPr>
            <p:cNvPr id="651" name="Google Shape;651;p40"/>
            <p:cNvSpPr/>
            <p:nvPr/>
          </p:nvSpPr>
          <p:spPr>
            <a:xfrm>
              <a:off x="511439" y="2611666"/>
              <a:ext cx="674529" cy="337293"/>
            </a:xfrm>
            <a:custGeom>
              <a:avLst/>
              <a:gdLst/>
              <a:ahLst/>
              <a:cxnLst/>
              <a:rect l="l" t="t" r="r" b="b"/>
              <a:pathLst>
                <a:path w="23328" h="11665" extrusionOk="0">
                  <a:moveTo>
                    <a:pt x="11664" y="1"/>
                  </a:moveTo>
                  <a:lnTo>
                    <a:pt x="0" y="11665"/>
                  </a:lnTo>
                  <a:lnTo>
                    <a:pt x="23328" y="11665"/>
                  </a:lnTo>
                  <a:lnTo>
                    <a:pt x="116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511439" y="3053198"/>
              <a:ext cx="674529" cy="337293"/>
            </a:xfrm>
            <a:custGeom>
              <a:avLst/>
              <a:gdLst/>
              <a:ahLst/>
              <a:cxnLst/>
              <a:rect l="l" t="t" r="r" b="b"/>
              <a:pathLst>
                <a:path w="23328" h="11665" extrusionOk="0">
                  <a:moveTo>
                    <a:pt x="11664" y="1"/>
                  </a:moveTo>
                  <a:lnTo>
                    <a:pt x="0" y="11665"/>
                  </a:lnTo>
                  <a:lnTo>
                    <a:pt x="23328" y="11665"/>
                  </a:lnTo>
                  <a:lnTo>
                    <a:pt x="116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AD3150-64D4-8871-B6DC-9F87E853B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-207415" y="3248300"/>
            <a:ext cx="60723" cy="67438"/>
          </a:xfrm>
        </p:spPr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FED944F-378B-E222-30B7-3F3A4FB48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107889"/>
              </p:ext>
            </p:extLst>
          </p:nvPr>
        </p:nvGraphicFramePr>
        <p:xfrm>
          <a:off x="438992" y="1483009"/>
          <a:ext cx="7102636" cy="3186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8"/>
          <p:cNvSpPr txBox="1">
            <a:spLocks noGrp="1"/>
          </p:cNvSpPr>
          <p:nvPr>
            <p:ph type="title"/>
          </p:nvPr>
        </p:nvSpPr>
        <p:spPr>
          <a:xfrm>
            <a:off x="3586675" y="2012214"/>
            <a:ext cx="4844100" cy="1280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Most runs are 154 Less than all runs is 0.</a:t>
            </a:r>
            <a:endParaRPr sz="3200" dirty="0"/>
          </a:p>
        </p:txBody>
      </p:sp>
      <p:sp>
        <p:nvSpPr>
          <p:cNvPr id="561" name="Google Shape;561;p38"/>
          <p:cNvSpPr txBox="1">
            <a:spLocks noGrp="1"/>
          </p:cNvSpPr>
          <p:nvPr>
            <p:ph type="title" idx="2"/>
          </p:nvPr>
        </p:nvSpPr>
        <p:spPr>
          <a:xfrm>
            <a:off x="3586675" y="1133460"/>
            <a:ext cx="985325" cy="6540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 </a:t>
            </a:r>
            <a:endParaRPr dirty="0"/>
          </a:p>
        </p:txBody>
      </p:sp>
      <p:sp>
        <p:nvSpPr>
          <p:cNvPr id="562" name="Google Shape;562;p38"/>
          <p:cNvSpPr txBox="1">
            <a:spLocks noGrp="1"/>
          </p:cNvSpPr>
          <p:nvPr>
            <p:ph type="subTitle" idx="1"/>
          </p:nvPr>
        </p:nvSpPr>
        <p:spPr>
          <a:xfrm>
            <a:off x="3586675" y="3329571"/>
            <a:ext cx="48441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average value of this data is 46.49.</a:t>
            </a:r>
            <a:endParaRPr dirty="0"/>
          </a:p>
        </p:txBody>
      </p:sp>
      <p:grpSp>
        <p:nvGrpSpPr>
          <p:cNvPr id="583" name="Google Shape;583;p38"/>
          <p:cNvGrpSpPr/>
          <p:nvPr/>
        </p:nvGrpSpPr>
        <p:grpSpPr>
          <a:xfrm>
            <a:off x="-497062" y="-100409"/>
            <a:ext cx="2762757" cy="1986613"/>
            <a:chOff x="-45481" y="-21187"/>
            <a:chExt cx="2762757" cy="1986613"/>
          </a:xfrm>
        </p:grpSpPr>
        <p:grpSp>
          <p:nvGrpSpPr>
            <p:cNvPr id="584" name="Google Shape;584;p38"/>
            <p:cNvGrpSpPr/>
            <p:nvPr/>
          </p:nvGrpSpPr>
          <p:grpSpPr>
            <a:xfrm rot="10800000" flipH="1">
              <a:off x="258792" y="-21179"/>
              <a:ext cx="533279" cy="1164899"/>
              <a:chOff x="1531792" y="4233942"/>
              <a:chExt cx="533279" cy="1164899"/>
            </a:xfrm>
          </p:grpSpPr>
          <p:sp>
            <p:nvSpPr>
              <p:cNvPr id="585" name="Google Shape;585;p38"/>
              <p:cNvSpPr/>
              <p:nvPr/>
            </p:nvSpPr>
            <p:spPr>
              <a:xfrm>
                <a:off x="1531792" y="4484086"/>
                <a:ext cx="531978" cy="382806"/>
              </a:xfrm>
              <a:custGeom>
                <a:avLst/>
                <a:gdLst/>
                <a:ahLst/>
                <a:cxnLst/>
                <a:rect l="l" t="t" r="r" b="b"/>
                <a:pathLst>
                  <a:path w="18398" h="13239" extrusionOk="0">
                    <a:moveTo>
                      <a:pt x="0" y="0"/>
                    </a:moveTo>
                    <a:lnTo>
                      <a:pt x="0" y="13239"/>
                    </a:lnTo>
                    <a:lnTo>
                      <a:pt x="18397" y="13239"/>
                    </a:lnTo>
                    <a:lnTo>
                      <a:pt x="183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8"/>
              <p:cNvSpPr/>
              <p:nvPr/>
            </p:nvSpPr>
            <p:spPr>
              <a:xfrm>
                <a:off x="1531792" y="4233942"/>
                <a:ext cx="531978" cy="250173"/>
              </a:xfrm>
              <a:custGeom>
                <a:avLst/>
                <a:gdLst/>
                <a:ahLst/>
                <a:cxnLst/>
                <a:rect l="l" t="t" r="r" b="b"/>
                <a:pathLst>
                  <a:path w="18398" h="8652" extrusionOk="0">
                    <a:moveTo>
                      <a:pt x="0" y="0"/>
                    </a:moveTo>
                    <a:lnTo>
                      <a:pt x="0" y="8651"/>
                    </a:lnTo>
                    <a:lnTo>
                      <a:pt x="18397" y="8651"/>
                    </a:lnTo>
                    <a:lnTo>
                      <a:pt x="18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8"/>
              <p:cNvSpPr/>
              <p:nvPr/>
            </p:nvSpPr>
            <p:spPr>
              <a:xfrm>
                <a:off x="1531792" y="4866198"/>
                <a:ext cx="533279" cy="532643"/>
              </a:xfrm>
              <a:custGeom>
                <a:avLst/>
                <a:gdLst/>
                <a:ahLst/>
                <a:cxnLst/>
                <a:rect l="l" t="t" r="r" b="b"/>
                <a:pathLst>
                  <a:path w="18443" h="18421" extrusionOk="0">
                    <a:moveTo>
                      <a:pt x="0" y="1"/>
                    </a:moveTo>
                    <a:lnTo>
                      <a:pt x="0" y="18421"/>
                    </a:lnTo>
                    <a:lnTo>
                      <a:pt x="18443" y="18421"/>
                    </a:lnTo>
                    <a:lnTo>
                      <a:pt x="18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8" name="Google Shape;588;p38"/>
            <p:cNvGrpSpPr/>
            <p:nvPr/>
          </p:nvGrpSpPr>
          <p:grpSpPr>
            <a:xfrm rot="10800000" flipH="1">
              <a:off x="900965" y="-21179"/>
              <a:ext cx="908827" cy="1986605"/>
              <a:chOff x="2173965" y="3412236"/>
              <a:chExt cx="908827" cy="1986605"/>
            </a:xfrm>
          </p:grpSpPr>
          <p:sp>
            <p:nvSpPr>
              <p:cNvPr id="589" name="Google Shape;589;p38"/>
              <p:cNvSpPr/>
              <p:nvPr/>
            </p:nvSpPr>
            <p:spPr>
              <a:xfrm>
                <a:off x="2174601" y="3837951"/>
                <a:ext cx="906861" cy="654057"/>
              </a:xfrm>
              <a:custGeom>
                <a:avLst/>
                <a:gdLst/>
                <a:ahLst/>
                <a:cxnLst/>
                <a:rect l="l" t="t" r="r" b="b"/>
                <a:pathLst>
                  <a:path w="31363" h="22620" extrusionOk="0">
                    <a:moveTo>
                      <a:pt x="1" y="0"/>
                    </a:moveTo>
                    <a:lnTo>
                      <a:pt x="1" y="22620"/>
                    </a:lnTo>
                    <a:lnTo>
                      <a:pt x="31363" y="22620"/>
                    </a:lnTo>
                    <a:lnTo>
                      <a:pt x="31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8"/>
              <p:cNvSpPr/>
              <p:nvPr/>
            </p:nvSpPr>
            <p:spPr>
              <a:xfrm>
                <a:off x="2174601" y="3412236"/>
                <a:ext cx="906861" cy="426381"/>
              </a:xfrm>
              <a:custGeom>
                <a:avLst/>
                <a:gdLst/>
                <a:ahLst/>
                <a:cxnLst/>
                <a:rect l="l" t="t" r="r" b="b"/>
                <a:pathLst>
                  <a:path w="31363" h="14746" extrusionOk="0">
                    <a:moveTo>
                      <a:pt x="1" y="1"/>
                    </a:moveTo>
                    <a:lnTo>
                      <a:pt x="1" y="14746"/>
                    </a:lnTo>
                    <a:lnTo>
                      <a:pt x="31363" y="14746"/>
                    </a:lnTo>
                    <a:lnTo>
                      <a:pt x="313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8"/>
              <p:cNvSpPr/>
              <p:nvPr/>
            </p:nvSpPr>
            <p:spPr>
              <a:xfrm>
                <a:off x="2173965" y="4490013"/>
                <a:ext cx="908827" cy="908827"/>
              </a:xfrm>
              <a:custGeom>
                <a:avLst/>
                <a:gdLst/>
                <a:ahLst/>
                <a:cxnLst/>
                <a:rect l="l" t="t" r="r" b="b"/>
                <a:pathLst>
                  <a:path w="31431" h="31431" extrusionOk="0">
                    <a:moveTo>
                      <a:pt x="0" y="1"/>
                    </a:moveTo>
                    <a:lnTo>
                      <a:pt x="0" y="31431"/>
                    </a:lnTo>
                    <a:lnTo>
                      <a:pt x="31431" y="31431"/>
                    </a:lnTo>
                    <a:lnTo>
                      <a:pt x="314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92" name="Google Shape;592;p38"/>
            <p:cNvGrpSpPr/>
            <p:nvPr/>
          </p:nvGrpSpPr>
          <p:grpSpPr>
            <a:xfrm rot="10800000" flipH="1">
              <a:off x="1960902" y="-21179"/>
              <a:ext cx="410535" cy="896943"/>
              <a:chOff x="3233902" y="4501898"/>
              <a:chExt cx="410535" cy="896943"/>
            </a:xfrm>
          </p:grpSpPr>
          <p:sp>
            <p:nvSpPr>
              <p:cNvPr id="593" name="Google Shape;593;p38"/>
              <p:cNvSpPr/>
              <p:nvPr/>
            </p:nvSpPr>
            <p:spPr>
              <a:xfrm>
                <a:off x="3233902" y="4694616"/>
                <a:ext cx="409234" cy="295049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0204" extrusionOk="0">
                    <a:moveTo>
                      <a:pt x="1" y="0"/>
                    </a:moveTo>
                    <a:lnTo>
                      <a:pt x="1" y="10203"/>
                    </a:lnTo>
                    <a:lnTo>
                      <a:pt x="14152" y="10203"/>
                    </a:lnTo>
                    <a:lnTo>
                      <a:pt x="141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8"/>
              <p:cNvSpPr/>
              <p:nvPr/>
            </p:nvSpPr>
            <p:spPr>
              <a:xfrm>
                <a:off x="3233902" y="4501898"/>
                <a:ext cx="409234" cy="192747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6666" extrusionOk="0">
                    <a:moveTo>
                      <a:pt x="1" y="0"/>
                    </a:moveTo>
                    <a:lnTo>
                      <a:pt x="1" y="6665"/>
                    </a:lnTo>
                    <a:lnTo>
                      <a:pt x="14152" y="6665"/>
                    </a:lnTo>
                    <a:lnTo>
                      <a:pt x="1415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8"/>
              <p:cNvSpPr/>
              <p:nvPr/>
            </p:nvSpPr>
            <p:spPr>
              <a:xfrm>
                <a:off x="3233902" y="4988971"/>
                <a:ext cx="410535" cy="409870"/>
              </a:xfrm>
              <a:custGeom>
                <a:avLst/>
                <a:gdLst/>
                <a:ahLst/>
                <a:cxnLst/>
                <a:rect l="l" t="t" r="r" b="b"/>
                <a:pathLst>
                  <a:path w="14198" h="14175" extrusionOk="0">
                    <a:moveTo>
                      <a:pt x="1" y="0"/>
                    </a:moveTo>
                    <a:lnTo>
                      <a:pt x="1" y="14175"/>
                    </a:lnTo>
                    <a:lnTo>
                      <a:pt x="14198" y="14175"/>
                    </a:lnTo>
                    <a:lnTo>
                      <a:pt x="141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8"/>
            <p:cNvGrpSpPr/>
            <p:nvPr/>
          </p:nvGrpSpPr>
          <p:grpSpPr>
            <a:xfrm rot="10800000" flipH="1">
              <a:off x="-45481" y="-21179"/>
              <a:ext cx="194743" cy="425716"/>
              <a:chOff x="1227519" y="4973125"/>
              <a:chExt cx="194743" cy="425716"/>
            </a:xfrm>
          </p:grpSpPr>
          <p:sp>
            <p:nvSpPr>
              <p:cNvPr id="597" name="Google Shape;597;p38"/>
              <p:cNvSpPr/>
              <p:nvPr/>
            </p:nvSpPr>
            <p:spPr>
              <a:xfrm>
                <a:off x="1227519" y="5064208"/>
                <a:ext cx="194743" cy="1406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4863" extrusionOk="0">
                    <a:moveTo>
                      <a:pt x="1" y="0"/>
                    </a:moveTo>
                    <a:lnTo>
                      <a:pt x="1" y="4862"/>
                    </a:lnTo>
                    <a:lnTo>
                      <a:pt x="6734" y="4862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8"/>
              <p:cNvSpPr/>
              <p:nvPr/>
            </p:nvSpPr>
            <p:spPr>
              <a:xfrm>
                <a:off x="1227519" y="4973125"/>
                <a:ext cx="194743" cy="91111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3151" extrusionOk="0">
                    <a:moveTo>
                      <a:pt x="1" y="1"/>
                    </a:moveTo>
                    <a:lnTo>
                      <a:pt x="1" y="3150"/>
                    </a:lnTo>
                    <a:lnTo>
                      <a:pt x="6734" y="3150"/>
                    </a:lnTo>
                    <a:lnTo>
                      <a:pt x="67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8"/>
              <p:cNvSpPr/>
              <p:nvPr/>
            </p:nvSpPr>
            <p:spPr>
              <a:xfrm>
                <a:off x="1227519" y="5204127"/>
                <a:ext cx="194743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6734" extrusionOk="0">
                    <a:moveTo>
                      <a:pt x="1" y="0"/>
                    </a:moveTo>
                    <a:lnTo>
                      <a:pt x="1" y="6734"/>
                    </a:lnTo>
                    <a:lnTo>
                      <a:pt x="6734" y="673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38"/>
            <p:cNvGrpSpPr/>
            <p:nvPr/>
          </p:nvGrpSpPr>
          <p:grpSpPr>
            <a:xfrm rot="10800000">
              <a:off x="2522534" y="-21187"/>
              <a:ext cx="194743" cy="425716"/>
              <a:chOff x="3773109" y="4973125"/>
              <a:chExt cx="194743" cy="425716"/>
            </a:xfrm>
          </p:grpSpPr>
          <p:sp>
            <p:nvSpPr>
              <p:cNvPr id="601" name="Google Shape;601;p38"/>
              <p:cNvSpPr/>
              <p:nvPr/>
            </p:nvSpPr>
            <p:spPr>
              <a:xfrm>
                <a:off x="3773109" y="5064208"/>
                <a:ext cx="194743" cy="1406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4863" extrusionOk="0">
                    <a:moveTo>
                      <a:pt x="1" y="0"/>
                    </a:moveTo>
                    <a:lnTo>
                      <a:pt x="1" y="4862"/>
                    </a:lnTo>
                    <a:lnTo>
                      <a:pt x="6734" y="4862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8"/>
              <p:cNvSpPr/>
              <p:nvPr/>
            </p:nvSpPr>
            <p:spPr>
              <a:xfrm>
                <a:off x="3773109" y="4973125"/>
                <a:ext cx="194743" cy="91111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3151" extrusionOk="0">
                    <a:moveTo>
                      <a:pt x="1" y="1"/>
                    </a:moveTo>
                    <a:lnTo>
                      <a:pt x="1" y="3150"/>
                    </a:lnTo>
                    <a:lnTo>
                      <a:pt x="6734" y="3150"/>
                    </a:lnTo>
                    <a:lnTo>
                      <a:pt x="67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8"/>
              <p:cNvSpPr/>
              <p:nvPr/>
            </p:nvSpPr>
            <p:spPr>
              <a:xfrm>
                <a:off x="3773109" y="5204127"/>
                <a:ext cx="194743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6734" extrusionOk="0">
                    <a:moveTo>
                      <a:pt x="1" y="0"/>
                    </a:moveTo>
                    <a:lnTo>
                      <a:pt x="1" y="6734"/>
                    </a:lnTo>
                    <a:lnTo>
                      <a:pt x="6734" y="673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0"/>
          <p:cNvSpPr txBox="1">
            <a:spLocks noGrp="1"/>
          </p:cNvSpPr>
          <p:nvPr>
            <p:ph type="title"/>
          </p:nvPr>
        </p:nvSpPr>
        <p:spPr>
          <a:xfrm>
            <a:off x="495949" y="444604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Virat Kohli’s Runs - Average Scored</a:t>
            </a:r>
            <a:endParaRPr dirty="0"/>
          </a:p>
        </p:txBody>
      </p:sp>
      <p:grpSp>
        <p:nvGrpSpPr>
          <p:cNvPr id="617" name="Google Shape;617;p40"/>
          <p:cNvGrpSpPr/>
          <p:nvPr/>
        </p:nvGrpSpPr>
        <p:grpSpPr>
          <a:xfrm flipH="1">
            <a:off x="7286110" y="-599704"/>
            <a:ext cx="3715780" cy="2034777"/>
            <a:chOff x="3831199" y="4002275"/>
            <a:chExt cx="3715780" cy="2034777"/>
          </a:xfrm>
        </p:grpSpPr>
        <p:sp>
          <p:nvSpPr>
            <p:cNvPr id="618" name="Google Shape;618;p40"/>
            <p:cNvSpPr/>
            <p:nvPr/>
          </p:nvSpPr>
          <p:spPr>
            <a:xfrm>
              <a:off x="6345127" y="4834536"/>
              <a:ext cx="1201852" cy="1202517"/>
            </a:xfrm>
            <a:custGeom>
              <a:avLst/>
              <a:gdLst/>
              <a:ahLst/>
              <a:cxnLst/>
              <a:rect l="l" t="t" r="r" b="b"/>
              <a:pathLst>
                <a:path w="41565" h="41588" fill="none" extrusionOk="0">
                  <a:moveTo>
                    <a:pt x="0" y="0"/>
                  </a:moveTo>
                  <a:lnTo>
                    <a:pt x="41565" y="41588"/>
                  </a:lnTo>
                </a:path>
              </a:pathLst>
            </a:custGeom>
            <a:noFill/>
            <a:ln w="18825" cap="rnd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9" name="Google Shape;619;p40"/>
            <p:cNvGrpSpPr/>
            <p:nvPr/>
          </p:nvGrpSpPr>
          <p:grpSpPr>
            <a:xfrm>
              <a:off x="3831199" y="4002275"/>
              <a:ext cx="3018842" cy="1712722"/>
              <a:chOff x="3831199" y="4002275"/>
              <a:chExt cx="3018842" cy="1712722"/>
            </a:xfrm>
          </p:grpSpPr>
          <p:sp>
            <p:nvSpPr>
              <p:cNvPr id="620" name="Google Shape;620;p40"/>
              <p:cNvSpPr/>
              <p:nvPr/>
            </p:nvSpPr>
            <p:spPr>
              <a:xfrm>
                <a:off x="4051647" y="4219427"/>
                <a:ext cx="2798394" cy="1495571"/>
              </a:xfrm>
              <a:custGeom>
                <a:avLst/>
                <a:gdLst/>
                <a:ahLst/>
                <a:cxnLst/>
                <a:rect l="l" t="t" r="r" b="b"/>
                <a:pathLst>
                  <a:path w="96780" h="51723" fill="none" extrusionOk="0">
                    <a:moveTo>
                      <a:pt x="0" y="0"/>
                    </a:moveTo>
                    <a:lnTo>
                      <a:pt x="9632" y="9632"/>
                    </a:lnTo>
                    <a:lnTo>
                      <a:pt x="54690" y="9632"/>
                    </a:lnTo>
                    <a:lnTo>
                      <a:pt x="96779" y="51722"/>
                    </a:lnTo>
                  </a:path>
                </a:pathLst>
              </a:custGeom>
              <a:noFill/>
              <a:ln w="18825" cap="rnd" cmpd="sng">
                <a:solidFill>
                  <a:schemeClr val="accen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1" name="Google Shape;621;p40"/>
              <p:cNvSpPr/>
              <p:nvPr/>
            </p:nvSpPr>
            <p:spPr>
              <a:xfrm>
                <a:off x="3831199" y="4002275"/>
                <a:ext cx="126734" cy="126763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4384" fill="none" extrusionOk="0">
                    <a:moveTo>
                      <a:pt x="0" y="1"/>
                    </a:moveTo>
                    <a:lnTo>
                      <a:pt x="4383" y="4383"/>
                    </a:lnTo>
                  </a:path>
                </a:pathLst>
              </a:custGeom>
              <a:noFill/>
              <a:ln w="18825" cap="rnd" cmpd="sng">
                <a:solidFill>
                  <a:schemeClr val="accen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2" name="Google Shape;622;p40"/>
          <p:cNvGrpSpPr/>
          <p:nvPr/>
        </p:nvGrpSpPr>
        <p:grpSpPr>
          <a:xfrm rot="10800000">
            <a:off x="7323629" y="3474536"/>
            <a:ext cx="2762757" cy="1986613"/>
            <a:chOff x="-45481" y="-21187"/>
            <a:chExt cx="2762757" cy="1986613"/>
          </a:xfrm>
        </p:grpSpPr>
        <p:grpSp>
          <p:nvGrpSpPr>
            <p:cNvPr id="623" name="Google Shape;623;p40"/>
            <p:cNvGrpSpPr/>
            <p:nvPr/>
          </p:nvGrpSpPr>
          <p:grpSpPr>
            <a:xfrm rot="10800000" flipH="1">
              <a:off x="258792" y="-21179"/>
              <a:ext cx="533279" cy="1164899"/>
              <a:chOff x="1531792" y="4233942"/>
              <a:chExt cx="533279" cy="1164899"/>
            </a:xfrm>
          </p:grpSpPr>
          <p:sp>
            <p:nvSpPr>
              <p:cNvPr id="624" name="Google Shape;624;p40"/>
              <p:cNvSpPr/>
              <p:nvPr/>
            </p:nvSpPr>
            <p:spPr>
              <a:xfrm>
                <a:off x="1531792" y="4484086"/>
                <a:ext cx="531978" cy="382806"/>
              </a:xfrm>
              <a:custGeom>
                <a:avLst/>
                <a:gdLst/>
                <a:ahLst/>
                <a:cxnLst/>
                <a:rect l="l" t="t" r="r" b="b"/>
                <a:pathLst>
                  <a:path w="18398" h="13239" extrusionOk="0">
                    <a:moveTo>
                      <a:pt x="0" y="0"/>
                    </a:moveTo>
                    <a:lnTo>
                      <a:pt x="0" y="13239"/>
                    </a:lnTo>
                    <a:lnTo>
                      <a:pt x="18397" y="13239"/>
                    </a:lnTo>
                    <a:lnTo>
                      <a:pt x="183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0"/>
              <p:cNvSpPr/>
              <p:nvPr/>
            </p:nvSpPr>
            <p:spPr>
              <a:xfrm>
                <a:off x="1531792" y="4233942"/>
                <a:ext cx="531978" cy="250173"/>
              </a:xfrm>
              <a:custGeom>
                <a:avLst/>
                <a:gdLst/>
                <a:ahLst/>
                <a:cxnLst/>
                <a:rect l="l" t="t" r="r" b="b"/>
                <a:pathLst>
                  <a:path w="18398" h="8652" extrusionOk="0">
                    <a:moveTo>
                      <a:pt x="0" y="0"/>
                    </a:moveTo>
                    <a:lnTo>
                      <a:pt x="0" y="8651"/>
                    </a:lnTo>
                    <a:lnTo>
                      <a:pt x="18397" y="8651"/>
                    </a:lnTo>
                    <a:lnTo>
                      <a:pt x="18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0"/>
              <p:cNvSpPr/>
              <p:nvPr/>
            </p:nvSpPr>
            <p:spPr>
              <a:xfrm>
                <a:off x="1531792" y="4866198"/>
                <a:ext cx="533279" cy="532643"/>
              </a:xfrm>
              <a:custGeom>
                <a:avLst/>
                <a:gdLst/>
                <a:ahLst/>
                <a:cxnLst/>
                <a:rect l="l" t="t" r="r" b="b"/>
                <a:pathLst>
                  <a:path w="18443" h="18421" extrusionOk="0">
                    <a:moveTo>
                      <a:pt x="0" y="1"/>
                    </a:moveTo>
                    <a:lnTo>
                      <a:pt x="0" y="18421"/>
                    </a:lnTo>
                    <a:lnTo>
                      <a:pt x="18443" y="18421"/>
                    </a:lnTo>
                    <a:lnTo>
                      <a:pt x="18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7" name="Google Shape;627;p40"/>
            <p:cNvGrpSpPr/>
            <p:nvPr/>
          </p:nvGrpSpPr>
          <p:grpSpPr>
            <a:xfrm rot="10800000" flipH="1">
              <a:off x="900965" y="-21179"/>
              <a:ext cx="908827" cy="1986605"/>
              <a:chOff x="2173965" y="3412236"/>
              <a:chExt cx="908827" cy="1986605"/>
            </a:xfrm>
          </p:grpSpPr>
          <p:sp>
            <p:nvSpPr>
              <p:cNvPr id="628" name="Google Shape;628;p40"/>
              <p:cNvSpPr/>
              <p:nvPr/>
            </p:nvSpPr>
            <p:spPr>
              <a:xfrm>
                <a:off x="2174601" y="3837951"/>
                <a:ext cx="906861" cy="654057"/>
              </a:xfrm>
              <a:custGeom>
                <a:avLst/>
                <a:gdLst/>
                <a:ahLst/>
                <a:cxnLst/>
                <a:rect l="l" t="t" r="r" b="b"/>
                <a:pathLst>
                  <a:path w="31363" h="22620" extrusionOk="0">
                    <a:moveTo>
                      <a:pt x="1" y="0"/>
                    </a:moveTo>
                    <a:lnTo>
                      <a:pt x="1" y="22620"/>
                    </a:lnTo>
                    <a:lnTo>
                      <a:pt x="31363" y="22620"/>
                    </a:lnTo>
                    <a:lnTo>
                      <a:pt x="31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40"/>
              <p:cNvSpPr/>
              <p:nvPr/>
            </p:nvSpPr>
            <p:spPr>
              <a:xfrm>
                <a:off x="2174601" y="3412236"/>
                <a:ext cx="906861" cy="426381"/>
              </a:xfrm>
              <a:custGeom>
                <a:avLst/>
                <a:gdLst/>
                <a:ahLst/>
                <a:cxnLst/>
                <a:rect l="l" t="t" r="r" b="b"/>
                <a:pathLst>
                  <a:path w="31363" h="14746" extrusionOk="0">
                    <a:moveTo>
                      <a:pt x="1" y="1"/>
                    </a:moveTo>
                    <a:lnTo>
                      <a:pt x="1" y="14746"/>
                    </a:lnTo>
                    <a:lnTo>
                      <a:pt x="31363" y="14746"/>
                    </a:lnTo>
                    <a:lnTo>
                      <a:pt x="313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40"/>
              <p:cNvSpPr/>
              <p:nvPr/>
            </p:nvSpPr>
            <p:spPr>
              <a:xfrm>
                <a:off x="2173965" y="4490013"/>
                <a:ext cx="908827" cy="908827"/>
              </a:xfrm>
              <a:custGeom>
                <a:avLst/>
                <a:gdLst/>
                <a:ahLst/>
                <a:cxnLst/>
                <a:rect l="l" t="t" r="r" b="b"/>
                <a:pathLst>
                  <a:path w="31431" h="31431" extrusionOk="0">
                    <a:moveTo>
                      <a:pt x="0" y="1"/>
                    </a:moveTo>
                    <a:lnTo>
                      <a:pt x="0" y="31431"/>
                    </a:lnTo>
                    <a:lnTo>
                      <a:pt x="31431" y="31431"/>
                    </a:lnTo>
                    <a:lnTo>
                      <a:pt x="314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1" name="Google Shape;631;p40"/>
            <p:cNvGrpSpPr/>
            <p:nvPr/>
          </p:nvGrpSpPr>
          <p:grpSpPr>
            <a:xfrm rot="10800000" flipH="1">
              <a:off x="1960902" y="-21179"/>
              <a:ext cx="410535" cy="896943"/>
              <a:chOff x="3233902" y="4501898"/>
              <a:chExt cx="410535" cy="896943"/>
            </a:xfrm>
          </p:grpSpPr>
          <p:sp>
            <p:nvSpPr>
              <p:cNvPr id="632" name="Google Shape;632;p40"/>
              <p:cNvSpPr/>
              <p:nvPr/>
            </p:nvSpPr>
            <p:spPr>
              <a:xfrm>
                <a:off x="3233902" y="4694616"/>
                <a:ext cx="409234" cy="295049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0204" extrusionOk="0">
                    <a:moveTo>
                      <a:pt x="1" y="0"/>
                    </a:moveTo>
                    <a:lnTo>
                      <a:pt x="1" y="10203"/>
                    </a:lnTo>
                    <a:lnTo>
                      <a:pt x="14152" y="10203"/>
                    </a:lnTo>
                    <a:lnTo>
                      <a:pt x="141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40"/>
              <p:cNvSpPr/>
              <p:nvPr/>
            </p:nvSpPr>
            <p:spPr>
              <a:xfrm>
                <a:off x="3233902" y="4501898"/>
                <a:ext cx="409234" cy="192747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6666" extrusionOk="0">
                    <a:moveTo>
                      <a:pt x="1" y="0"/>
                    </a:moveTo>
                    <a:lnTo>
                      <a:pt x="1" y="6665"/>
                    </a:lnTo>
                    <a:lnTo>
                      <a:pt x="14152" y="6665"/>
                    </a:lnTo>
                    <a:lnTo>
                      <a:pt x="1415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40"/>
              <p:cNvSpPr/>
              <p:nvPr/>
            </p:nvSpPr>
            <p:spPr>
              <a:xfrm>
                <a:off x="3233902" y="4988971"/>
                <a:ext cx="410535" cy="409870"/>
              </a:xfrm>
              <a:custGeom>
                <a:avLst/>
                <a:gdLst/>
                <a:ahLst/>
                <a:cxnLst/>
                <a:rect l="l" t="t" r="r" b="b"/>
                <a:pathLst>
                  <a:path w="14198" h="14175" extrusionOk="0">
                    <a:moveTo>
                      <a:pt x="1" y="0"/>
                    </a:moveTo>
                    <a:lnTo>
                      <a:pt x="1" y="14175"/>
                    </a:lnTo>
                    <a:lnTo>
                      <a:pt x="14198" y="14175"/>
                    </a:lnTo>
                    <a:lnTo>
                      <a:pt x="141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5" name="Google Shape;635;p40"/>
            <p:cNvGrpSpPr/>
            <p:nvPr/>
          </p:nvGrpSpPr>
          <p:grpSpPr>
            <a:xfrm rot="10800000" flipH="1">
              <a:off x="-45481" y="-21179"/>
              <a:ext cx="194743" cy="425716"/>
              <a:chOff x="1227519" y="4973125"/>
              <a:chExt cx="194743" cy="425716"/>
            </a:xfrm>
          </p:grpSpPr>
          <p:sp>
            <p:nvSpPr>
              <p:cNvPr id="636" name="Google Shape;636;p40"/>
              <p:cNvSpPr/>
              <p:nvPr/>
            </p:nvSpPr>
            <p:spPr>
              <a:xfrm>
                <a:off x="1227519" y="5064208"/>
                <a:ext cx="194743" cy="1406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4863" extrusionOk="0">
                    <a:moveTo>
                      <a:pt x="1" y="0"/>
                    </a:moveTo>
                    <a:lnTo>
                      <a:pt x="1" y="4862"/>
                    </a:lnTo>
                    <a:lnTo>
                      <a:pt x="6734" y="4862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40"/>
              <p:cNvSpPr/>
              <p:nvPr/>
            </p:nvSpPr>
            <p:spPr>
              <a:xfrm>
                <a:off x="1227519" y="4973125"/>
                <a:ext cx="194743" cy="91111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3151" extrusionOk="0">
                    <a:moveTo>
                      <a:pt x="1" y="1"/>
                    </a:moveTo>
                    <a:lnTo>
                      <a:pt x="1" y="3150"/>
                    </a:lnTo>
                    <a:lnTo>
                      <a:pt x="6734" y="3150"/>
                    </a:lnTo>
                    <a:lnTo>
                      <a:pt x="67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40"/>
              <p:cNvSpPr/>
              <p:nvPr/>
            </p:nvSpPr>
            <p:spPr>
              <a:xfrm>
                <a:off x="1227519" y="5204127"/>
                <a:ext cx="194743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6734" extrusionOk="0">
                    <a:moveTo>
                      <a:pt x="1" y="0"/>
                    </a:moveTo>
                    <a:lnTo>
                      <a:pt x="1" y="6734"/>
                    </a:lnTo>
                    <a:lnTo>
                      <a:pt x="6734" y="673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9" name="Google Shape;639;p40"/>
            <p:cNvGrpSpPr/>
            <p:nvPr/>
          </p:nvGrpSpPr>
          <p:grpSpPr>
            <a:xfrm rot="10800000">
              <a:off x="2522534" y="-21187"/>
              <a:ext cx="194743" cy="425716"/>
              <a:chOff x="3773109" y="4973125"/>
              <a:chExt cx="194743" cy="425716"/>
            </a:xfrm>
          </p:grpSpPr>
          <p:sp>
            <p:nvSpPr>
              <p:cNvPr id="640" name="Google Shape;640;p40"/>
              <p:cNvSpPr/>
              <p:nvPr/>
            </p:nvSpPr>
            <p:spPr>
              <a:xfrm>
                <a:off x="3773109" y="5064208"/>
                <a:ext cx="194743" cy="1406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4863" extrusionOk="0">
                    <a:moveTo>
                      <a:pt x="1" y="0"/>
                    </a:moveTo>
                    <a:lnTo>
                      <a:pt x="1" y="4862"/>
                    </a:lnTo>
                    <a:lnTo>
                      <a:pt x="6734" y="4862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40"/>
              <p:cNvSpPr/>
              <p:nvPr/>
            </p:nvSpPr>
            <p:spPr>
              <a:xfrm>
                <a:off x="3773109" y="4973125"/>
                <a:ext cx="194743" cy="91111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3151" extrusionOk="0">
                    <a:moveTo>
                      <a:pt x="1" y="1"/>
                    </a:moveTo>
                    <a:lnTo>
                      <a:pt x="1" y="3150"/>
                    </a:lnTo>
                    <a:lnTo>
                      <a:pt x="6734" y="3150"/>
                    </a:lnTo>
                    <a:lnTo>
                      <a:pt x="67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40"/>
              <p:cNvSpPr/>
              <p:nvPr/>
            </p:nvSpPr>
            <p:spPr>
              <a:xfrm>
                <a:off x="3773109" y="5204127"/>
                <a:ext cx="194743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6734" extrusionOk="0">
                    <a:moveTo>
                      <a:pt x="1" y="0"/>
                    </a:moveTo>
                    <a:lnTo>
                      <a:pt x="1" y="6734"/>
                    </a:lnTo>
                    <a:lnTo>
                      <a:pt x="6734" y="673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3" name="Google Shape;643;p40"/>
          <p:cNvGrpSpPr/>
          <p:nvPr/>
        </p:nvGrpSpPr>
        <p:grpSpPr>
          <a:xfrm rot="10800000" flipH="1">
            <a:off x="7856675" y="3997897"/>
            <a:ext cx="60722" cy="349843"/>
            <a:chOff x="1520573" y="1617713"/>
            <a:chExt cx="60722" cy="349843"/>
          </a:xfrm>
        </p:grpSpPr>
        <p:sp>
          <p:nvSpPr>
            <p:cNvPr id="644" name="Google Shape;644;p40"/>
            <p:cNvSpPr/>
            <p:nvPr/>
          </p:nvSpPr>
          <p:spPr>
            <a:xfrm>
              <a:off x="1520573" y="1617713"/>
              <a:ext cx="60722" cy="60750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0" y="1"/>
                  </a:moveTo>
                  <a:lnTo>
                    <a:pt x="0" y="2101"/>
                  </a:lnTo>
                  <a:lnTo>
                    <a:pt x="2100" y="2101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1520573" y="1762259"/>
              <a:ext cx="60722" cy="60750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0" y="1"/>
                  </a:moveTo>
                  <a:lnTo>
                    <a:pt x="0" y="2101"/>
                  </a:lnTo>
                  <a:lnTo>
                    <a:pt x="2100" y="2101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1520573" y="1907470"/>
              <a:ext cx="60722" cy="60085"/>
            </a:xfrm>
            <a:custGeom>
              <a:avLst/>
              <a:gdLst/>
              <a:ahLst/>
              <a:cxnLst/>
              <a:rect l="l" t="t" r="r" b="b"/>
              <a:pathLst>
                <a:path w="2100" h="2078" extrusionOk="0">
                  <a:moveTo>
                    <a:pt x="0" y="0"/>
                  </a:moveTo>
                  <a:lnTo>
                    <a:pt x="0" y="2077"/>
                  </a:lnTo>
                  <a:lnTo>
                    <a:pt x="2100" y="2077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40"/>
          <p:cNvGrpSpPr/>
          <p:nvPr/>
        </p:nvGrpSpPr>
        <p:grpSpPr>
          <a:xfrm rot="10800000" flipH="1">
            <a:off x="8367743" y="2660845"/>
            <a:ext cx="674529" cy="778826"/>
            <a:chOff x="511439" y="2611666"/>
            <a:chExt cx="674529" cy="778826"/>
          </a:xfrm>
        </p:grpSpPr>
        <p:sp>
          <p:nvSpPr>
            <p:cNvPr id="651" name="Google Shape;651;p40"/>
            <p:cNvSpPr/>
            <p:nvPr/>
          </p:nvSpPr>
          <p:spPr>
            <a:xfrm>
              <a:off x="511439" y="2611666"/>
              <a:ext cx="674529" cy="337293"/>
            </a:xfrm>
            <a:custGeom>
              <a:avLst/>
              <a:gdLst/>
              <a:ahLst/>
              <a:cxnLst/>
              <a:rect l="l" t="t" r="r" b="b"/>
              <a:pathLst>
                <a:path w="23328" h="11665" extrusionOk="0">
                  <a:moveTo>
                    <a:pt x="11664" y="1"/>
                  </a:moveTo>
                  <a:lnTo>
                    <a:pt x="0" y="11665"/>
                  </a:lnTo>
                  <a:lnTo>
                    <a:pt x="23328" y="11665"/>
                  </a:lnTo>
                  <a:lnTo>
                    <a:pt x="116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511439" y="3053198"/>
              <a:ext cx="674529" cy="337293"/>
            </a:xfrm>
            <a:custGeom>
              <a:avLst/>
              <a:gdLst/>
              <a:ahLst/>
              <a:cxnLst/>
              <a:rect l="l" t="t" r="r" b="b"/>
              <a:pathLst>
                <a:path w="23328" h="11665" extrusionOk="0">
                  <a:moveTo>
                    <a:pt x="11664" y="1"/>
                  </a:moveTo>
                  <a:lnTo>
                    <a:pt x="0" y="11665"/>
                  </a:lnTo>
                  <a:lnTo>
                    <a:pt x="23328" y="11665"/>
                  </a:lnTo>
                  <a:lnTo>
                    <a:pt x="116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AD3150-64D4-8871-B6DC-9F87E853B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-207415" y="3248300"/>
            <a:ext cx="60723" cy="67438"/>
          </a:xfrm>
        </p:spPr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8E6A1E1-66DD-001B-64D8-17AC7859E5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1344874"/>
              </p:ext>
            </p:extLst>
          </p:nvPr>
        </p:nvGraphicFramePr>
        <p:xfrm>
          <a:off x="490701" y="1367154"/>
          <a:ext cx="6722095" cy="3684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824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8"/>
          <p:cNvSpPr txBox="1">
            <a:spLocks noGrp="1"/>
          </p:cNvSpPr>
          <p:nvPr>
            <p:ph type="title"/>
          </p:nvPr>
        </p:nvSpPr>
        <p:spPr>
          <a:xfrm>
            <a:off x="3586675" y="2012214"/>
            <a:ext cx="4844100" cy="1280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All values ​​are far from the average value.</a:t>
            </a:r>
            <a:endParaRPr sz="3200" dirty="0"/>
          </a:p>
        </p:txBody>
      </p:sp>
      <p:sp>
        <p:nvSpPr>
          <p:cNvPr id="561" name="Google Shape;561;p38"/>
          <p:cNvSpPr txBox="1">
            <a:spLocks noGrp="1"/>
          </p:cNvSpPr>
          <p:nvPr>
            <p:ph type="title" idx="2"/>
          </p:nvPr>
        </p:nvSpPr>
        <p:spPr>
          <a:xfrm>
            <a:off x="3586675" y="1133460"/>
            <a:ext cx="985325" cy="6540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 </a:t>
            </a:r>
            <a:endParaRPr dirty="0"/>
          </a:p>
        </p:txBody>
      </p:sp>
      <p:sp>
        <p:nvSpPr>
          <p:cNvPr id="562" name="Google Shape;562;p38"/>
          <p:cNvSpPr txBox="1">
            <a:spLocks noGrp="1"/>
          </p:cNvSpPr>
          <p:nvPr>
            <p:ph type="subTitle" idx="1"/>
          </p:nvPr>
        </p:nvSpPr>
        <p:spPr>
          <a:xfrm>
            <a:off x="3586675" y="3329571"/>
            <a:ext cx="48441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average value of this data is 46.49.</a:t>
            </a:r>
            <a:endParaRPr dirty="0"/>
          </a:p>
        </p:txBody>
      </p:sp>
      <p:grpSp>
        <p:nvGrpSpPr>
          <p:cNvPr id="583" name="Google Shape;583;p38"/>
          <p:cNvGrpSpPr/>
          <p:nvPr/>
        </p:nvGrpSpPr>
        <p:grpSpPr>
          <a:xfrm>
            <a:off x="-497062" y="-100409"/>
            <a:ext cx="2762757" cy="1986613"/>
            <a:chOff x="-45481" y="-21187"/>
            <a:chExt cx="2762757" cy="1986613"/>
          </a:xfrm>
        </p:grpSpPr>
        <p:grpSp>
          <p:nvGrpSpPr>
            <p:cNvPr id="584" name="Google Shape;584;p38"/>
            <p:cNvGrpSpPr/>
            <p:nvPr/>
          </p:nvGrpSpPr>
          <p:grpSpPr>
            <a:xfrm rot="10800000" flipH="1">
              <a:off x="258792" y="-21179"/>
              <a:ext cx="533279" cy="1164899"/>
              <a:chOff x="1531792" y="4233942"/>
              <a:chExt cx="533279" cy="1164899"/>
            </a:xfrm>
          </p:grpSpPr>
          <p:sp>
            <p:nvSpPr>
              <p:cNvPr id="585" name="Google Shape;585;p38"/>
              <p:cNvSpPr/>
              <p:nvPr/>
            </p:nvSpPr>
            <p:spPr>
              <a:xfrm>
                <a:off x="1531792" y="4484086"/>
                <a:ext cx="531978" cy="382806"/>
              </a:xfrm>
              <a:custGeom>
                <a:avLst/>
                <a:gdLst/>
                <a:ahLst/>
                <a:cxnLst/>
                <a:rect l="l" t="t" r="r" b="b"/>
                <a:pathLst>
                  <a:path w="18398" h="13239" extrusionOk="0">
                    <a:moveTo>
                      <a:pt x="0" y="0"/>
                    </a:moveTo>
                    <a:lnTo>
                      <a:pt x="0" y="13239"/>
                    </a:lnTo>
                    <a:lnTo>
                      <a:pt x="18397" y="13239"/>
                    </a:lnTo>
                    <a:lnTo>
                      <a:pt x="183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8"/>
              <p:cNvSpPr/>
              <p:nvPr/>
            </p:nvSpPr>
            <p:spPr>
              <a:xfrm>
                <a:off x="1531792" y="4233942"/>
                <a:ext cx="531978" cy="250173"/>
              </a:xfrm>
              <a:custGeom>
                <a:avLst/>
                <a:gdLst/>
                <a:ahLst/>
                <a:cxnLst/>
                <a:rect l="l" t="t" r="r" b="b"/>
                <a:pathLst>
                  <a:path w="18398" h="8652" extrusionOk="0">
                    <a:moveTo>
                      <a:pt x="0" y="0"/>
                    </a:moveTo>
                    <a:lnTo>
                      <a:pt x="0" y="8651"/>
                    </a:lnTo>
                    <a:lnTo>
                      <a:pt x="18397" y="8651"/>
                    </a:lnTo>
                    <a:lnTo>
                      <a:pt x="18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8"/>
              <p:cNvSpPr/>
              <p:nvPr/>
            </p:nvSpPr>
            <p:spPr>
              <a:xfrm>
                <a:off x="1531792" y="4866198"/>
                <a:ext cx="533279" cy="532643"/>
              </a:xfrm>
              <a:custGeom>
                <a:avLst/>
                <a:gdLst/>
                <a:ahLst/>
                <a:cxnLst/>
                <a:rect l="l" t="t" r="r" b="b"/>
                <a:pathLst>
                  <a:path w="18443" h="18421" extrusionOk="0">
                    <a:moveTo>
                      <a:pt x="0" y="1"/>
                    </a:moveTo>
                    <a:lnTo>
                      <a:pt x="0" y="18421"/>
                    </a:lnTo>
                    <a:lnTo>
                      <a:pt x="18443" y="18421"/>
                    </a:lnTo>
                    <a:lnTo>
                      <a:pt x="18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8" name="Google Shape;588;p38"/>
            <p:cNvGrpSpPr/>
            <p:nvPr/>
          </p:nvGrpSpPr>
          <p:grpSpPr>
            <a:xfrm rot="10800000" flipH="1">
              <a:off x="900965" y="-21179"/>
              <a:ext cx="908827" cy="1986605"/>
              <a:chOff x="2173965" y="3412236"/>
              <a:chExt cx="908827" cy="1986605"/>
            </a:xfrm>
          </p:grpSpPr>
          <p:sp>
            <p:nvSpPr>
              <p:cNvPr id="589" name="Google Shape;589;p38"/>
              <p:cNvSpPr/>
              <p:nvPr/>
            </p:nvSpPr>
            <p:spPr>
              <a:xfrm>
                <a:off x="2174601" y="3837951"/>
                <a:ext cx="906861" cy="654057"/>
              </a:xfrm>
              <a:custGeom>
                <a:avLst/>
                <a:gdLst/>
                <a:ahLst/>
                <a:cxnLst/>
                <a:rect l="l" t="t" r="r" b="b"/>
                <a:pathLst>
                  <a:path w="31363" h="22620" extrusionOk="0">
                    <a:moveTo>
                      <a:pt x="1" y="0"/>
                    </a:moveTo>
                    <a:lnTo>
                      <a:pt x="1" y="22620"/>
                    </a:lnTo>
                    <a:lnTo>
                      <a:pt x="31363" y="22620"/>
                    </a:lnTo>
                    <a:lnTo>
                      <a:pt x="31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8"/>
              <p:cNvSpPr/>
              <p:nvPr/>
            </p:nvSpPr>
            <p:spPr>
              <a:xfrm>
                <a:off x="2174601" y="3412236"/>
                <a:ext cx="906861" cy="426381"/>
              </a:xfrm>
              <a:custGeom>
                <a:avLst/>
                <a:gdLst/>
                <a:ahLst/>
                <a:cxnLst/>
                <a:rect l="l" t="t" r="r" b="b"/>
                <a:pathLst>
                  <a:path w="31363" h="14746" extrusionOk="0">
                    <a:moveTo>
                      <a:pt x="1" y="1"/>
                    </a:moveTo>
                    <a:lnTo>
                      <a:pt x="1" y="14746"/>
                    </a:lnTo>
                    <a:lnTo>
                      <a:pt x="31363" y="14746"/>
                    </a:lnTo>
                    <a:lnTo>
                      <a:pt x="313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8"/>
              <p:cNvSpPr/>
              <p:nvPr/>
            </p:nvSpPr>
            <p:spPr>
              <a:xfrm>
                <a:off x="2173965" y="4490013"/>
                <a:ext cx="908827" cy="908827"/>
              </a:xfrm>
              <a:custGeom>
                <a:avLst/>
                <a:gdLst/>
                <a:ahLst/>
                <a:cxnLst/>
                <a:rect l="l" t="t" r="r" b="b"/>
                <a:pathLst>
                  <a:path w="31431" h="31431" extrusionOk="0">
                    <a:moveTo>
                      <a:pt x="0" y="1"/>
                    </a:moveTo>
                    <a:lnTo>
                      <a:pt x="0" y="31431"/>
                    </a:lnTo>
                    <a:lnTo>
                      <a:pt x="31431" y="31431"/>
                    </a:lnTo>
                    <a:lnTo>
                      <a:pt x="314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92" name="Google Shape;592;p38"/>
            <p:cNvGrpSpPr/>
            <p:nvPr/>
          </p:nvGrpSpPr>
          <p:grpSpPr>
            <a:xfrm rot="10800000" flipH="1">
              <a:off x="1960902" y="-21179"/>
              <a:ext cx="410535" cy="896943"/>
              <a:chOff x="3233902" y="4501898"/>
              <a:chExt cx="410535" cy="896943"/>
            </a:xfrm>
          </p:grpSpPr>
          <p:sp>
            <p:nvSpPr>
              <p:cNvPr id="593" name="Google Shape;593;p38"/>
              <p:cNvSpPr/>
              <p:nvPr/>
            </p:nvSpPr>
            <p:spPr>
              <a:xfrm>
                <a:off x="3233902" y="4694616"/>
                <a:ext cx="409234" cy="295049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0204" extrusionOk="0">
                    <a:moveTo>
                      <a:pt x="1" y="0"/>
                    </a:moveTo>
                    <a:lnTo>
                      <a:pt x="1" y="10203"/>
                    </a:lnTo>
                    <a:lnTo>
                      <a:pt x="14152" y="10203"/>
                    </a:lnTo>
                    <a:lnTo>
                      <a:pt x="141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8"/>
              <p:cNvSpPr/>
              <p:nvPr/>
            </p:nvSpPr>
            <p:spPr>
              <a:xfrm>
                <a:off x="3233902" y="4501898"/>
                <a:ext cx="409234" cy="192747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6666" extrusionOk="0">
                    <a:moveTo>
                      <a:pt x="1" y="0"/>
                    </a:moveTo>
                    <a:lnTo>
                      <a:pt x="1" y="6665"/>
                    </a:lnTo>
                    <a:lnTo>
                      <a:pt x="14152" y="6665"/>
                    </a:lnTo>
                    <a:lnTo>
                      <a:pt x="1415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8"/>
              <p:cNvSpPr/>
              <p:nvPr/>
            </p:nvSpPr>
            <p:spPr>
              <a:xfrm>
                <a:off x="3233902" y="4988971"/>
                <a:ext cx="410535" cy="409870"/>
              </a:xfrm>
              <a:custGeom>
                <a:avLst/>
                <a:gdLst/>
                <a:ahLst/>
                <a:cxnLst/>
                <a:rect l="l" t="t" r="r" b="b"/>
                <a:pathLst>
                  <a:path w="14198" h="14175" extrusionOk="0">
                    <a:moveTo>
                      <a:pt x="1" y="0"/>
                    </a:moveTo>
                    <a:lnTo>
                      <a:pt x="1" y="14175"/>
                    </a:lnTo>
                    <a:lnTo>
                      <a:pt x="14198" y="14175"/>
                    </a:lnTo>
                    <a:lnTo>
                      <a:pt x="141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8"/>
            <p:cNvGrpSpPr/>
            <p:nvPr/>
          </p:nvGrpSpPr>
          <p:grpSpPr>
            <a:xfrm rot="10800000" flipH="1">
              <a:off x="-45481" y="-21179"/>
              <a:ext cx="194743" cy="425716"/>
              <a:chOff x="1227519" y="4973125"/>
              <a:chExt cx="194743" cy="425716"/>
            </a:xfrm>
          </p:grpSpPr>
          <p:sp>
            <p:nvSpPr>
              <p:cNvPr id="597" name="Google Shape;597;p38"/>
              <p:cNvSpPr/>
              <p:nvPr/>
            </p:nvSpPr>
            <p:spPr>
              <a:xfrm>
                <a:off x="1227519" y="5064208"/>
                <a:ext cx="194743" cy="1406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4863" extrusionOk="0">
                    <a:moveTo>
                      <a:pt x="1" y="0"/>
                    </a:moveTo>
                    <a:lnTo>
                      <a:pt x="1" y="4862"/>
                    </a:lnTo>
                    <a:lnTo>
                      <a:pt x="6734" y="4862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8"/>
              <p:cNvSpPr/>
              <p:nvPr/>
            </p:nvSpPr>
            <p:spPr>
              <a:xfrm>
                <a:off x="1227519" y="4973125"/>
                <a:ext cx="194743" cy="91111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3151" extrusionOk="0">
                    <a:moveTo>
                      <a:pt x="1" y="1"/>
                    </a:moveTo>
                    <a:lnTo>
                      <a:pt x="1" y="3150"/>
                    </a:lnTo>
                    <a:lnTo>
                      <a:pt x="6734" y="3150"/>
                    </a:lnTo>
                    <a:lnTo>
                      <a:pt x="67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8"/>
              <p:cNvSpPr/>
              <p:nvPr/>
            </p:nvSpPr>
            <p:spPr>
              <a:xfrm>
                <a:off x="1227519" y="5204127"/>
                <a:ext cx="194743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6734" extrusionOk="0">
                    <a:moveTo>
                      <a:pt x="1" y="0"/>
                    </a:moveTo>
                    <a:lnTo>
                      <a:pt x="1" y="6734"/>
                    </a:lnTo>
                    <a:lnTo>
                      <a:pt x="6734" y="673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38"/>
            <p:cNvGrpSpPr/>
            <p:nvPr/>
          </p:nvGrpSpPr>
          <p:grpSpPr>
            <a:xfrm rot="10800000">
              <a:off x="2522534" y="-21187"/>
              <a:ext cx="194743" cy="425716"/>
              <a:chOff x="3773109" y="4973125"/>
              <a:chExt cx="194743" cy="425716"/>
            </a:xfrm>
          </p:grpSpPr>
          <p:sp>
            <p:nvSpPr>
              <p:cNvPr id="601" name="Google Shape;601;p38"/>
              <p:cNvSpPr/>
              <p:nvPr/>
            </p:nvSpPr>
            <p:spPr>
              <a:xfrm>
                <a:off x="3773109" y="5064208"/>
                <a:ext cx="194743" cy="1406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4863" extrusionOk="0">
                    <a:moveTo>
                      <a:pt x="1" y="0"/>
                    </a:moveTo>
                    <a:lnTo>
                      <a:pt x="1" y="4862"/>
                    </a:lnTo>
                    <a:lnTo>
                      <a:pt x="6734" y="4862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8"/>
              <p:cNvSpPr/>
              <p:nvPr/>
            </p:nvSpPr>
            <p:spPr>
              <a:xfrm>
                <a:off x="3773109" y="4973125"/>
                <a:ext cx="194743" cy="91111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3151" extrusionOk="0">
                    <a:moveTo>
                      <a:pt x="1" y="1"/>
                    </a:moveTo>
                    <a:lnTo>
                      <a:pt x="1" y="3150"/>
                    </a:lnTo>
                    <a:lnTo>
                      <a:pt x="6734" y="3150"/>
                    </a:lnTo>
                    <a:lnTo>
                      <a:pt x="67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8"/>
              <p:cNvSpPr/>
              <p:nvPr/>
            </p:nvSpPr>
            <p:spPr>
              <a:xfrm>
                <a:off x="3773109" y="5204127"/>
                <a:ext cx="194743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6734" extrusionOk="0">
                    <a:moveTo>
                      <a:pt x="1" y="0"/>
                    </a:moveTo>
                    <a:lnTo>
                      <a:pt x="1" y="6734"/>
                    </a:lnTo>
                    <a:lnTo>
                      <a:pt x="6734" y="673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329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0"/>
          <p:cNvSpPr txBox="1">
            <a:spLocks noGrp="1"/>
          </p:cNvSpPr>
          <p:nvPr>
            <p:ph type="title"/>
          </p:nvPr>
        </p:nvSpPr>
        <p:spPr>
          <a:xfrm>
            <a:off x="1084346" y="377372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Virat Kohli’s batting position</a:t>
            </a:r>
            <a:endParaRPr dirty="0"/>
          </a:p>
        </p:txBody>
      </p:sp>
      <p:grpSp>
        <p:nvGrpSpPr>
          <p:cNvPr id="617" name="Google Shape;617;p40"/>
          <p:cNvGrpSpPr/>
          <p:nvPr/>
        </p:nvGrpSpPr>
        <p:grpSpPr>
          <a:xfrm flipH="1">
            <a:off x="6348959" y="-229826"/>
            <a:ext cx="3715780" cy="2034777"/>
            <a:chOff x="3831199" y="4002275"/>
            <a:chExt cx="3715780" cy="2034777"/>
          </a:xfrm>
        </p:grpSpPr>
        <p:sp>
          <p:nvSpPr>
            <p:cNvPr id="618" name="Google Shape;618;p40"/>
            <p:cNvSpPr/>
            <p:nvPr/>
          </p:nvSpPr>
          <p:spPr>
            <a:xfrm>
              <a:off x="6345127" y="4834536"/>
              <a:ext cx="1201852" cy="1202517"/>
            </a:xfrm>
            <a:custGeom>
              <a:avLst/>
              <a:gdLst/>
              <a:ahLst/>
              <a:cxnLst/>
              <a:rect l="l" t="t" r="r" b="b"/>
              <a:pathLst>
                <a:path w="41565" h="41588" fill="none" extrusionOk="0">
                  <a:moveTo>
                    <a:pt x="0" y="0"/>
                  </a:moveTo>
                  <a:lnTo>
                    <a:pt x="41565" y="41588"/>
                  </a:lnTo>
                </a:path>
              </a:pathLst>
            </a:custGeom>
            <a:noFill/>
            <a:ln w="18825" cap="rnd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9" name="Google Shape;619;p40"/>
            <p:cNvGrpSpPr/>
            <p:nvPr/>
          </p:nvGrpSpPr>
          <p:grpSpPr>
            <a:xfrm>
              <a:off x="3831199" y="4002275"/>
              <a:ext cx="3018842" cy="1712722"/>
              <a:chOff x="3831199" y="4002275"/>
              <a:chExt cx="3018842" cy="1712722"/>
            </a:xfrm>
          </p:grpSpPr>
          <p:sp>
            <p:nvSpPr>
              <p:cNvPr id="620" name="Google Shape;620;p40"/>
              <p:cNvSpPr/>
              <p:nvPr/>
            </p:nvSpPr>
            <p:spPr>
              <a:xfrm>
                <a:off x="4051647" y="4219427"/>
                <a:ext cx="2798394" cy="1495571"/>
              </a:xfrm>
              <a:custGeom>
                <a:avLst/>
                <a:gdLst/>
                <a:ahLst/>
                <a:cxnLst/>
                <a:rect l="l" t="t" r="r" b="b"/>
                <a:pathLst>
                  <a:path w="96780" h="51723" fill="none" extrusionOk="0">
                    <a:moveTo>
                      <a:pt x="0" y="0"/>
                    </a:moveTo>
                    <a:lnTo>
                      <a:pt x="9632" y="9632"/>
                    </a:lnTo>
                    <a:lnTo>
                      <a:pt x="54690" y="9632"/>
                    </a:lnTo>
                    <a:lnTo>
                      <a:pt x="96779" y="51722"/>
                    </a:lnTo>
                  </a:path>
                </a:pathLst>
              </a:custGeom>
              <a:noFill/>
              <a:ln w="18825" cap="rnd" cmpd="sng">
                <a:solidFill>
                  <a:schemeClr val="accen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1" name="Google Shape;621;p40"/>
              <p:cNvSpPr/>
              <p:nvPr/>
            </p:nvSpPr>
            <p:spPr>
              <a:xfrm>
                <a:off x="3831199" y="4002275"/>
                <a:ext cx="126734" cy="126763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4384" fill="none" extrusionOk="0">
                    <a:moveTo>
                      <a:pt x="0" y="1"/>
                    </a:moveTo>
                    <a:lnTo>
                      <a:pt x="4383" y="4383"/>
                    </a:lnTo>
                  </a:path>
                </a:pathLst>
              </a:custGeom>
              <a:noFill/>
              <a:ln w="18825" cap="rnd" cmpd="sng">
                <a:solidFill>
                  <a:schemeClr val="accent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AD3150-64D4-8871-B6DC-9F87E853B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-207415" y="3248300"/>
            <a:ext cx="60723" cy="67438"/>
          </a:xfrm>
        </p:spPr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85EB8D4-418F-F432-266F-1C76D3D640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432519"/>
              </p:ext>
            </p:extLst>
          </p:nvPr>
        </p:nvGraphicFramePr>
        <p:xfrm>
          <a:off x="853885" y="1302977"/>
          <a:ext cx="6096000" cy="3574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Google Shape;622;p40">
            <a:extLst>
              <a:ext uri="{FF2B5EF4-FFF2-40B4-BE49-F238E27FC236}">
                <a16:creationId xmlns:a16="http://schemas.microsoft.com/office/drawing/2014/main" id="{71EFECD3-EACE-9269-B4F1-9FC5C0D67D63}"/>
              </a:ext>
            </a:extLst>
          </p:cNvPr>
          <p:cNvGrpSpPr/>
          <p:nvPr/>
        </p:nvGrpSpPr>
        <p:grpSpPr>
          <a:xfrm rot="10800000">
            <a:off x="7106583" y="3156887"/>
            <a:ext cx="2762757" cy="1986613"/>
            <a:chOff x="-45481" y="-21187"/>
            <a:chExt cx="2762757" cy="1986613"/>
          </a:xfrm>
        </p:grpSpPr>
        <p:grpSp>
          <p:nvGrpSpPr>
            <p:cNvPr id="10" name="Google Shape;623;p40">
              <a:extLst>
                <a:ext uri="{FF2B5EF4-FFF2-40B4-BE49-F238E27FC236}">
                  <a16:creationId xmlns:a16="http://schemas.microsoft.com/office/drawing/2014/main" id="{C09D4B2B-23F6-557B-045A-B2DD9FBA984A}"/>
                </a:ext>
              </a:extLst>
            </p:cNvPr>
            <p:cNvGrpSpPr/>
            <p:nvPr/>
          </p:nvGrpSpPr>
          <p:grpSpPr>
            <a:xfrm rot="10800000" flipH="1">
              <a:off x="258792" y="-21179"/>
              <a:ext cx="533279" cy="1164899"/>
              <a:chOff x="1531792" y="4233942"/>
              <a:chExt cx="533279" cy="1164899"/>
            </a:xfrm>
          </p:grpSpPr>
          <p:sp>
            <p:nvSpPr>
              <p:cNvPr id="27" name="Google Shape;624;p40">
                <a:extLst>
                  <a:ext uri="{FF2B5EF4-FFF2-40B4-BE49-F238E27FC236}">
                    <a16:creationId xmlns:a16="http://schemas.microsoft.com/office/drawing/2014/main" id="{A2C1C72C-D879-80AB-4C47-686F6D1FA37C}"/>
                  </a:ext>
                </a:extLst>
              </p:cNvPr>
              <p:cNvSpPr/>
              <p:nvPr/>
            </p:nvSpPr>
            <p:spPr>
              <a:xfrm>
                <a:off x="1531792" y="4484086"/>
                <a:ext cx="531978" cy="382806"/>
              </a:xfrm>
              <a:custGeom>
                <a:avLst/>
                <a:gdLst/>
                <a:ahLst/>
                <a:cxnLst/>
                <a:rect l="l" t="t" r="r" b="b"/>
                <a:pathLst>
                  <a:path w="18398" h="13239" extrusionOk="0">
                    <a:moveTo>
                      <a:pt x="0" y="0"/>
                    </a:moveTo>
                    <a:lnTo>
                      <a:pt x="0" y="13239"/>
                    </a:lnTo>
                    <a:lnTo>
                      <a:pt x="18397" y="13239"/>
                    </a:lnTo>
                    <a:lnTo>
                      <a:pt x="183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25;p40">
                <a:extLst>
                  <a:ext uri="{FF2B5EF4-FFF2-40B4-BE49-F238E27FC236}">
                    <a16:creationId xmlns:a16="http://schemas.microsoft.com/office/drawing/2014/main" id="{01F59298-BF46-B6E5-9014-04B6E951FF54}"/>
                  </a:ext>
                </a:extLst>
              </p:cNvPr>
              <p:cNvSpPr/>
              <p:nvPr/>
            </p:nvSpPr>
            <p:spPr>
              <a:xfrm>
                <a:off x="1531792" y="4233942"/>
                <a:ext cx="531978" cy="250173"/>
              </a:xfrm>
              <a:custGeom>
                <a:avLst/>
                <a:gdLst/>
                <a:ahLst/>
                <a:cxnLst/>
                <a:rect l="l" t="t" r="r" b="b"/>
                <a:pathLst>
                  <a:path w="18398" h="8652" extrusionOk="0">
                    <a:moveTo>
                      <a:pt x="0" y="0"/>
                    </a:moveTo>
                    <a:lnTo>
                      <a:pt x="0" y="8651"/>
                    </a:lnTo>
                    <a:lnTo>
                      <a:pt x="18397" y="8651"/>
                    </a:lnTo>
                    <a:lnTo>
                      <a:pt x="18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26;p40">
                <a:extLst>
                  <a:ext uri="{FF2B5EF4-FFF2-40B4-BE49-F238E27FC236}">
                    <a16:creationId xmlns:a16="http://schemas.microsoft.com/office/drawing/2014/main" id="{587EE611-D41B-AEB3-1E4B-FE54BF0991BD}"/>
                  </a:ext>
                </a:extLst>
              </p:cNvPr>
              <p:cNvSpPr/>
              <p:nvPr/>
            </p:nvSpPr>
            <p:spPr>
              <a:xfrm>
                <a:off x="1531792" y="4866198"/>
                <a:ext cx="533279" cy="532643"/>
              </a:xfrm>
              <a:custGeom>
                <a:avLst/>
                <a:gdLst/>
                <a:ahLst/>
                <a:cxnLst/>
                <a:rect l="l" t="t" r="r" b="b"/>
                <a:pathLst>
                  <a:path w="18443" h="18421" extrusionOk="0">
                    <a:moveTo>
                      <a:pt x="0" y="1"/>
                    </a:moveTo>
                    <a:lnTo>
                      <a:pt x="0" y="18421"/>
                    </a:lnTo>
                    <a:lnTo>
                      <a:pt x="18443" y="18421"/>
                    </a:lnTo>
                    <a:lnTo>
                      <a:pt x="18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627;p40">
              <a:extLst>
                <a:ext uri="{FF2B5EF4-FFF2-40B4-BE49-F238E27FC236}">
                  <a16:creationId xmlns:a16="http://schemas.microsoft.com/office/drawing/2014/main" id="{F24F0E87-B3F6-543F-4C2F-79E593280BFB}"/>
                </a:ext>
              </a:extLst>
            </p:cNvPr>
            <p:cNvGrpSpPr/>
            <p:nvPr/>
          </p:nvGrpSpPr>
          <p:grpSpPr>
            <a:xfrm rot="10800000" flipH="1">
              <a:off x="900965" y="-21179"/>
              <a:ext cx="908827" cy="1986605"/>
              <a:chOff x="2173965" y="3412236"/>
              <a:chExt cx="908827" cy="1986605"/>
            </a:xfrm>
          </p:grpSpPr>
          <p:sp>
            <p:nvSpPr>
              <p:cNvPr id="24" name="Google Shape;628;p40">
                <a:extLst>
                  <a:ext uri="{FF2B5EF4-FFF2-40B4-BE49-F238E27FC236}">
                    <a16:creationId xmlns:a16="http://schemas.microsoft.com/office/drawing/2014/main" id="{7734E12F-09E1-68A7-05D1-1E8E4E8DCF00}"/>
                  </a:ext>
                </a:extLst>
              </p:cNvPr>
              <p:cNvSpPr/>
              <p:nvPr/>
            </p:nvSpPr>
            <p:spPr>
              <a:xfrm>
                <a:off x="2174601" y="3837951"/>
                <a:ext cx="906861" cy="654057"/>
              </a:xfrm>
              <a:custGeom>
                <a:avLst/>
                <a:gdLst/>
                <a:ahLst/>
                <a:cxnLst/>
                <a:rect l="l" t="t" r="r" b="b"/>
                <a:pathLst>
                  <a:path w="31363" h="22620" extrusionOk="0">
                    <a:moveTo>
                      <a:pt x="1" y="0"/>
                    </a:moveTo>
                    <a:lnTo>
                      <a:pt x="1" y="22620"/>
                    </a:lnTo>
                    <a:lnTo>
                      <a:pt x="31363" y="22620"/>
                    </a:lnTo>
                    <a:lnTo>
                      <a:pt x="31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29;p40">
                <a:extLst>
                  <a:ext uri="{FF2B5EF4-FFF2-40B4-BE49-F238E27FC236}">
                    <a16:creationId xmlns:a16="http://schemas.microsoft.com/office/drawing/2014/main" id="{8B2FF9B5-1E0C-22B3-506C-E5405226DE85}"/>
                  </a:ext>
                </a:extLst>
              </p:cNvPr>
              <p:cNvSpPr/>
              <p:nvPr/>
            </p:nvSpPr>
            <p:spPr>
              <a:xfrm>
                <a:off x="2174601" y="3412236"/>
                <a:ext cx="906861" cy="426381"/>
              </a:xfrm>
              <a:custGeom>
                <a:avLst/>
                <a:gdLst/>
                <a:ahLst/>
                <a:cxnLst/>
                <a:rect l="l" t="t" r="r" b="b"/>
                <a:pathLst>
                  <a:path w="31363" h="14746" extrusionOk="0">
                    <a:moveTo>
                      <a:pt x="1" y="1"/>
                    </a:moveTo>
                    <a:lnTo>
                      <a:pt x="1" y="14746"/>
                    </a:lnTo>
                    <a:lnTo>
                      <a:pt x="31363" y="14746"/>
                    </a:lnTo>
                    <a:lnTo>
                      <a:pt x="313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30;p40">
                <a:extLst>
                  <a:ext uri="{FF2B5EF4-FFF2-40B4-BE49-F238E27FC236}">
                    <a16:creationId xmlns:a16="http://schemas.microsoft.com/office/drawing/2014/main" id="{D4C3E3E0-14E6-CA58-3E09-E8A220F6E6F8}"/>
                  </a:ext>
                </a:extLst>
              </p:cNvPr>
              <p:cNvSpPr/>
              <p:nvPr/>
            </p:nvSpPr>
            <p:spPr>
              <a:xfrm>
                <a:off x="2173965" y="4490013"/>
                <a:ext cx="908827" cy="908827"/>
              </a:xfrm>
              <a:custGeom>
                <a:avLst/>
                <a:gdLst/>
                <a:ahLst/>
                <a:cxnLst/>
                <a:rect l="l" t="t" r="r" b="b"/>
                <a:pathLst>
                  <a:path w="31431" h="31431" extrusionOk="0">
                    <a:moveTo>
                      <a:pt x="0" y="1"/>
                    </a:moveTo>
                    <a:lnTo>
                      <a:pt x="0" y="31431"/>
                    </a:lnTo>
                    <a:lnTo>
                      <a:pt x="31431" y="31431"/>
                    </a:lnTo>
                    <a:lnTo>
                      <a:pt x="314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631;p40">
              <a:extLst>
                <a:ext uri="{FF2B5EF4-FFF2-40B4-BE49-F238E27FC236}">
                  <a16:creationId xmlns:a16="http://schemas.microsoft.com/office/drawing/2014/main" id="{7080EC8B-20D1-5CB6-8DB7-FC3CD38240A3}"/>
                </a:ext>
              </a:extLst>
            </p:cNvPr>
            <p:cNvGrpSpPr/>
            <p:nvPr/>
          </p:nvGrpSpPr>
          <p:grpSpPr>
            <a:xfrm rot="10800000" flipH="1">
              <a:off x="1960902" y="-21179"/>
              <a:ext cx="410535" cy="896943"/>
              <a:chOff x="3233902" y="4501898"/>
              <a:chExt cx="410535" cy="896943"/>
            </a:xfrm>
          </p:grpSpPr>
          <p:sp>
            <p:nvSpPr>
              <p:cNvPr id="21" name="Google Shape;632;p40">
                <a:extLst>
                  <a:ext uri="{FF2B5EF4-FFF2-40B4-BE49-F238E27FC236}">
                    <a16:creationId xmlns:a16="http://schemas.microsoft.com/office/drawing/2014/main" id="{B18B0ACE-0519-529E-735B-70CF51FB1744}"/>
                  </a:ext>
                </a:extLst>
              </p:cNvPr>
              <p:cNvSpPr/>
              <p:nvPr/>
            </p:nvSpPr>
            <p:spPr>
              <a:xfrm>
                <a:off x="3233902" y="4694616"/>
                <a:ext cx="409234" cy="295049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0204" extrusionOk="0">
                    <a:moveTo>
                      <a:pt x="1" y="0"/>
                    </a:moveTo>
                    <a:lnTo>
                      <a:pt x="1" y="10203"/>
                    </a:lnTo>
                    <a:lnTo>
                      <a:pt x="14152" y="10203"/>
                    </a:lnTo>
                    <a:lnTo>
                      <a:pt x="141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33;p40">
                <a:extLst>
                  <a:ext uri="{FF2B5EF4-FFF2-40B4-BE49-F238E27FC236}">
                    <a16:creationId xmlns:a16="http://schemas.microsoft.com/office/drawing/2014/main" id="{4CAE49C6-B255-79A5-FEC4-E0B05801CBBA}"/>
                  </a:ext>
                </a:extLst>
              </p:cNvPr>
              <p:cNvSpPr/>
              <p:nvPr/>
            </p:nvSpPr>
            <p:spPr>
              <a:xfrm>
                <a:off x="3233902" y="4501898"/>
                <a:ext cx="409234" cy="192747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6666" extrusionOk="0">
                    <a:moveTo>
                      <a:pt x="1" y="0"/>
                    </a:moveTo>
                    <a:lnTo>
                      <a:pt x="1" y="6665"/>
                    </a:lnTo>
                    <a:lnTo>
                      <a:pt x="14152" y="6665"/>
                    </a:lnTo>
                    <a:lnTo>
                      <a:pt x="1415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34;p40">
                <a:extLst>
                  <a:ext uri="{FF2B5EF4-FFF2-40B4-BE49-F238E27FC236}">
                    <a16:creationId xmlns:a16="http://schemas.microsoft.com/office/drawing/2014/main" id="{5AE518A3-DA1C-424A-BD0E-53418764E09A}"/>
                  </a:ext>
                </a:extLst>
              </p:cNvPr>
              <p:cNvSpPr/>
              <p:nvPr/>
            </p:nvSpPr>
            <p:spPr>
              <a:xfrm>
                <a:off x="3233902" y="4988971"/>
                <a:ext cx="410535" cy="409870"/>
              </a:xfrm>
              <a:custGeom>
                <a:avLst/>
                <a:gdLst/>
                <a:ahLst/>
                <a:cxnLst/>
                <a:rect l="l" t="t" r="r" b="b"/>
                <a:pathLst>
                  <a:path w="14198" h="14175" extrusionOk="0">
                    <a:moveTo>
                      <a:pt x="1" y="0"/>
                    </a:moveTo>
                    <a:lnTo>
                      <a:pt x="1" y="14175"/>
                    </a:lnTo>
                    <a:lnTo>
                      <a:pt x="14198" y="14175"/>
                    </a:lnTo>
                    <a:lnTo>
                      <a:pt x="141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635;p40">
              <a:extLst>
                <a:ext uri="{FF2B5EF4-FFF2-40B4-BE49-F238E27FC236}">
                  <a16:creationId xmlns:a16="http://schemas.microsoft.com/office/drawing/2014/main" id="{C1B7E41F-08FA-BBCC-ED35-B06407D94235}"/>
                </a:ext>
              </a:extLst>
            </p:cNvPr>
            <p:cNvGrpSpPr/>
            <p:nvPr/>
          </p:nvGrpSpPr>
          <p:grpSpPr>
            <a:xfrm rot="10800000" flipH="1">
              <a:off x="-45481" y="-21179"/>
              <a:ext cx="194743" cy="425716"/>
              <a:chOff x="1227519" y="4973125"/>
              <a:chExt cx="194743" cy="425716"/>
            </a:xfrm>
          </p:grpSpPr>
          <p:sp>
            <p:nvSpPr>
              <p:cNvPr id="18" name="Google Shape;636;p40">
                <a:extLst>
                  <a:ext uri="{FF2B5EF4-FFF2-40B4-BE49-F238E27FC236}">
                    <a16:creationId xmlns:a16="http://schemas.microsoft.com/office/drawing/2014/main" id="{3BEB9BFB-52B6-B58C-F24F-3ADE401CA853}"/>
                  </a:ext>
                </a:extLst>
              </p:cNvPr>
              <p:cNvSpPr/>
              <p:nvPr/>
            </p:nvSpPr>
            <p:spPr>
              <a:xfrm>
                <a:off x="1227519" y="5064208"/>
                <a:ext cx="194743" cy="1406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4863" extrusionOk="0">
                    <a:moveTo>
                      <a:pt x="1" y="0"/>
                    </a:moveTo>
                    <a:lnTo>
                      <a:pt x="1" y="4862"/>
                    </a:lnTo>
                    <a:lnTo>
                      <a:pt x="6734" y="4862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37;p40">
                <a:extLst>
                  <a:ext uri="{FF2B5EF4-FFF2-40B4-BE49-F238E27FC236}">
                    <a16:creationId xmlns:a16="http://schemas.microsoft.com/office/drawing/2014/main" id="{626449D6-6FA6-F508-0305-EB5165C2E84E}"/>
                  </a:ext>
                </a:extLst>
              </p:cNvPr>
              <p:cNvSpPr/>
              <p:nvPr/>
            </p:nvSpPr>
            <p:spPr>
              <a:xfrm>
                <a:off x="1227519" y="4973125"/>
                <a:ext cx="194743" cy="91111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3151" extrusionOk="0">
                    <a:moveTo>
                      <a:pt x="1" y="1"/>
                    </a:moveTo>
                    <a:lnTo>
                      <a:pt x="1" y="3150"/>
                    </a:lnTo>
                    <a:lnTo>
                      <a:pt x="6734" y="3150"/>
                    </a:lnTo>
                    <a:lnTo>
                      <a:pt x="67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38;p40">
                <a:extLst>
                  <a:ext uri="{FF2B5EF4-FFF2-40B4-BE49-F238E27FC236}">
                    <a16:creationId xmlns:a16="http://schemas.microsoft.com/office/drawing/2014/main" id="{8A6510E1-2E2B-97AD-DEFA-D19C764853CB}"/>
                  </a:ext>
                </a:extLst>
              </p:cNvPr>
              <p:cNvSpPr/>
              <p:nvPr/>
            </p:nvSpPr>
            <p:spPr>
              <a:xfrm>
                <a:off x="1227519" y="5204127"/>
                <a:ext cx="194743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6734" extrusionOk="0">
                    <a:moveTo>
                      <a:pt x="1" y="0"/>
                    </a:moveTo>
                    <a:lnTo>
                      <a:pt x="1" y="6734"/>
                    </a:lnTo>
                    <a:lnTo>
                      <a:pt x="6734" y="673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639;p40">
              <a:extLst>
                <a:ext uri="{FF2B5EF4-FFF2-40B4-BE49-F238E27FC236}">
                  <a16:creationId xmlns:a16="http://schemas.microsoft.com/office/drawing/2014/main" id="{3AE1E9FF-8BC1-B9F8-7B6C-1C66217CD8C1}"/>
                </a:ext>
              </a:extLst>
            </p:cNvPr>
            <p:cNvGrpSpPr/>
            <p:nvPr/>
          </p:nvGrpSpPr>
          <p:grpSpPr>
            <a:xfrm rot="10800000">
              <a:off x="2522534" y="-21187"/>
              <a:ext cx="194743" cy="425716"/>
              <a:chOff x="3773109" y="4973125"/>
              <a:chExt cx="194743" cy="425716"/>
            </a:xfrm>
          </p:grpSpPr>
          <p:sp>
            <p:nvSpPr>
              <p:cNvPr id="15" name="Google Shape;640;p40">
                <a:extLst>
                  <a:ext uri="{FF2B5EF4-FFF2-40B4-BE49-F238E27FC236}">
                    <a16:creationId xmlns:a16="http://schemas.microsoft.com/office/drawing/2014/main" id="{7065646C-D1E1-779F-6628-F89EFA2BA92F}"/>
                  </a:ext>
                </a:extLst>
              </p:cNvPr>
              <p:cNvSpPr/>
              <p:nvPr/>
            </p:nvSpPr>
            <p:spPr>
              <a:xfrm>
                <a:off x="3773109" y="5064208"/>
                <a:ext cx="194743" cy="1406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4863" extrusionOk="0">
                    <a:moveTo>
                      <a:pt x="1" y="0"/>
                    </a:moveTo>
                    <a:lnTo>
                      <a:pt x="1" y="4862"/>
                    </a:lnTo>
                    <a:lnTo>
                      <a:pt x="6734" y="4862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41;p40">
                <a:extLst>
                  <a:ext uri="{FF2B5EF4-FFF2-40B4-BE49-F238E27FC236}">
                    <a16:creationId xmlns:a16="http://schemas.microsoft.com/office/drawing/2014/main" id="{D5E31DE1-4F00-A856-9C64-72000726E663}"/>
                  </a:ext>
                </a:extLst>
              </p:cNvPr>
              <p:cNvSpPr/>
              <p:nvPr/>
            </p:nvSpPr>
            <p:spPr>
              <a:xfrm>
                <a:off x="3773109" y="4973125"/>
                <a:ext cx="194743" cy="91111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3151" extrusionOk="0">
                    <a:moveTo>
                      <a:pt x="1" y="1"/>
                    </a:moveTo>
                    <a:lnTo>
                      <a:pt x="1" y="3150"/>
                    </a:lnTo>
                    <a:lnTo>
                      <a:pt x="6734" y="3150"/>
                    </a:lnTo>
                    <a:lnTo>
                      <a:pt x="67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42;p40">
                <a:extLst>
                  <a:ext uri="{FF2B5EF4-FFF2-40B4-BE49-F238E27FC236}">
                    <a16:creationId xmlns:a16="http://schemas.microsoft.com/office/drawing/2014/main" id="{5A3E8267-707F-04D7-A433-F314EB894992}"/>
                  </a:ext>
                </a:extLst>
              </p:cNvPr>
              <p:cNvSpPr/>
              <p:nvPr/>
            </p:nvSpPr>
            <p:spPr>
              <a:xfrm>
                <a:off x="3773109" y="5204127"/>
                <a:ext cx="194743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6734" extrusionOk="0">
                    <a:moveTo>
                      <a:pt x="1" y="0"/>
                    </a:moveTo>
                    <a:lnTo>
                      <a:pt x="1" y="6734"/>
                    </a:lnTo>
                    <a:lnTo>
                      <a:pt x="6734" y="673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" name="Google Shape;643;p40">
            <a:extLst>
              <a:ext uri="{FF2B5EF4-FFF2-40B4-BE49-F238E27FC236}">
                <a16:creationId xmlns:a16="http://schemas.microsoft.com/office/drawing/2014/main" id="{05C11E91-EE94-0141-220C-A2A4733A01BF}"/>
              </a:ext>
            </a:extLst>
          </p:cNvPr>
          <p:cNvGrpSpPr/>
          <p:nvPr/>
        </p:nvGrpSpPr>
        <p:grpSpPr>
          <a:xfrm rot="10800000" flipH="1">
            <a:off x="7173592" y="3734708"/>
            <a:ext cx="60722" cy="349843"/>
            <a:chOff x="1520573" y="1617713"/>
            <a:chExt cx="60722" cy="349843"/>
          </a:xfrm>
        </p:grpSpPr>
        <p:sp>
          <p:nvSpPr>
            <p:cNvPr id="31" name="Google Shape;644;p40">
              <a:extLst>
                <a:ext uri="{FF2B5EF4-FFF2-40B4-BE49-F238E27FC236}">
                  <a16:creationId xmlns:a16="http://schemas.microsoft.com/office/drawing/2014/main" id="{779E89EF-0AC6-35D5-984A-9F48258F3150}"/>
                </a:ext>
              </a:extLst>
            </p:cNvPr>
            <p:cNvSpPr/>
            <p:nvPr/>
          </p:nvSpPr>
          <p:spPr>
            <a:xfrm>
              <a:off x="1520573" y="1617713"/>
              <a:ext cx="60722" cy="60750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0" y="1"/>
                  </a:moveTo>
                  <a:lnTo>
                    <a:pt x="0" y="2101"/>
                  </a:lnTo>
                  <a:lnTo>
                    <a:pt x="2100" y="2101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45;p40">
              <a:extLst>
                <a:ext uri="{FF2B5EF4-FFF2-40B4-BE49-F238E27FC236}">
                  <a16:creationId xmlns:a16="http://schemas.microsoft.com/office/drawing/2014/main" id="{301A595D-24F1-5B8A-B6F5-2980642FD448}"/>
                </a:ext>
              </a:extLst>
            </p:cNvPr>
            <p:cNvSpPr/>
            <p:nvPr/>
          </p:nvSpPr>
          <p:spPr>
            <a:xfrm>
              <a:off x="1520573" y="1762259"/>
              <a:ext cx="60722" cy="60750"/>
            </a:xfrm>
            <a:custGeom>
              <a:avLst/>
              <a:gdLst/>
              <a:ahLst/>
              <a:cxnLst/>
              <a:rect l="l" t="t" r="r" b="b"/>
              <a:pathLst>
                <a:path w="2100" h="2101" extrusionOk="0">
                  <a:moveTo>
                    <a:pt x="0" y="1"/>
                  </a:moveTo>
                  <a:lnTo>
                    <a:pt x="0" y="2101"/>
                  </a:lnTo>
                  <a:lnTo>
                    <a:pt x="2100" y="2101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46;p40">
              <a:extLst>
                <a:ext uri="{FF2B5EF4-FFF2-40B4-BE49-F238E27FC236}">
                  <a16:creationId xmlns:a16="http://schemas.microsoft.com/office/drawing/2014/main" id="{38A5FB1E-193A-740A-D1FA-21DE7C769712}"/>
                </a:ext>
              </a:extLst>
            </p:cNvPr>
            <p:cNvSpPr/>
            <p:nvPr/>
          </p:nvSpPr>
          <p:spPr>
            <a:xfrm>
              <a:off x="1520573" y="1907470"/>
              <a:ext cx="60722" cy="60085"/>
            </a:xfrm>
            <a:custGeom>
              <a:avLst/>
              <a:gdLst/>
              <a:ahLst/>
              <a:cxnLst/>
              <a:rect l="l" t="t" r="r" b="b"/>
              <a:pathLst>
                <a:path w="2100" h="2078" extrusionOk="0">
                  <a:moveTo>
                    <a:pt x="0" y="0"/>
                  </a:moveTo>
                  <a:lnTo>
                    <a:pt x="0" y="2077"/>
                  </a:lnTo>
                  <a:lnTo>
                    <a:pt x="2100" y="2077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290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8"/>
          <p:cNvSpPr txBox="1">
            <a:spLocks noGrp="1"/>
          </p:cNvSpPr>
          <p:nvPr>
            <p:ph type="title"/>
          </p:nvPr>
        </p:nvSpPr>
        <p:spPr>
          <a:xfrm>
            <a:off x="3586675" y="2012214"/>
            <a:ext cx="5000734" cy="1280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Virat Kohli's batting position is 91 at number 3.</a:t>
            </a:r>
            <a:endParaRPr sz="3200" dirty="0"/>
          </a:p>
        </p:txBody>
      </p:sp>
      <p:sp>
        <p:nvSpPr>
          <p:cNvPr id="561" name="Google Shape;561;p38"/>
          <p:cNvSpPr txBox="1">
            <a:spLocks noGrp="1"/>
          </p:cNvSpPr>
          <p:nvPr>
            <p:ph type="title" idx="2"/>
          </p:nvPr>
        </p:nvSpPr>
        <p:spPr>
          <a:xfrm>
            <a:off x="3586675" y="1133460"/>
            <a:ext cx="985325" cy="6540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 </a:t>
            </a:r>
            <a:endParaRPr dirty="0"/>
          </a:p>
        </p:txBody>
      </p:sp>
      <p:sp>
        <p:nvSpPr>
          <p:cNvPr id="562" name="Google Shape;562;p38"/>
          <p:cNvSpPr txBox="1">
            <a:spLocks noGrp="1"/>
          </p:cNvSpPr>
          <p:nvPr>
            <p:ph type="subTitle" idx="1"/>
          </p:nvPr>
        </p:nvSpPr>
        <p:spPr>
          <a:xfrm>
            <a:off x="3586675" y="3329570"/>
            <a:ext cx="4844100" cy="680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batting position of number 6 is upper less number 1.</a:t>
            </a:r>
            <a:endParaRPr dirty="0"/>
          </a:p>
        </p:txBody>
      </p:sp>
      <p:grpSp>
        <p:nvGrpSpPr>
          <p:cNvPr id="583" name="Google Shape;583;p38"/>
          <p:cNvGrpSpPr/>
          <p:nvPr/>
        </p:nvGrpSpPr>
        <p:grpSpPr>
          <a:xfrm>
            <a:off x="-497062" y="-100409"/>
            <a:ext cx="2762757" cy="1986613"/>
            <a:chOff x="-45481" y="-21187"/>
            <a:chExt cx="2762757" cy="1986613"/>
          </a:xfrm>
        </p:grpSpPr>
        <p:grpSp>
          <p:nvGrpSpPr>
            <p:cNvPr id="584" name="Google Shape;584;p38"/>
            <p:cNvGrpSpPr/>
            <p:nvPr/>
          </p:nvGrpSpPr>
          <p:grpSpPr>
            <a:xfrm rot="10800000" flipH="1">
              <a:off x="258792" y="-21179"/>
              <a:ext cx="533279" cy="1164899"/>
              <a:chOff x="1531792" y="4233942"/>
              <a:chExt cx="533279" cy="1164899"/>
            </a:xfrm>
          </p:grpSpPr>
          <p:sp>
            <p:nvSpPr>
              <p:cNvPr id="585" name="Google Shape;585;p38"/>
              <p:cNvSpPr/>
              <p:nvPr/>
            </p:nvSpPr>
            <p:spPr>
              <a:xfrm>
                <a:off x="1531792" y="4484086"/>
                <a:ext cx="531978" cy="382806"/>
              </a:xfrm>
              <a:custGeom>
                <a:avLst/>
                <a:gdLst/>
                <a:ahLst/>
                <a:cxnLst/>
                <a:rect l="l" t="t" r="r" b="b"/>
                <a:pathLst>
                  <a:path w="18398" h="13239" extrusionOk="0">
                    <a:moveTo>
                      <a:pt x="0" y="0"/>
                    </a:moveTo>
                    <a:lnTo>
                      <a:pt x="0" y="13239"/>
                    </a:lnTo>
                    <a:lnTo>
                      <a:pt x="18397" y="13239"/>
                    </a:lnTo>
                    <a:lnTo>
                      <a:pt x="183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8"/>
              <p:cNvSpPr/>
              <p:nvPr/>
            </p:nvSpPr>
            <p:spPr>
              <a:xfrm>
                <a:off x="1531792" y="4233942"/>
                <a:ext cx="531978" cy="250173"/>
              </a:xfrm>
              <a:custGeom>
                <a:avLst/>
                <a:gdLst/>
                <a:ahLst/>
                <a:cxnLst/>
                <a:rect l="l" t="t" r="r" b="b"/>
                <a:pathLst>
                  <a:path w="18398" h="8652" extrusionOk="0">
                    <a:moveTo>
                      <a:pt x="0" y="0"/>
                    </a:moveTo>
                    <a:lnTo>
                      <a:pt x="0" y="8651"/>
                    </a:lnTo>
                    <a:lnTo>
                      <a:pt x="18397" y="8651"/>
                    </a:lnTo>
                    <a:lnTo>
                      <a:pt x="18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8"/>
              <p:cNvSpPr/>
              <p:nvPr/>
            </p:nvSpPr>
            <p:spPr>
              <a:xfrm>
                <a:off x="1531792" y="4866198"/>
                <a:ext cx="533279" cy="532643"/>
              </a:xfrm>
              <a:custGeom>
                <a:avLst/>
                <a:gdLst/>
                <a:ahLst/>
                <a:cxnLst/>
                <a:rect l="l" t="t" r="r" b="b"/>
                <a:pathLst>
                  <a:path w="18443" h="18421" extrusionOk="0">
                    <a:moveTo>
                      <a:pt x="0" y="1"/>
                    </a:moveTo>
                    <a:lnTo>
                      <a:pt x="0" y="18421"/>
                    </a:lnTo>
                    <a:lnTo>
                      <a:pt x="18443" y="18421"/>
                    </a:lnTo>
                    <a:lnTo>
                      <a:pt x="18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8" name="Google Shape;588;p38"/>
            <p:cNvGrpSpPr/>
            <p:nvPr/>
          </p:nvGrpSpPr>
          <p:grpSpPr>
            <a:xfrm rot="10800000" flipH="1">
              <a:off x="900965" y="-21179"/>
              <a:ext cx="908827" cy="1986605"/>
              <a:chOff x="2173965" y="3412236"/>
              <a:chExt cx="908827" cy="1986605"/>
            </a:xfrm>
          </p:grpSpPr>
          <p:sp>
            <p:nvSpPr>
              <p:cNvPr id="589" name="Google Shape;589;p38"/>
              <p:cNvSpPr/>
              <p:nvPr/>
            </p:nvSpPr>
            <p:spPr>
              <a:xfrm>
                <a:off x="2174601" y="3837951"/>
                <a:ext cx="906861" cy="654057"/>
              </a:xfrm>
              <a:custGeom>
                <a:avLst/>
                <a:gdLst/>
                <a:ahLst/>
                <a:cxnLst/>
                <a:rect l="l" t="t" r="r" b="b"/>
                <a:pathLst>
                  <a:path w="31363" h="22620" extrusionOk="0">
                    <a:moveTo>
                      <a:pt x="1" y="0"/>
                    </a:moveTo>
                    <a:lnTo>
                      <a:pt x="1" y="22620"/>
                    </a:lnTo>
                    <a:lnTo>
                      <a:pt x="31363" y="22620"/>
                    </a:lnTo>
                    <a:lnTo>
                      <a:pt x="31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8"/>
              <p:cNvSpPr/>
              <p:nvPr/>
            </p:nvSpPr>
            <p:spPr>
              <a:xfrm>
                <a:off x="2174601" y="3412236"/>
                <a:ext cx="906861" cy="426381"/>
              </a:xfrm>
              <a:custGeom>
                <a:avLst/>
                <a:gdLst/>
                <a:ahLst/>
                <a:cxnLst/>
                <a:rect l="l" t="t" r="r" b="b"/>
                <a:pathLst>
                  <a:path w="31363" h="14746" extrusionOk="0">
                    <a:moveTo>
                      <a:pt x="1" y="1"/>
                    </a:moveTo>
                    <a:lnTo>
                      <a:pt x="1" y="14746"/>
                    </a:lnTo>
                    <a:lnTo>
                      <a:pt x="31363" y="14746"/>
                    </a:lnTo>
                    <a:lnTo>
                      <a:pt x="313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8"/>
              <p:cNvSpPr/>
              <p:nvPr/>
            </p:nvSpPr>
            <p:spPr>
              <a:xfrm>
                <a:off x="2173965" y="4490013"/>
                <a:ext cx="908827" cy="908827"/>
              </a:xfrm>
              <a:custGeom>
                <a:avLst/>
                <a:gdLst/>
                <a:ahLst/>
                <a:cxnLst/>
                <a:rect l="l" t="t" r="r" b="b"/>
                <a:pathLst>
                  <a:path w="31431" h="31431" extrusionOk="0">
                    <a:moveTo>
                      <a:pt x="0" y="1"/>
                    </a:moveTo>
                    <a:lnTo>
                      <a:pt x="0" y="31431"/>
                    </a:lnTo>
                    <a:lnTo>
                      <a:pt x="31431" y="31431"/>
                    </a:lnTo>
                    <a:lnTo>
                      <a:pt x="314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92" name="Google Shape;592;p38"/>
            <p:cNvGrpSpPr/>
            <p:nvPr/>
          </p:nvGrpSpPr>
          <p:grpSpPr>
            <a:xfrm rot="10800000" flipH="1">
              <a:off x="1960902" y="-21179"/>
              <a:ext cx="410535" cy="896943"/>
              <a:chOff x="3233902" y="4501898"/>
              <a:chExt cx="410535" cy="896943"/>
            </a:xfrm>
          </p:grpSpPr>
          <p:sp>
            <p:nvSpPr>
              <p:cNvPr id="593" name="Google Shape;593;p38"/>
              <p:cNvSpPr/>
              <p:nvPr/>
            </p:nvSpPr>
            <p:spPr>
              <a:xfrm>
                <a:off x="3233902" y="4694616"/>
                <a:ext cx="409234" cy="295049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10204" extrusionOk="0">
                    <a:moveTo>
                      <a:pt x="1" y="0"/>
                    </a:moveTo>
                    <a:lnTo>
                      <a:pt x="1" y="10203"/>
                    </a:lnTo>
                    <a:lnTo>
                      <a:pt x="14152" y="10203"/>
                    </a:lnTo>
                    <a:lnTo>
                      <a:pt x="141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8"/>
              <p:cNvSpPr/>
              <p:nvPr/>
            </p:nvSpPr>
            <p:spPr>
              <a:xfrm>
                <a:off x="3233902" y="4501898"/>
                <a:ext cx="409234" cy="192747"/>
              </a:xfrm>
              <a:custGeom>
                <a:avLst/>
                <a:gdLst/>
                <a:ahLst/>
                <a:cxnLst/>
                <a:rect l="l" t="t" r="r" b="b"/>
                <a:pathLst>
                  <a:path w="14153" h="6666" extrusionOk="0">
                    <a:moveTo>
                      <a:pt x="1" y="0"/>
                    </a:moveTo>
                    <a:lnTo>
                      <a:pt x="1" y="6665"/>
                    </a:lnTo>
                    <a:lnTo>
                      <a:pt x="14152" y="6665"/>
                    </a:lnTo>
                    <a:lnTo>
                      <a:pt x="1415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8"/>
              <p:cNvSpPr/>
              <p:nvPr/>
            </p:nvSpPr>
            <p:spPr>
              <a:xfrm>
                <a:off x="3233902" y="4988971"/>
                <a:ext cx="410535" cy="409870"/>
              </a:xfrm>
              <a:custGeom>
                <a:avLst/>
                <a:gdLst/>
                <a:ahLst/>
                <a:cxnLst/>
                <a:rect l="l" t="t" r="r" b="b"/>
                <a:pathLst>
                  <a:path w="14198" h="14175" extrusionOk="0">
                    <a:moveTo>
                      <a:pt x="1" y="0"/>
                    </a:moveTo>
                    <a:lnTo>
                      <a:pt x="1" y="14175"/>
                    </a:lnTo>
                    <a:lnTo>
                      <a:pt x="14198" y="14175"/>
                    </a:lnTo>
                    <a:lnTo>
                      <a:pt x="141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8"/>
            <p:cNvGrpSpPr/>
            <p:nvPr/>
          </p:nvGrpSpPr>
          <p:grpSpPr>
            <a:xfrm rot="10800000" flipH="1">
              <a:off x="-45481" y="-21179"/>
              <a:ext cx="194743" cy="425716"/>
              <a:chOff x="1227519" y="4973125"/>
              <a:chExt cx="194743" cy="425716"/>
            </a:xfrm>
          </p:grpSpPr>
          <p:sp>
            <p:nvSpPr>
              <p:cNvPr id="597" name="Google Shape;597;p38"/>
              <p:cNvSpPr/>
              <p:nvPr/>
            </p:nvSpPr>
            <p:spPr>
              <a:xfrm>
                <a:off x="1227519" y="5064208"/>
                <a:ext cx="194743" cy="1406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4863" extrusionOk="0">
                    <a:moveTo>
                      <a:pt x="1" y="0"/>
                    </a:moveTo>
                    <a:lnTo>
                      <a:pt x="1" y="4862"/>
                    </a:lnTo>
                    <a:lnTo>
                      <a:pt x="6734" y="4862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8"/>
              <p:cNvSpPr/>
              <p:nvPr/>
            </p:nvSpPr>
            <p:spPr>
              <a:xfrm>
                <a:off x="1227519" y="4973125"/>
                <a:ext cx="194743" cy="91111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3151" extrusionOk="0">
                    <a:moveTo>
                      <a:pt x="1" y="1"/>
                    </a:moveTo>
                    <a:lnTo>
                      <a:pt x="1" y="3150"/>
                    </a:lnTo>
                    <a:lnTo>
                      <a:pt x="6734" y="3150"/>
                    </a:lnTo>
                    <a:lnTo>
                      <a:pt x="67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8"/>
              <p:cNvSpPr/>
              <p:nvPr/>
            </p:nvSpPr>
            <p:spPr>
              <a:xfrm>
                <a:off x="1227519" y="5204127"/>
                <a:ext cx="194743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6734" extrusionOk="0">
                    <a:moveTo>
                      <a:pt x="1" y="0"/>
                    </a:moveTo>
                    <a:lnTo>
                      <a:pt x="1" y="6734"/>
                    </a:lnTo>
                    <a:lnTo>
                      <a:pt x="6734" y="673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38"/>
            <p:cNvGrpSpPr/>
            <p:nvPr/>
          </p:nvGrpSpPr>
          <p:grpSpPr>
            <a:xfrm rot="10800000">
              <a:off x="2522534" y="-21187"/>
              <a:ext cx="194743" cy="425716"/>
              <a:chOff x="3773109" y="4973125"/>
              <a:chExt cx="194743" cy="425716"/>
            </a:xfrm>
          </p:grpSpPr>
          <p:sp>
            <p:nvSpPr>
              <p:cNvPr id="601" name="Google Shape;601;p38"/>
              <p:cNvSpPr/>
              <p:nvPr/>
            </p:nvSpPr>
            <p:spPr>
              <a:xfrm>
                <a:off x="3773109" y="5064208"/>
                <a:ext cx="194743" cy="1406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4863" extrusionOk="0">
                    <a:moveTo>
                      <a:pt x="1" y="0"/>
                    </a:moveTo>
                    <a:lnTo>
                      <a:pt x="1" y="4862"/>
                    </a:lnTo>
                    <a:lnTo>
                      <a:pt x="6734" y="4862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8"/>
              <p:cNvSpPr/>
              <p:nvPr/>
            </p:nvSpPr>
            <p:spPr>
              <a:xfrm>
                <a:off x="3773109" y="4973125"/>
                <a:ext cx="194743" cy="91111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3151" extrusionOk="0">
                    <a:moveTo>
                      <a:pt x="1" y="1"/>
                    </a:moveTo>
                    <a:lnTo>
                      <a:pt x="1" y="3150"/>
                    </a:lnTo>
                    <a:lnTo>
                      <a:pt x="6734" y="3150"/>
                    </a:lnTo>
                    <a:lnTo>
                      <a:pt x="67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8"/>
              <p:cNvSpPr/>
              <p:nvPr/>
            </p:nvSpPr>
            <p:spPr>
              <a:xfrm>
                <a:off x="3773109" y="5204127"/>
                <a:ext cx="194743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6734" extrusionOk="0">
                    <a:moveTo>
                      <a:pt x="1" y="0"/>
                    </a:moveTo>
                    <a:lnTo>
                      <a:pt x="1" y="6734"/>
                    </a:lnTo>
                    <a:lnTo>
                      <a:pt x="6734" y="673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3252989"/>
      </p:ext>
    </p:extLst>
  </p:cSld>
  <p:clrMapOvr>
    <a:masterClrMapping/>
  </p:clrMapOvr>
</p:sld>
</file>

<file path=ppt/theme/theme1.xml><?xml version="1.0" encoding="utf-8"?>
<a:theme xmlns:a="http://schemas.openxmlformats.org/drawingml/2006/main" name="Survival Analysis - Master of Science in Biostatistics by Slidesgo">
  <a:themeElements>
    <a:clrScheme name="Simple Light">
      <a:dk1>
        <a:srgbClr val="3B3170"/>
      </a:dk1>
      <a:lt1>
        <a:srgbClr val="EDEFF8"/>
      </a:lt1>
      <a:dk2>
        <a:srgbClr val="FFFFFF"/>
      </a:dk2>
      <a:lt2>
        <a:srgbClr val="F5F6FF"/>
      </a:lt2>
      <a:accent1>
        <a:srgbClr val="C6C8DB"/>
      </a:accent1>
      <a:accent2>
        <a:srgbClr val="DBDAFF"/>
      </a:accent2>
      <a:accent3>
        <a:srgbClr val="BBB6FF"/>
      </a:accent3>
      <a:accent4>
        <a:srgbClr val="7F68EA"/>
      </a:accent4>
      <a:accent5>
        <a:srgbClr val="FFFFFF"/>
      </a:accent5>
      <a:accent6>
        <a:srgbClr val="FFFFFF"/>
      </a:accent6>
      <a:hlink>
        <a:srgbClr val="3B317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Office PowerPoint</Application>
  <PresentationFormat>On-screen Show (16:9)</PresentationFormat>
  <Paragraphs>142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Work Sans</vt:lpstr>
      <vt:lpstr>Nunito Light</vt:lpstr>
      <vt:lpstr>Arial</vt:lpstr>
      <vt:lpstr>Proxima Nova</vt:lpstr>
      <vt:lpstr>Work Sans SemiBold</vt:lpstr>
      <vt:lpstr>Archivo SemiBold</vt:lpstr>
      <vt:lpstr>Aptos</vt:lpstr>
      <vt:lpstr>Actor</vt:lpstr>
      <vt:lpstr>Survival Analysis - Master of Science in Biostatistics by Slidesgo</vt:lpstr>
      <vt:lpstr>Slidesgo Final Pages</vt:lpstr>
      <vt:lpstr>Virat Kohli Data  Model</vt:lpstr>
      <vt:lpstr>Virat Kohli’s Columns Overview</vt:lpstr>
      <vt:lpstr>Some data from dataset</vt:lpstr>
      <vt:lpstr>Virat Kohli’s Runs - Scored</vt:lpstr>
      <vt:lpstr>Most runs are 154 Less than all runs is 0.</vt:lpstr>
      <vt:lpstr>Virat Kohli’s Runs - Average Scored</vt:lpstr>
      <vt:lpstr>All values ​​are far from the average value.</vt:lpstr>
      <vt:lpstr>Virat Kohli’s batting position</vt:lpstr>
      <vt:lpstr>Virat Kohli's batting position is 91 at number 3.</vt:lpstr>
      <vt:lpstr>Virat Kohli’s batting position runs </vt:lpstr>
      <vt:lpstr>Virat Kohli's batting position runs is 4477 at number 3.</vt:lpstr>
      <vt:lpstr>Virat Kohli’s centuries scored</vt:lpstr>
      <vt:lpstr>Virat Kohli has more centuries in the second innings than 15</vt:lpstr>
      <vt:lpstr>Dismissals Virat Kohli faced most</vt:lpstr>
      <vt:lpstr>Virat Kohli is most likely to be caught out</vt:lpstr>
      <vt:lpstr>Against which team Virat Kohli scored most</vt:lpstr>
      <vt:lpstr>Awesome words</vt:lpstr>
      <vt:lpstr>198,300,000</vt:lpstr>
      <vt:lpstr>Phone mockup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Virat Kohli Data  Model</dc:title>
  <cp:lastModifiedBy>HP</cp:lastModifiedBy>
  <cp:revision>1</cp:revision>
  <dcterms:modified xsi:type="dcterms:W3CDTF">2024-03-17T18:04:39Z</dcterms:modified>
</cp:coreProperties>
</file>