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7" r:id="rId9"/>
    <p:sldId id="268" r:id="rId10"/>
    <p:sldId id="269" r:id="rId11"/>
    <p:sldId id="270" r:id="rId12"/>
    <p:sldId id="271" r:id="rId13"/>
    <p:sldId id="272" r:id="rId14"/>
    <p:sldId id="275" r:id="rId15"/>
    <p:sldId id="27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6BC57E3-4436-4C9B-8122-AD268B12B254}" type="datetimeFigureOut">
              <a:rPr lang="en-IN" smtClean="0"/>
              <a:t>20-10-2017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6C06BA-61F8-4DB4-8977-8603C6F3ADFF}"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BC57E3-4436-4C9B-8122-AD268B12B254}" type="datetimeFigureOut">
              <a:rPr lang="en-IN" smtClean="0"/>
              <a:t>20-10-2017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6C06BA-61F8-4DB4-8977-8603C6F3ADF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BC57E3-4436-4C9B-8122-AD268B12B254}" type="datetimeFigureOut">
              <a:rPr lang="en-IN" smtClean="0"/>
              <a:t>20-10-2017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6C06BA-61F8-4DB4-8977-8603C6F3ADF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BC57E3-4436-4C9B-8122-AD268B12B254}" type="datetimeFigureOut">
              <a:rPr lang="en-IN" smtClean="0"/>
              <a:t>20-10-2017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6C06BA-61F8-4DB4-8977-8603C6F3ADF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BC57E3-4436-4C9B-8122-AD268B12B254}" type="datetimeFigureOut">
              <a:rPr lang="en-IN" smtClean="0"/>
              <a:t>20-10-2017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6C06BA-61F8-4DB4-8977-8603C6F3ADFF}"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6BC57E3-4436-4C9B-8122-AD268B12B254}" type="datetimeFigureOut">
              <a:rPr lang="en-IN" smtClean="0"/>
              <a:t>20-10-2017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6C06BA-61F8-4DB4-8977-8603C6F3ADF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BC57E3-4436-4C9B-8122-AD268B12B254}" type="datetimeFigureOut">
              <a:rPr lang="en-IN" smtClean="0"/>
              <a:t>20-10-2017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6C06BA-61F8-4DB4-8977-8603C6F3ADF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BC57E3-4436-4C9B-8122-AD268B12B254}" type="datetimeFigureOut">
              <a:rPr lang="en-IN" smtClean="0"/>
              <a:t>20-10-2017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6C06BA-61F8-4DB4-8977-8603C6F3ADF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BC57E3-4436-4C9B-8122-AD268B12B254}" type="datetimeFigureOut">
              <a:rPr lang="en-IN" smtClean="0"/>
              <a:t>20-10-2017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6C06BA-61F8-4DB4-8977-8603C6F3ADF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BC57E3-4436-4C9B-8122-AD268B12B254}" type="datetimeFigureOut">
              <a:rPr lang="en-IN" smtClean="0"/>
              <a:t>20-10-2017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6C06BA-61F8-4DB4-8977-8603C6F3ADFF}" type="slidenum">
              <a:rPr lang="en-IN" smtClean="0"/>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6BC57E3-4436-4C9B-8122-AD268B12B254}" type="datetimeFigureOut">
              <a:rPr lang="en-IN" smtClean="0"/>
              <a:t>20-10-2017</a:t>
            </a:fld>
            <a:endParaRPr lang="en-IN"/>
          </a:p>
        </p:txBody>
      </p:sp>
      <p:sp>
        <p:nvSpPr>
          <p:cNvPr id="9" name="Slide Number Placeholder 8"/>
          <p:cNvSpPr>
            <a:spLocks noGrp="1"/>
          </p:cNvSpPr>
          <p:nvPr>
            <p:ph type="sldNum" sz="quarter" idx="11"/>
          </p:nvPr>
        </p:nvSpPr>
        <p:spPr/>
        <p:txBody>
          <a:bodyPr/>
          <a:lstStyle/>
          <a:p>
            <a:fld id="{C46C06BA-61F8-4DB4-8977-8603C6F3ADFF}"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C46C06BA-61F8-4DB4-8977-8603C6F3ADFF}" type="slidenum">
              <a:rPr lang="en-IN" smtClean="0"/>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6BC57E3-4436-4C9B-8122-AD268B12B254}" type="datetimeFigureOut">
              <a:rPr lang="en-IN" smtClean="0"/>
              <a:t>20-10-2017</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0"/>
          <p:cNvSpPr txBox="1">
            <a:spLocks/>
          </p:cNvSpPr>
          <p:nvPr/>
        </p:nvSpPr>
        <p:spPr>
          <a:xfrm>
            <a:off x="0" y="827088"/>
            <a:ext cx="8460432" cy="20605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3600" dirty="0" smtClean="0">
                <a:latin typeface="Arial" charset="0"/>
                <a:cs typeface="Arial" charset="0"/>
              </a:rPr>
              <a:t>Online Hotel Booking Management Syste</a:t>
            </a:r>
            <a:r>
              <a:rPr lang="en-US" altLang="en-US" sz="3600" dirty="0">
                <a:latin typeface="Arial" charset="0"/>
                <a:cs typeface="Arial" charset="0"/>
              </a:rPr>
              <a:t>m</a:t>
            </a:r>
          </a:p>
        </p:txBody>
      </p:sp>
      <p:sp>
        <p:nvSpPr>
          <p:cNvPr id="5" name="Rectangle 2"/>
          <p:cNvSpPr>
            <a:spLocks noChangeArrowheads="1"/>
          </p:cNvSpPr>
          <p:nvPr/>
        </p:nvSpPr>
        <p:spPr bwMode="auto">
          <a:xfrm>
            <a:off x="1152847" y="2917825"/>
            <a:ext cx="6154737" cy="1228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90000"/>
              </a:lnSpc>
            </a:pPr>
            <a:r>
              <a:rPr lang="en-US" altLang="en-US" sz="2400" b="1" u="sng" dirty="0">
                <a:cs typeface="Arial" charset="0"/>
              </a:rPr>
              <a:t>Group Number 1</a:t>
            </a:r>
          </a:p>
          <a:p>
            <a:pPr algn="ctr">
              <a:lnSpc>
                <a:spcPct val="90000"/>
              </a:lnSpc>
            </a:pPr>
            <a:endParaRPr lang="en-US" altLang="en-US" dirty="0">
              <a:solidFill>
                <a:srgbClr val="FF0000"/>
              </a:solidFill>
              <a:cs typeface="Arial" charset="0"/>
            </a:endParaRPr>
          </a:p>
          <a:p>
            <a:pPr algn="ctr">
              <a:lnSpc>
                <a:spcPct val="90000"/>
              </a:lnSpc>
            </a:pPr>
            <a:r>
              <a:rPr lang="en-US" altLang="en-US" sz="2000" dirty="0">
                <a:cs typeface="Arial" charset="0"/>
              </a:rPr>
              <a:t>	</a:t>
            </a:r>
          </a:p>
          <a:p>
            <a:pPr algn="ctr">
              <a:lnSpc>
                <a:spcPct val="90000"/>
              </a:lnSpc>
            </a:pPr>
            <a:r>
              <a:rPr lang="en-US" altLang="en-US" sz="2000" dirty="0">
                <a:cs typeface="Arial" charset="0"/>
              </a:rPr>
              <a:t>		</a:t>
            </a:r>
          </a:p>
        </p:txBody>
      </p:sp>
      <p:pic>
        <p:nvPicPr>
          <p:cNvPr id="1026" name="Picture 2" descr="P:\Users\shivaras\Downloads\Capgemini_Logo_2COL_CMYK\Capgemini_Logo_2COL_CMYK.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108" y="5661248"/>
            <a:ext cx="2952077" cy="1196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73765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Ø"/>
            </a:pPr>
            <a:r>
              <a:rPr lang="en-US" b="1" dirty="0" smtClean="0"/>
              <a:t>Add new Hotel Room</a:t>
            </a:r>
            <a:endParaRPr lang="en-IN" dirty="0" smtClean="0"/>
          </a:p>
          <a:p>
            <a:pPr lvl="1"/>
            <a:r>
              <a:rPr lang="en-US" dirty="0" smtClean="0"/>
              <a:t>Admin </a:t>
            </a:r>
            <a:r>
              <a:rPr lang="en-US" dirty="0"/>
              <a:t>will add a new room to the existing Hotel.</a:t>
            </a:r>
            <a:endParaRPr lang="en-IN" dirty="0"/>
          </a:p>
          <a:p>
            <a:pPr lvl="1"/>
            <a:r>
              <a:rPr lang="en-US" dirty="0"/>
              <a:t>Admin will be asked to enter the following details:	</a:t>
            </a:r>
            <a:endParaRPr lang="en-IN" dirty="0"/>
          </a:p>
          <a:p>
            <a:pPr marL="868680" lvl="1" indent="-457200">
              <a:buFont typeface="+mj-lt"/>
              <a:buAutoNum type="arabicPeriod"/>
            </a:pPr>
            <a:r>
              <a:rPr lang="en-US" dirty="0"/>
              <a:t>Hotel Name</a:t>
            </a:r>
            <a:endParaRPr lang="en-IN" dirty="0"/>
          </a:p>
          <a:p>
            <a:pPr marL="868680" lvl="1" indent="-457200">
              <a:buFont typeface="+mj-lt"/>
              <a:buAutoNum type="arabicPeriod"/>
            </a:pPr>
            <a:r>
              <a:rPr lang="en-US" dirty="0"/>
              <a:t>Room Number</a:t>
            </a:r>
            <a:endParaRPr lang="en-IN" dirty="0"/>
          </a:p>
          <a:p>
            <a:pPr marL="868680" lvl="1" indent="-457200">
              <a:buFont typeface="+mj-lt"/>
              <a:buAutoNum type="arabicPeriod"/>
            </a:pPr>
            <a:r>
              <a:rPr lang="en-US" dirty="0"/>
              <a:t>Room Description</a:t>
            </a:r>
            <a:endParaRPr lang="en-IN" dirty="0"/>
          </a:p>
          <a:p>
            <a:pPr marL="868680" lvl="1" indent="-457200">
              <a:buFont typeface="+mj-lt"/>
              <a:buAutoNum type="arabicPeriod"/>
            </a:pPr>
            <a:r>
              <a:rPr lang="en-US" dirty="0"/>
              <a:t>Room Image</a:t>
            </a:r>
            <a:endParaRPr lang="en-IN" dirty="0"/>
          </a:p>
          <a:p>
            <a:pPr marL="868680" lvl="1" indent="-457200">
              <a:buFont typeface="+mj-lt"/>
              <a:buAutoNum type="arabicPeriod"/>
            </a:pPr>
            <a:r>
              <a:rPr lang="en-US" dirty="0"/>
              <a:t>Room Average Rate Per Night</a:t>
            </a:r>
            <a:endParaRPr lang="en-IN" dirty="0"/>
          </a:p>
          <a:p>
            <a:pPr marL="868680" lvl="1" indent="-457200">
              <a:buFont typeface="+mj-lt"/>
              <a:buAutoNum type="arabicPeriod"/>
            </a:pPr>
            <a:r>
              <a:rPr lang="en-US" dirty="0"/>
              <a:t>Room Type</a:t>
            </a:r>
            <a:endParaRPr lang="en-IN" dirty="0"/>
          </a:p>
          <a:p>
            <a:pPr marL="868680" lvl="1" indent="-457200">
              <a:buFont typeface="+mj-lt"/>
              <a:buAutoNum type="arabicPeriod"/>
            </a:pPr>
            <a:r>
              <a:rPr lang="en-US" dirty="0"/>
              <a:t>Hotel Email Id</a:t>
            </a:r>
            <a:endParaRPr lang="en-IN" dirty="0"/>
          </a:p>
          <a:p>
            <a:endParaRPr lang="en-IN" dirty="0"/>
          </a:p>
        </p:txBody>
      </p:sp>
      <p:sp>
        <p:nvSpPr>
          <p:cNvPr id="4" name="Title 1"/>
          <p:cNvSpPr>
            <a:spLocks noGrp="1"/>
          </p:cNvSpPr>
          <p:nvPr>
            <p:ph type="title"/>
          </p:nvPr>
        </p:nvSpPr>
        <p:spPr/>
        <p:txBody>
          <a:bodyPr/>
          <a:lstStyle/>
          <a:p>
            <a:r>
              <a:rPr lang="en-US" sz="3200" b="1" dirty="0"/>
              <a:t>Update Hotel Module</a:t>
            </a:r>
            <a:br>
              <a:rPr lang="en-US" sz="3200" b="1" dirty="0"/>
            </a:br>
            <a:endParaRPr lang="en-IN" sz="3200" dirty="0"/>
          </a:p>
        </p:txBody>
      </p:sp>
      <p:pic>
        <p:nvPicPr>
          <p:cNvPr id="5" name="Picture 2" descr="P:\Users\shivaras\Downloads\Capgemini_Logo_2COL_CMYK\Capgemini_Logo_2COL_CMYK.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108" y="5661248"/>
            <a:ext cx="2952077" cy="1196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80288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Ø"/>
            </a:pPr>
            <a:r>
              <a:rPr lang="en-US" b="1" dirty="0"/>
              <a:t>Update Existing Hotel </a:t>
            </a:r>
            <a:r>
              <a:rPr lang="en-US" b="1" dirty="0" smtClean="0"/>
              <a:t>Room</a:t>
            </a:r>
            <a:endParaRPr lang="en-IN" dirty="0"/>
          </a:p>
          <a:p>
            <a:pPr lvl="1"/>
            <a:r>
              <a:rPr lang="en-US" dirty="0"/>
              <a:t>Admin can update details of the Existing Hotel Room as per the requirement.</a:t>
            </a:r>
            <a:endParaRPr lang="en-IN" dirty="0"/>
          </a:p>
          <a:p>
            <a:pPr lvl="1"/>
            <a:r>
              <a:rPr lang="en-US" dirty="0"/>
              <a:t>Admin will be asked to enter the details that he wants to </a:t>
            </a:r>
            <a:r>
              <a:rPr lang="en-US" dirty="0" smtClean="0"/>
              <a:t>change</a:t>
            </a:r>
            <a:r>
              <a:rPr lang="en-US" dirty="0"/>
              <a:t>	</a:t>
            </a:r>
            <a:endParaRPr lang="en-IN" dirty="0"/>
          </a:p>
          <a:p>
            <a:pPr marL="868680" lvl="1" indent="-457200">
              <a:buFont typeface="+mj-lt"/>
              <a:buAutoNum type="arabicPeriod"/>
            </a:pPr>
            <a:r>
              <a:rPr lang="en-US" dirty="0"/>
              <a:t>Hotel </a:t>
            </a:r>
            <a:r>
              <a:rPr lang="en-US" dirty="0" smtClean="0"/>
              <a:t>Name</a:t>
            </a:r>
          </a:p>
          <a:p>
            <a:pPr marL="868680" lvl="1" indent="-457200">
              <a:buFont typeface="+mj-lt"/>
              <a:buAutoNum type="arabicPeriod"/>
            </a:pPr>
            <a:r>
              <a:rPr lang="en-US" dirty="0" smtClean="0"/>
              <a:t>Room Number</a:t>
            </a:r>
          </a:p>
          <a:p>
            <a:pPr marL="868680" lvl="1" indent="-457200">
              <a:buFont typeface="+mj-lt"/>
              <a:buAutoNum type="arabicPeriod"/>
            </a:pPr>
            <a:r>
              <a:rPr lang="en-US" dirty="0" smtClean="0"/>
              <a:t>Room Description</a:t>
            </a:r>
          </a:p>
          <a:p>
            <a:pPr marL="868680" lvl="1" indent="-457200">
              <a:buFont typeface="+mj-lt"/>
              <a:buAutoNum type="arabicPeriod"/>
            </a:pPr>
            <a:r>
              <a:rPr lang="en-US" dirty="0" smtClean="0"/>
              <a:t>Room Image</a:t>
            </a:r>
          </a:p>
          <a:p>
            <a:pPr marL="868680" lvl="1" indent="-457200">
              <a:buFont typeface="+mj-lt"/>
              <a:buAutoNum type="arabicPeriod"/>
            </a:pPr>
            <a:r>
              <a:rPr lang="en-US" dirty="0" smtClean="0"/>
              <a:t>Room </a:t>
            </a:r>
            <a:r>
              <a:rPr lang="en-US" dirty="0"/>
              <a:t>Average Rate Per </a:t>
            </a:r>
            <a:r>
              <a:rPr lang="en-US" dirty="0" smtClean="0"/>
              <a:t>Night</a:t>
            </a:r>
          </a:p>
          <a:p>
            <a:pPr marL="868680" lvl="1" indent="-457200">
              <a:buFont typeface="+mj-lt"/>
              <a:buAutoNum type="arabicPeriod"/>
            </a:pPr>
            <a:r>
              <a:rPr lang="en-US" dirty="0" smtClean="0"/>
              <a:t>Room Type</a:t>
            </a:r>
          </a:p>
          <a:p>
            <a:pPr marL="868680" lvl="1" indent="-457200">
              <a:buFont typeface="+mj-lt"/>
              <a:buAutoNum type="arabicPeriod"/>
            </a:pPr>
            <a:r>
              <a:rPr lang="en-US" dirty="0" smtClean="0"/>
              <a:t>Hotel </a:t>
            </a:r>
            <a:r>
              <a:rPr lang="en-US" dirty="0"/>
              <a:t>Email Id</a:t>
            </a:r>
            <a:endParaRPr lang="en-IN" dirty="0"/>
          </a:p>
          <a:p>
            <a:endParaRPr lang="en-IN" dirty="0"/>
          </a:p>
        </p:txBody>
      </p:sp>
      <p:sp>
        <p:nvSpPr>
          <p:cNvPr id="4" name="Title 1"/>
          <p:cNvSpPr>
            <a:spLocks noGrp="1"/>
          </p:cNvSpPr>
          <p:nvPr>
            <p:ph type="title"/>
          </p:nvPr>
        </p:nvSpPr>
        <p:spPr/>
        <p:txBody>
          <a:bodyPr/>
          <a:lstStyle/>
          <a:p>
            <a:r>
              <a:rPr lang="en-US" sz="3200" b="1" dirty="0"/>
              <a:t>Update Hotel Module</a:t>
            </a:r>
            <a:br>
              <a:rPr lang="en-US" sz="3200" b="1" dirty="0"/>
            </a:br>
            <a:endParaRPr lang="en-IN" sz="3200" dirty="0"/>
          </a:p>
        </p:txBody>
      </p:sp>
      <p:pic>
        <p:nvPicPr>
          <p:cNvPr id="5" name="Picture 2" descr="P:\Users\shivaras\Downloads\Capgemini_Logo_2COL_CMYK\Capgemini_Logo_2COL_CMYK.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108" y="5661248"/>
            <a:ext cx="2952077" cy="1196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80288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Ø"/>
            </a:pPr>
            <a:r>
              <a:rPr lang="en-US" b="1" dirty="0"/>
              <a:t>Delete a Hotel </a:t>
            </a:r>
            <a:endParaRPr lang="en-IN" dirty="0"/>
          </a:p>
          <a:p>
            <a:pPr lvl="1"/>
            <a:r>
              <a:rPr lang="en-US" dirty="0"/>
              <a:t>Admin can delete Hotel from Existing Hotel.</a:t>
            </a:r>
            <a:endParaRPr lang="en-IN" dirty="0"/>
          </a:p>
          <a:p>
            <a:pPr lvl="1"/>
            <a:r>
              <a:rPr lang="en-US" dirty="0"/>
              <a:t>Admin will be asked to enter the Hotel id that he wants to delete.</a:t>
            </a:r>
            <a:endParaRPr lang="en-IN" dirty="0"/>
          </a:p>
          <a:p>
            <a:endParaRPr lang="en-IN" dirty="0"/>
          </a:p>
        </p:txBody>
      </p:sp>
      <p:sp>
        <p:nvSpPr>
          <p:cNvPr id="4" name="Title 1"/>
          <p:cNvSpPr>
            <a:spLocks noGrp="1"/>
          </p:cNvSpPr>
          <p:nvPr>
            <p:ph type="title"/>
          </p:nvPr>
        </p:nvSpPr>
        <p:spPr/>
        <p:txBody>
          <a:bodyPr/>
          <a:lstStyle/>
          <a:p>
            <a:r>
              <a:rPr lang="en-US" sz="3200" b="1" dirty="0"/>
              <a:t>Update Hotel Module</a:t>
            </a:r>
            <a:br>
              <a:rPr lang="en-US" sz="3200" b="1" dirty="0"/>
            </a:br>
            <a:endParaRPr lang="en-IN" sz="3200" dirty="0"/>
          </a:p>
        </p:txBody>
      </p:sp>
      <p:pic>
        <p:nvPicPr>
          <p:cNvPr id="5" name="Picture 2" descr="P:\Users\shivaras\Downloads\Capgemini_Logo_2COL_CMYK\Capgemini_Logo_2COL_CMYK.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108" y="5661248"/>
            <a:ext cx="2952077" cy="1196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39166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Ø"/>
            </a:pPr>
            <a:r>
              <a:rPr lang="en-US" b="1" dirty="0"/>
              <a:t>Delete a Hotel Room</a:t>
            </a:r>
            <a:endParaRPr lang="en-IN" dirty="0"/>
          </a:p>
          <a:p>
            <a:pPr lvl="1"/>
            <a:r>
              <a:rPr lang="en-US" dirty="0"/>
              <a:t>Admin can delete a particular Hotel Room from Existing Hotel.</a:t>
            </a:r>
            <a:endParaRPr lang="en-IN" dirty="0"/>
          </a:p>
          <a:p>
            <a:pPr lvl="1"/>
            <a:r>
              <a:rPr lang="en-US" dirty="0"/>
              <a:t>Admin will be asked to enter the Hotel id then the room id that he wants to delete.</a:t>
            </a:r>
            <a:endParaRPr lang="en-IN" dirty="0"/>
          </a:p>
          <a:p>
            <a:endParaRPr lang="en-IN" dirty="0"/>
          </a:p>
        </p:txBody>
      </p:sp>
      <p:sp>
        <p:nvSpPr>
          <p:cNvPr id="4" name="Title 1"/>
          <p:cNvSpPr>
            <a:spLocks noGrp="1"/>
          </p:cNvSpPr>
          <p:nvPr>
            <p:ph type="title"/>
          </p:nvPr>
        </p:nvSpPr>
        <p:spPr/>
        <p:txBody>
          <a:bodyPr/>
          <a:lstStyle/>
          <a:p>
            <a:r>
              <a:rPr lang="en-US" sz="3200" b="1" dirty="0"/>
              <a:t>Update Hotel Module</a:t>
            </a:r>
            <a:br>
              <a:rPr lang="en-US" sz="3200" b="1" dirty="0"/>
            </a:br>
            <a:endParaRPr lang="en-IN" sz="3200" dirty="0"/>
          </a:p>
        </p:txBody>
      </p:sp>
      <p:pic>
        <p:nvPicPr>
          <p:cNvPr id="5" name="Picture 2" descr="P:\Users\shivaras\Downloads\Capgemini_Logo_2COL_CMYK\Capgemini_Logo_2COL_CMYK.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108" y="5661248"/>
            <a:ext cx="2952077" cy="1196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39166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Ø"/>
            </a:pPr>
            <a:r>
              <a:rPr lang="en-US" b="1" dirty="0"/>
              <a:t>View all Bookings for particular Check IN and Check Out </a:t>
            </a:r>
            <a:r>
              <a:rPr lang="en-US" b="1" dirty="0" smtClean="0"/>
              <a:t>Date</a:t>
            </a:r>
            <a:endParaRPr lang="en-IN" dirty="0"/>
          </a:p>
          <a:p>
            <a:pPr lvl="1"/>
            <a:r>
              <a:rPr lang="en-US" dirty="0"/>
              <a:t>Admin will enter the date for which he wants the Booking List</a:t>
            </a:r>
            <a:r>
              <a:rPr lang="en-US" dirty="0" smtClean="0"/>
              <a:t>.</a:t>
            </a:r>
          </a:p>
          <a:p>
            <a:pPr>
              <a:buFont typeface="Wingdings" pitchFamily="2" charset="2"/>
              <a:buChar char="Ø"/>
            </a:pPr>
            <a:r>
              <a:rPr lang="en-US" b="1" dirty="0"/>
              <a:t>View guest List for particular Hotel</a:t>
            </a:r>
            <a:endParaRPr lang="en-IN" dirty="0"/>
          </a:p>
          <a:p>
            <a:pPr lvl="1"/>
            <a:r>
              <a:rPr lang="en-US" dirty="0"/>
              <a:t>Admin will enter the hotel Id for which he wants the Guest List</a:t>
            </a:r>
            <a:r>
              <a:rPr lang="en-US" dirty="0" smtClean="0"/>
              <a:t>.</a:t>
            </a:r>
          </a:p>
          <a:p>
            <a:pPr>
              <a:buFont typeface="Wingdings" pitchFamily="2" charset="2"/>
              <a:buChar char="Ø"/>
            </a:pPr>
            <a:r>
              <a:rPr lang="en-US" b="1" dirty="0"/>
              <a:t>View all Bookings for particular Hotel</a:t>
            </a:r>
            <a:endParaRPr lang="en-IN" dirty="0"/>
          </a:p>
          <a:p>
            <a:pPr lvl="1"/>
            <a:r>
              <a:rPr lang="en-US" dirty="0"/>
              <a:t>Admin will enter the Hotel Id for which he wants the Booking List</a:t>
            </a:r>
            <a:r>
              <a:rPr lang="en-US" dirty="0" smtClean="0"/>
              <a:t>.</a:t>
            </a:r>
          </a:p>
          <a:p>
            <a:pPr>
              <a:buFont typeface="Wingdings" pitchFamily="2" charset="2"/>
              <a:buChar char="Ø"/>
            </a:pPr>
            <a:r>
              <a:rPr lang="en-US" b="1" dirty="0"/>
              <a:t>View Booking Status Module</a:t>
            </a:r>
            <a:endParaRPr lang="en-IN" dirty="0"/>
          </a:p>
          <a:p>
            <a:pPr lvl="1"/>
            <a:r>
              <a:rPr lang="en-US" dirty="0"/>
              <a:t>This module can be used to get the booking status of the hotel room booked. </a:t>
            </a:r>
            <a:endParaRPr lang="en-IN" dirty="0"/>
          </a:p>
          <a:p>
            <a:pPr lvl="1"/>
            <a:r>
              <a:rPr lang="en-US" dirty="0"/>
              <a:t>User is asked to login using his/her credentials and after that click on View Booking Status. </a:t>
            </a:r>
            <a:endParaRPr lang="en-IN" dirty="0"/>
          </a:p>
          <a:p>
            <a:pPr marL="411480" lvl="1" indent="0">
              <a:buNone/>
            </a:pPr>
            <a:endParaRPr lang="en-IN" dirty="0" smtClean="0"/>
          </a:p>
          <a:p>
            <a:endParaRPr lang="en-IN" dirty="0"/>
          </a:p>
          <a:p>
            <a:pPr marL="411480" lvl="1" indent="0">
              <a:buNone/>
            </a:pPr>
            <a:endParaRPr lang="en-IN" dirty="0"/>
          </a:p>
          <a:p>
            <a:endParaRPr lang="en-IN" dirty="0"/>
          </a:p>
          <a:p>
            <a:pPr marL="411480" lvl="1" indent="0">
              <a:buNone/>
            </a:pPr>
            <a:endParaRPr lang="en-IN" dirty="0"/>
          </a:p>
          <a:p>
            <a:endParaRPr lang="en-IN" dirty="0"/>
          </a:p>
        </p:txBody>
      </p:sp>
      <p:sp>
        <p:nvSpPr>
          <p:cNvPr id="4" name="Title 1"/>
          <p:cNvSpPr>
            <a:spLocks noGrp="1"/>
          </p:cNvSpPr>
          <p:nvPr>
            <p:ph type="title"/>
          </p:nvPr>
        </p:nvSpPr>
        <p:spPr/>
        <p:txBody>
          <a:bodyPr/>
          <a:lstStyle/>
          <a:p>
            <a:r>
              <a:rPr lang="en-US" altLang="en-US" sz="3200" b="1" dirty="0" smtClean="0">
                <a:cs typeface="Arial" charset="0"/>
              </a:rPr>
              <a:t>View </a:t>
            </a:r>
            <a:r>
              <a:rPr lang="en-US" altLang="en-US" sz="3200" b="1" dirty="0">
                <a:cs typeface="Arial" charset="0"/>
              </a:rPr>
              <a:t>Module</a:t>
            </a:r>
            <a:br>
              <a:rPr lang="en-US" altLang="en-US" sz="3200" b="1" dirty="0">
                <a:cs typeface="Arial" charset="0"/>
              </a:rPr>
            </a:br>
            <a:r>
              <a:rPr lang="en-US" altLang="en-US" sz="3200" b="1" dirty="0">
                <a:cs typeface="Arial" charset="0"/>
              </a:rPr>
              <a:t> </a:t>
            </a:r>
            <a:endParaRPr lang="en-IN" sz="3200" b="1" dirty="0"/>
          </a:p>
        </p:txBody>
      </p:sp>
      <p:pic>
        <p:nvPicPr>
          <p:cNvPr id="5" name="Picture 2" descr="P:\Users\shivaras\Downloads\Capgemini_Logo_2COL_CMYK\Capgemini_Logo_2COL_CMYK.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108" y="5661248"/>
            <a:ext cx="2952077" cy="1196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67887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Ø"/>
            </a:pPr>
            <a:r>
              <a:rPr lang="en-US" b="1" dirty="0"/>
              <a:t>Added functionalities</a:t>
            </a:r>
            <a:endParaRPr lang="en-IN" dirty="0"/>
          </a:p>
          <a:p>
            <a:pPr lvl="1"/>
            <a:r>
              <a:rPr lang="en-US" dirty="0"/>
              <a:t>Welcome message along with user’s name is displayed after successful login on the Homepage.</a:t>
            </a:r>
            <a:endParaRPr lang="en-IN" dirty="0"/>
          </a:p>
          <a:p>
            <a:pPr lvl="1"/>
            <a:r>
              <a:rPr lang="en-US" dirty="0"/>
              <a:t>Change password functionality is provided.</a:t>
            </a:r>
            <a:endParaRPr lang="en-IN" dirty="0"/>
          </a:p>
          <a:p>
            <a:pPr lvl="1"/>
            <a:r>
              <a:rPr lang="en-US" dirty="0"/>
              <a:t>Option for user to register directly from Homepage</a:t>
            </a:r>
            <a:r>
              <a:rPr lang="en-US" dirty="0" smtClean="0"/>
              <a:t>.</a:t>
            </a:r>
            <a:endParaRPr lang="en-IN" dirty="0"/>
          </a:p>
          <a:p>
            <a:endParaRPr lang="en-IN" dirty="0"/>
          </a:p>
        </p:txBody>
      </p:sp>
      <p:sp>
        <p:nvSpPr>
          <p:cNvPr id="4" name="Title 1"/>
          <p:cNvSpPr>
            <a:spLocks noGrp="1"/>
          </p:cNvSpPr>
          <p:nvPr>
            <p:ph type="title"/>
          </p:nvPr>
        </p:nvSpPr>
        <p:spPr/>
        <p:txBody>
          <a:bodyPr/>
          <a:lstStyle/>
          <a:p>
            <a:r>
              <a:rPr lang="en-US" altLang="en-US" sz="3200" dirty="0" smtClean="0">
                <a:latin typeface="Arial" charset="0"/>
                <a:cs typeface="Arial" charset="0"/>
              </a:rPr>
              <a:t>Modules</a:t>
            </a:r>
            <a:endParaRPr lang="en-IN" sz="3200" dirty="0"/>
          </a:p>
        </p:txBody>
      </p:sp>
      <p:pic>
        <p:nvPicPr>
          <p:cNvPr id="5" name="Picture 2" descr="P:\Users\shivaras\Downloads\Capgemini_Logo_2COL_CMYK\Capgemini_Logo_2COL_CMYK.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108" y="5661248"/>
            <a:ext cx="2952077" cy="1196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39166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smtClean="0">
                <a:latin typeface="Arial" charset="0"/>
                <a:cs typeface="Arial" charset="0"/>
              </a:rPr>
              <a:t>Requirement </a:t>
            </a:r>
            <a:r>
              <a:rPr lang="en-US" altLang="en-US" sz="3200" dirty="0">
                <a:latin typeface="Arial" charset="0"/>
                <a:cs typeface="Arial" charset="0"/>
              </a:rPr>
              <a:t>Understanding</a:t>
            </a:r>
            <a:endParaRPr lang="en-IN" sz="3200" dirty="0"/>
          </a:p>
        </p:txBody>
      </p:sp>
      <p:sp>
        <p:nvSpPr>
          <p:cNvPr id="3" name="Content Placeholder 2"/>
          <p:cNvSpPr>
            <a:spLocks noGrp="1"/>
          </p:cNvSpPr>
          <p:nvPr>
            <p:ph idx="1"/>
          </p:nvPr>
        </p:nvSpPr>
        <p:spPr/>
        <p:txBody>
          <a:bodyPr/>
          <a:lstStyle/>
          <a:p>
            <a:pPr algn="just">
              <a:lnSpc>
                <a:spcPct val="150000"/>
              </a:lnSpc>
              <a:defRPr/>
            </a:pPr>
            <a:r>
              <a:rPr lang="en-US" sz="2400" dirty="0"/>
              <a:t>The users are classified into </a:t>
            </a:r>
            <a:r>
              <a:rPr lang="en-US" sz="2400" dirty="0" smtClean="0"/>
              <a:t>three </a:t>
            </a:r>
            <a:r>
              <a:rPr lang="en-US" sz="2400" dirty="0"/>
              <a:t>types:</a:t>
            </a:r>
          </a:p>
          <a:p>
            <a:pPr lvl="1" algn="just">
              <a:lnSpc>
                <a:spcPct val="150000"/>
              </a:lnSpc>
              <a:buFont typeface="Wingdings" panose="05000000000000000000" pitchFamily="2" charset="2"/>
              <a:buChar char="v"/>
              <a:defRPr/>
            </a:pPr>
            <a:r>
              <a:rPr lang="en-US" sz="2200" dirty="0"/>
              <a:t>Admin-can </a:t>
            </a:r>
            <a:r>
              <a:rPr lang="en-US" sz="2200" dirty="0" smtClean="0"/>
              <a:t>add /update /view hotels.</a:t>
            </a:r>
            <a:endParaRPr lang="en-US" sz="2200" dirty="0"/>
          </a:p>
          <a:p>
            <a:pPr lvl="1" algn="just">
              <a:lnSpc>
                <a:spcPct val="150000"/>
              </a:lnSpc>
              <a:buFont typeface="Wingdings" panose="05000000000000000000" pitchFamily="2" charset="2"/>
              <a:buChar char="v"/>
              <a:defRPr/>
            </a:pPr>
            <a:r>
              <a:rPr lang="en-US" sz="2200" dirty="0" smtClean="0"/>
              <a:t>Customer-can view /book the available hotels.</a:t>
            </a:r>
          </a:p>
          <a:p>
            <a:pPr lvl="1" algn="just">
              <a:lnSpc>
                <a:spcPct val="150000"/>
              </a:lnSpc>
              <a:buFont typeface="Wingdings" panose="05000000000000000000" pitchFamily="2" charset="2"/>
              <a:buChar char="v"/>
              <a:defRPr/>
            </a:pPr>
            <a:r>
              <a:rPr lang="en-US" sz="2200" dirty="0"/>
              <a:t>Hotel Employee  view /book the available hotels.</a:t>
            </a:r>
          </a:p>
          <a:p>
            <a:pPr lvl="1" algn="just">
              <a:lnSpc>
                <a:spcPct val="150000"/>
              </a:lnSpc>
              <a:buFont typeface="Wingdings" panose="05000000000000000000" pitchFamily="2" charset="2"/>
              <a:buChar char="v"/>
              <a:defRPr/>
            </a:pPr>
            <a:endParaRPr lang="en-US" sz="2200" dirty="0" smtClean="0"/>
          </a:p>
          <a:p>
            <a:endParaRPr lang="en-IN" dirty="0"/>
          </a:p>
        </p:txBody>
      </p:sp>
      <p:pic>
        <p:nvPicPr>
          <p:cNvPr id="4" name="Picture 2" descr="P:\Users\shivaras\Downloads\Capgemini_Logo_2COL_CMYK\Capgemini_Logo_2COL_CMYK.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108" y="5661248"/>
            <a:ext cx="2952077" cy="1196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5729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latin typeface="Arial" charset="0"/>
                <a:cs typeface="Arial" charset="0"/>
              </a:rPr>
              <a:t>Modules</a:t>
            </a:r>
            <a:endParaRPr lang="en-IN" sz="3200" dirty="0"/>
          </a:p>
        </p:txBody>
      </p:sp>
      <p:sp>
        <p:nvSpPr>
          <p:cNvPr id="3" name="Content Placeholder 2"/>
          <p:cNvSpPr>
            <a:spLocks noGrp="1"/>
          </p:cNvSpPr>
          <p:nvPr>
            <p:ph idx="1"/>
          </p:nvPr>
        </p:nvSpPr>
        <p:spPr>
          <a:xfrm>
            <a:off x="457200" y="1196752"/>
            <a:ext cx="6923112" cy="4464496"/>
          </a:xfrm>
        </p:spPr>
        <p:txBody>
          <a:bodyPr>
            <a:normAutofit fontScale="92500" lnSpcReduction="20000"/>
          </a:bodyPr>
          <a:lstStyle/>
          <a:p>
            <a:pPr marL="571500" indent="-457200">
              <a:buFont typeface="+mj-lt"/>
              <a:buAutoNum type="arabicPeriod"/>
            </a:pPr>
            <a:r>
              <a:rPr lang="en-US" b="1" dirty="0" smtClean="0"/>
              <a:t>Registration Module </a:t>
            </a:r>
          </a:p>
          <a:p>
            <a:pPr marL="925830" lvl="1" indent="-514350">
              <a:buFont typeface="+mj-lt"/>
              <a:buAutoNum type="romanUcPeriod"/>
            </a:pPr>
            <a:r>
              <a:rPr lang="en-US" b="1" dirty="0" smtClean="0"/>
              <a:t>Log In</a:t>
            </a:r>
          </a:p>
          <a:p>
            <a:pPr marL="925830" lvl="1" indent="-514350">
              <a:buFont typeface="+mj-lt"/>
              <a:buAutoNum type="romanUcPeriod"/>
            </a:pPr>
            <a:r>
              <a:rPr lang="en-US" b="1" dirty="0" smtClean="0"/>
              <a:t>Sign Up</a:t>
            </a:r>
          </a:p>
          <a:p>
            <a:pPr marL="571500" indent="-457200">
              <a:buFont typeface="+mj-lt"/>
              <a:buAutoNum type="arabicPeriod"/>
            </a:pPr>
            <a:r>
              <a:rPr lang="en-US" b="1" dirty="0" smtClean="0"/>
              <a:t>Book Hotel Module</a:t>
            </a:r>
          </a:p>
          <a:p>
            <a:pPr marL="925830" lvl="1" indent="-514350">
              <a:buFont typeface="+mj-lt"/>
              <a:buAutoNum type="romanUcPeriod"/>
            </a:pPr>
            <a:r>
              <a:rPr lang="en-US" b="1" dirty="0"/>
              <a:t>Search Hotel Module </a:t>
            </a:r>
            <a:endParaRPr lang="en-US" b="1" dirty="0" smtClean="0"/>
          </a:p>
          <a:p>
            <a:pPr marL="925830" lvl="1" indent="-514350">
              <a:buFont typeface="+mj-lt"/>
              <a:buAutoNum type="romanUcPeriod"/>
            </a:pPr>
            <a:r>
              <a:rPr lang="en-US" b="1" dirty="0" smtClean="0"/>
              <a:t>Book Hotel Room </a:t>
            </a:r>
          </a:p>
          <a:p>
            <a:pPr marL="571500" indent="-457200">
              <a:buFont typeface="+mj-lt"/>
              <a:buAutoNum type="arabicPeriod"/>
            </a:pPr>
            <a:r>
              <a:rPr lang="en-US" b="1" dirty="0" smtClean="0"/>
              <a:t>Update Hotel </a:t>
            </a:r>
            <a:r>
              <a:rPr lang="en-US" b="1" dirty="0" smtClean="0"/>
              <a:t>Module</a:t>
            </a:r>
          </a:p>
          <a:p>
            <a:pPr marL="925830" lvl="1" indent="-514350">
              <a:buFont typeface="+mj-lt"/>
              <a:buAutoNum type="romanUcPeriod"/>
            </a:pPr>
            <a:r>
              <a:rPr lang="en-US" b="1" dirty="0"/>
              <a:t>Add Hotel / Hotel Room</a:t>
            </a:r>
          </a:p>
          <a:p>
            <a:pPr marL="925830" lvl="1" indent="-514350">
              <a:buFont typeface="+mj-lt"/>
              <a:buAutoNum type="romanUcPeriod"/>
            </a:pPr>
            <a:r>
              <a:rPr lang="en-US" b="1" dirty="0"/>
              <a:t>Update Existing Hotel / Hotel Room</a:t>
            </a:r>
          </a:p>
          <a:p>
            <a:pPr marL="925830" lvl="1" indent="-514350">
              <a:buFont typeface="+mj-lt"/>
              <a:buAutoNum type="romanUcPeriod"/>
            </a:pPr>
            <a:r>
              <a:rPr lang="en-US" b="1" dirty="0"/>
              <a:t>Delete a Hotel / Hotel Room</a:t>
            </a:r>
            <a:r>
              <a:rPr lang="en-US" b="1" dirty="0" smtClean="0"/>
              <a:t>.</a:t>
            </a:r>
            <a:endParaRPr lang="en-US" b="1" dirty="0"/>
          </a:p>
          <a:p>
            <a:pPr marL="571500" indent="-457200">
              <a:buFont typeface="+mj-lt"/>
              <a:buAutoNum type="arabicPeriod"/>
            </a:pPr>
            <a:r>
              <a:rPr lang="en-US" b="1" dirty="0" smtClean="0"/>
              <a:t>View Module</a:t>
            </a:r>
          </a:p>
          <a:p>
            <a:pPr marL="925830" lvl="1" indent="-514350">
              <a:buFont typeface="+mj-lt"/>
              <a:buAutoNum type="romanUcPeriod"/>
            </a:pPr>
            <a:r>
              <a:rPr lang="en-US" b="1" dirty="0" smtClean="0"/>
              <a:t>Bookings </a:t>
            </a:r>
            <a:r>
              <a:rPr lang="en-US" b="1" dirty="0"/>
              <a:t>for particular Check IN and Check Out Date </a:t>
            </a:r>
          </a:p>
          <a:p>
            <a:pPr marL="925830" lvl="1" indent="-514350">
              <a:buFont typeface="+mj-lt"/>
              <a:buAutoNum type="romanUcPeriod"/>
            </a:pPr>
            <a:r>
              <a:rPr lang="en-US" b="1" dirty="0" smtClean="0"/>
              <a:t>Guest </a:t>
            </a:r>
            <a:r>
              <a:rPr lang="en-US" b="1" dirty="0"/>
              <a:t>List for particular Hotel </a:t>
            </a:r>
          </a:p>
          <a:p>
            <a:pPr marL="925830" lvl="1" indent="-514350">
              <a:buFont typeface="+mj-lt"/>
              <a:buAutoNum type="romanUcPeriod"/>
            </a:pPr>
            <a:r>
              <a:rPr lang="en-US" b="1" dirty="0" smtClean="0"/>
              <a:t>Bookings </a:t>
            </a:r>
            <a:r>
              <a:rPr lang="en-US" b="1" dirty="0"/>
              <a:t>for particular Hotel </a:t>
            </a:r>
            <a:endParaRPr lang="en-US" b="1" dirty="0" smtClean="0"/>
          </a:p>
          <a:p>
            <a:pPr marL="925830" lvl="1" indent="-514350">
              <a:buFont typeface="+mj-lt"/>
              <a:buAutoNum type="romanUcPeriod"/>
            </a:pPr>
            <a:r>
              <a:rPr lang="en-US" b="1" dirty="0" smtClean="0"/>
              <a:t>Booking </a:t>
            </a:r>
            <a:r>
              <a:rPr lang="en-US" b="1" dirty="0"/>
              <a:t>Status Module  </a:t>
            </a:r>
          </a:p>
          <a:p>
            <a:pPr marL="114300" lvl="1" indent="0">
              <a:buClr>
                <a:schemeClr val="accent1"/>
              </a:buClr>
              <a:buNone/>
            </a:pPr>
            <a:endParaRPr lang="en-US" b="1" dirty="0"/>
          </a:p>
          <a:p>
            <a:endParaRPr lang="en-US" b="1" dirty="0" smtClean="0"/>
          </a:p>
        </p:txBody>
      </p:sp>
      <p:pic>
        <p:nvPicPr>
          <p:cNvPr id="4" name="Picture 2" descr="P:\Users\shivaras\Downloads\Capgemini_Logo_2COL_CMYK\Capgemini_Logo_2COL_CMYK.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108" y="5661248"/>
            <a:ext cx="2952077" cy="1196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19095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Ø"/>
            </a:pPr>
            <a:r>
              <a:rPr lang="en-US" b="1" dirty="0"/>
              <a:t>Login </a:t>
            </a:r>
            <a:r>
              <a:rPr lang="en-US" b="1" dirty="0" smtClean="0"/>
              <a:t> </a:t>
            </a:r>
          </a:p>
          <a:p>
            <a:pPr marL="411480" lvl="1" indent="0">
              <a:buNone/>
            </a:pPr>
            <a:r>
              <a:rPr lang="en-US" dirty="0" smtClean="0"/>
              <a:t>Login module is common for all the users of the system i.e. Admin, Customer and Hotel Employee.</a:t>
            </a:r>
          </a:p>
          <a:p>
            <a:pPr marL="411480" lvl="1" indent="0">
              <a:buNone/>
            </a:pPr>
            <a:endParaRPr lang="en-IN" dirty="0"/>
          </a:p>
          <a:p>
            <a:pPr>
              <a:buFont typeface="Wingdings" pitchFamily="2" charset="2"/>
              <a:buChar char="Ø"/>
            </a:pPr>
            <a:r>
              <a:rPr lang="en-US" dirty="0"/>
              <a:t>Basic functionality of module is as follows:</a:t>
            </a:r>
            <a:endParaRPr lang="en-IN" dirty="0"/>
          </a:p>
          <a:p>
            <a:pPr marL="868680" lvl="1" indent="-457200">
              <a:buFont typeface="+mj-lt"/>
              <a:buAutoNum type="arabicPeriod"/>
            </a:pPr>
            <a:r>
              <a:rPr lang="en-US" dirty="0" smtClean="0"/>
              <a:t>Taking </a:t>
            </a:r>
            <a:r>
              <a:rPr lang="en-US" dirty="0"/>
              <a:t>login credentials from the user.</a:t>
            </a:r>
            <a:endParaRPr lang="en-IN" dirty="0"/>
          </a:p>
          <a:p>
            <a:pPr marL="868680" lvl="1" indent="-457200">
              <a:buFont typeface="+mj-lt"/>
              <a:buAutoNum type="arabicPeriod"/>
            </a:pPr>
            <a:r>
              <a:rPr lang="en-US" dirty="0" smtClean="0"/>
              <a:t>If </a:t>
            </a:r>
            <a:r>
              <a:rPr lang="en-US" dirty="0"/>
              <a:t>given credentials are wrong show appropriate message.</a:t>
            </a:r>
            <a:endParaRPr lang="en-IN" dirty="0"/>
          </a:p>
          <a:p>
            <a:pPr marL="868680" lvl="1" indent="-457200">
              <a:buFont typeface="+mj-lt"/>
              <a:buAutoNum type="arabicPeriod"/>
            </a:pPr>
            <a:r>
              <a:rPr lang="en-US" dirty="0" smtClean="0"/>
              <a:t>If </a:t>
            </a:r>
            <a:r>
              <a:rPr lang="en-US" dirty="0"/>
              <a:t>login succeeds user will be navigated to their respective homepage as per the role</a:t>
            </a:r>
            <a:r>
              <a:rPr lang="en-US" dirty="0" smtClean="0"/>
              <a:t>.</a:t>
            </a:r>
          </a:p>
          <a:p>
            <a:pPr marL="411480" lvl="1" indent="0">
              <a:buNone/>
            </a:pPr>
            <a:endParaRPr lang="en-IN" dirty="0"/>
          </a:p>
          <a:p>
            <a:pPr marL="114300" indent="0">
              <a:buNone/>
            </a:pPr>
            <a:endParaRPr lang="en-IN" dirty="0"/>
          </a:p>
        </p:txBody>
      </p:sp>
      <p:sp>
        <p:nvSpPr>
          <p:cNvPr id="4" name="Title 1"/>
          <p:cNvSpPr>
            <a:spLocks noGrp="1"/>
          </p:cNvSpPr>
          <p:nvPr>
            <p:ph type="title"/>
          </p:nvPr>
        </p:nvSpPr>
        <p:spPr/>
        <p:txBody>
          <a:bodyPr/>
          <a:lstStyle/>
          <a:p>
            <a:r>
              <a:rPr lang="en-US" sz="3200" b="1" dirty="0"/>
              <a:t>Registration Module </a:t>
            </a:r>
          </a:p>
        </p:txBody>
      </p:sp>
      <p:pic>
        <p:nvPicPr>
          <p:cNvPr id="5" name="Picture 2" descr="P:\Users\shivaras\Downloads\Capgemini_Logo_2COL_CMYK\Capgemini_Logo_2COL_CMYK.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108" y="5661248"/>
            <a:ext cx="2952077" cy="1196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7003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7355160" cy="4061048"/>
          </a:xfrm>
        </p:spPr>
        <p:txBody>
          <a:bodyPr>
            <a:normAutofit fontScale="92500" lnSpcReduction="10000"/>
          </a:bodyPr>
          <a:lstStyle/>
          <a:p>
            <a:pPr>
              <a:buFont typeface="Wingdings" pitchFamily="2" charset="2"/>
              <a:buChar char="Ø"/>
            </a:pPr>
            <a:r>
              <a:rPr lang="en-US" b="1" dirty="0" smtClean="0"/>
              <a:t>Registration</a:t>
            </a:r>
            <a:endParaRPr lang="en-IN" dirty="0"/>
          </a:p>
          <a:p>
            <a:pPr marL="411480" lvl="1" indent="0">
              <a:buNone/>
            </a:pPr>
            <a:r>
              <a:rPr lang="en-US" dirty="0" smtClean="0"/>
              <a:t>If </a:t>
            </a:r>
            <a:r>
              <a:rPr lang="en-US" dirty="0"/>
              <a:t>the visitor is coming to website for first time he should sign up for getting his </a:t>
            </a:r>
            <a:r>
              <a:rPr lang="en-US" dirty="0" smtClean="0"/>
              <a:t>credentials. Visitor </a:t>
            </a:r>
            <a:r>
              <a:rPr lang="en-US" dirty="0"/>
              <a:t>will be asked to enter the following details for doing sign </a:t>
            </a:r>
            <a:r>
              <a:rPr lang="en-US" dirty="0" smtClean="0"/>
              <a:t>up:</a:t>
            </a:r>
            <a:endParaRPr lang="en-IN" dirty="0"/>
          </a:p>
          <a:p>
            <a:pPr marL="868680" lvl="1" indent="-457200">
              <a:buFont typeface="+mj-lt"/>
              <a:buAutoNum type="arabicPeriod"/>
            </a:pPr>
            <a:r>
              <a:rPr lang="en-US" dirty="0"/>
              <a:t>Full Name</a:t>
            </a:r>
            <a:endParaRPr lang="en-IN" dirty="0"/>
          </a:p>
          <a:p>
            <a:pPr marL="868680" lvl="1" indent="-457200">
              <a:buFont typeface="+mj-lt"/>
              <a:buAutoNum type="arabicPeriod"/>
            </a:pPr>
            <a:r>
              <a:rPr lang="en-US" dirty="0"/>
              <a:t>User Name</a:t>
            </a:r>
            <a:endParaRPr lang="en-IN" dirty="0"/>
          </a:p>
          <a:p>
            <a:pPr marL="868680" lvl="1" indent="-457200">
              <a:buFont typeface="+mj-lt"/>
              <a:buAutoNum type="arabicPeriod"/>
            </a:pPr>
            <a:r>
              <a:rPr lang="en-US" dirty="0"/>
              <a:t>Password</a:t>
            </a:r>
            <a:endParaRPr lang="en-IN" dirty="0"/>
          </a:p>
          <a:p>
            <a:pPr marL="868680" lvl="1" indent="-457200">
              <a:buFont typeface="+mj-lt"/>
              <a:buAutoNum type="arabicPeriod"/>
            </a:pPr>
            <a:r>
              <a:rPr lang="en-US" dirty="0"/>
              <a:t>Mobile Number</a:t>
            </a:r>
            <a:endParaRPr lang="en-IN" dirty="0"/>
          </a:p>
          <a:p>
            <a:pPr marL="868680" lvl="1" indent="-457200">
              <a:buFont typeface="+mj-lt"/>
              <a:buAutoNum type="arabicPeriod"/>
            </a:pPr>
            <a:r>
              <a:rPr lang="en-US" dirty="0"/>
              <a:t>Address</a:t>
            </a:r>
            <a:endParaRPr lang="en-IN" dirty="0"/>
          </a:p>
          <a:p>
            <a:pPr marL="868680" lvl="1" indent="-457200">
              <a:buFont typeface="+mj-lt"/>
              <a:buAutoNum type="arabicPeriod"/>
            </a:pPr>
            <a:r>
              <a:rPr lang="en-US" dirty="0"/>
              <a:t>Email ID</a:t>
            </a:r>
            <a:endParaRPr lang="en-IN" dirty="0"/>
          </a:p>
          <a:p>
            <a:pPr marL="868680" lvl="1" indent="-457200">
              <a:buFont typeface="+mj-lt"/>
              <a:buAutoNum type="arabicPeriod"/>
            </a:pPr>
            <a:r>
              <a:rPr lang="en-US" dirty="0"/>
              <a:t>Phone </a:t>
            </a:r>
            <a:r>
              <a:rPr lang="en-US" dirty="0" smtClean="0"/>
              <a:t>Number</a:t>
            </a:r>
          </a:p>
          <a:p>
            <a:pPr lvl="1">
              <a:buFont typeface="Wingdings" pitchFamily="2" charset="2"/>
              <a:buChar char="v"/>
            </a:pPr>
            <a:r>
              <a:rPr lang="en-US" dirty="0"/>
              <a:t>Note:</a:t>
            </a:r>
            <a:r>
              <a:rPr lang="en-US" b="1" dirty="0"/>
              <a:t> </a:t>
            </a:r>
            <a:r>
              <a:rPr lang="en-US" dirty="0"/>
              <a:t> If the username is already exists then the visitor will be asked to change the username. </a:t>
            </a:r>
            <a:endParaRPr lang="en-IN" dirty="0"/>
          </a:p>
          <a:p>
            <a:pPr lvl="1"/>
            <a:endParaRPr lang="en-IN" dirty="0"/>
          </a:p>
          <a:p>
            <a:endParaRPr lang="en-IN" dirty="0"/>
          </a:p>
        </p:txBody>
      </p:sp>
      <p:sp>
        <p:nvSpPr>
          <p:cNvPr id="4" name="Title 1"/>
          <p:cNvSpPr>
            <a:spLocks noGrp="1"/>
          </p:cNvSpPr>
          <p:nvPr>
            <p:ph type="title"/>
          </p:nvPr>
        </p:nvSpPr>
        <p:spPr/>
        <p:txBody>
          <a:bodyPr/>
          <a:lstStyle/>
          <a:p>
            <a:r>
              <a:rPr lang="en-US" sz="3200" b="1" dirty="0"/>
              <a:t>Registration Module </a:t>
            </a:r>
            <a:endParaRPr lang="en-IN" sz="3200" dirty="0"/>
          </a:p>
        </p:txBody>
      </p:sp>
      <p:pic>
        <p:nvPicPr>
          <p:cNvPr id="5" name="Picture 2" descr="P:\Users\shivaras\Downloads\Capgemini_Logo_2COL_CMYK\Capgemini_Logo_2COL_CMYK.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108" y="5661248"/>
            <a:ext cx="2952077" cy="1196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6867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7787208" cy="4800600"/>
          </a:xfrm>
        </p:spPr>
        <p:txBody>
          <a:bodyPr/>
          <a:lstStyle/>
          <a:p>
            <a:pPr>
              <a:buFont typeface="Wingdings" pitchFamily="2" charset="2"/>
              <a:buChar char="Ø"/>
            </a:pPr>
            <a:r>
              <a:rPr lang="en-US" b="1" dirty="0"/>
              <a:t>Search Hotel </a:t>
            </a:r>
            <a:r>
              <a:rPr lang="en-US" b="1" dirty="0" smtClean="0"/>
              <a:t> </a:t>
            </a:r>
            <a:endParaRPr lang="en-IN" dirty="0"/>
          </a:p>
          <a:p>
            <a:pPr lvl="1"/>
            <a:r>
              <a:rPr lang="en-US" dirty="0"/>
              <a:t>Items can be viewed by registered user</a:t>
            </a:r>
            <a:endParaRPr lang="en-IN" dirty="0"/>
          </a:p>
          <a:p>
            <a:pPr lvl="1"/>
            <a:r>
              <a:rPr lang="en-US" dirty="0"/>
              <a:t>If a user (who is not logged in) directly wants to book hotel room then he/she will be redirected to the login page.</a:t>
            </a:r>
            <a:endParaRPr lang="en-IN" dirty="0"/>
          </a:p>
          <a:p>
            <a:pPr lvl="1"/>
            <a:r>
              <a:rPr lang="en-US" dirty="0"/>
              <a:t>If a user (who is already logged in) tries to book the search the Hotels in particular city and on the particular date then all the available hotels and hotel rooms are shown to the customer as per the customer’s requirement.</a:t>
            </a:r>
            <a:endParaRPr lang="en-IN" dirty="0"/>
          </a:p>
          <a:p>
            <a:pPr lvl="1"/>
            <a:r>
              <a:rPr lang="en-US" dirty="0"/>
              <a:t>Customer can continue to book hotels rooms if required.</a:t>
            </a:r>
            <a:endParaRPr lang="en-IN" dirty="0"/>
          </a:p>
          <a:p>
            <a:endParaRPr lang="en-IN" dirty="0"/>
          </a:p>
        </p:txBody>
      </p:sp>
      <p:sp>
        <p:nvSpPr>
          <p:cNvPr id="4" name="Title 1"/>
          <p:cNvSpPr>
            <a:spLocks noGrp="1"/>
          </p:cNvSpPr>
          <p:nvPr>
            <p:ph type="title"/>
          </p:nvPr>
        </p:nvSpPr>
        <p:spPr/>
        <p:txBody>
          <a:bodyPr/>
          <a:lstStyle/>
          <a:p>
            <a:r>
              <a:rPr lang="en-US" sz="3200" b="1" dirty="0"/>
              <a:t>Book Hotel Module</a:t>
            </a:r>
            <a:br>
              <a:rPr lang="en-US" sz="3200" b="1" dirty="0"/>
            </a:br>
            <a:endParaRPr lang="en-IN" sz="3200" dirty="0"/>
          </a:p>
        </p:txBody>
      </p:sp>
      <p:pic>
        <p:nvPicPr>
          <p:cNvPr id="5" name="Picture 2" descr="P:\Users\shivaras\Downloads\Capgemini_Logo_2COL_CMYK\Capgemini_Logo_2COL_CMYK.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108" y="5661248"/>
            <a:ext cx="2952077" cy="1196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59320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Ø"/>
            </a:pPr>
            <a:r>
              <a:rPr lang="en-US" b="1" dirty="0"/>
              <a:t>Book Hotel </a:t>
            </a:r>
            <a:r>
              <a:rPr lang="en-US" b="1" dirty="0" smtClean="0"/>
              <a:t>Room</a:t>
            </a:r>
            <a:endParaRPr lang="en-IN" dirty="0"/>
          </a:p>
          <a:p>
            <a:pPr lvl="1"/>
            <a:r>
              <a:rPr lang="en-US" dirty="0"/>
              <a:t>If a user (who is not logged in) directly wants to book hotel room  then he/she will be redirected to the login page</a:t>
            </a:r>
            <a:endParaRPr lang="en-IN" dirty="0"/>
          </a:p>
          <a:p>
            <a:pPr lvl="1"/>
            <a:r>
              <a:rPr lang="en-US" dirty="0"/>
              <a:t>After Searching for the hotel if the customer wants to book that particular hotel room then hotel room will be booked after getting required details from the user and for other user it will not be shown as it was already booked till it is not available or made available by the administrator.   </a:t>
            </a:r>
            <a:endParaRPr lang="en-IN" dirty="0"/>
          </a:p>
          <a:p>
            <a:endParaRPr lang="en-IN" dirty="0"/>
          </a:p>
        </p:txBody>
      </p:sp>
      <p:sp>
        <p:nvSpPr>
          <p:cNvPr id="4" name="Title 1"/>
          <p:cNvSpPr>
            <a:spLocks noGrp="1"/>
          </p:cNvSpPr>
          <p:nvPr>
            <p:ph type="title"/>
          </p:nvPr>
        </p:nvSpPr>
        <p:spPr/>
        <p:txBody>
          <a:bodyPr/>
          <a:lstStyle/>
          <a:p>
            <a:r>
              <a:rPr lang="en-US" sz="3200" b="1" dirty="0"/>
              <a:t>Book Hotel Module</a:t>
            </a:r>
            <a:br>
              <a:rPr lang="en-US" sz="3200" b="1" dirty="0"/>
            </a:br>
            <a:endParaRPr lang="en-IN" sz="3200" dirty="0"/>
          </a:p>
        </p:txBody>
      </p:sp>
      <p:pic>
        <p:nvPicPr>
          <p:cNvPr id="5" name="Picture 2" descr="P:\Users\shivaras\Downloads\Capgemini_Logo_2COL_CMYK\Capgemini_Logo_2COL_CMYK.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108" y="5661248"/>
            <a:ext cx="2952077" cy="1196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41042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Ø"/>
            </a:pPr>
            <a:r>
              <a:rPr lang="en-US" b="1" dirty="0"/>
              <a:t>Add </a:t>
            </a:r>
            <a:r>
              <a:rPr lang="en-US" b="1" dirty="0" smtClean="0"/>
              <a:t>Hotel</a:t>
            </a:r>
            <a:endParaRPr lang="en-IN" dirty="0"/>
          </a:p>
          <a:p>
            <a:pPr lvl="1"/>
            <a:r>
              <a:rPr lang="en-US" dirty="0"/>
              <a:t>Admin will add a new Hotel. Admin will be asked to enter the following details:</a:t>
            </a:r>
            <a:endParaRPr lang="en-IN" dirty="0"/>
          </a:p>
          <a:p>
            <a:pPr marL="868680" lvl="1" indent="-457200">
              <a:buFont typeface="+mj-lt"/>
              <a:buAutoNum type="arabicPeriod"/>
            </a:pPr>
            <a:r>
              <a:rPr lang="en-US" dirty="0"/>
              <a:t>Hotel Name</a:t>
            </a:r>
            <a:endParaRPr lang="en-IN" dirty="0"/>
          </a:p>
          <a:p>
            <a:pPr marL="868680" lvl="1" indent="-457200">
              <a:buFont typeface="+mj-lt"/>
              <a:buAutoNum type="arabicPeriod"/>
            </a:pPr>
            <a:r>
              <a:rPr lang="en-US" dirty="0"/>
              <a:t>Hotel Description</a:t>
            </a:r>
            <a:endParaRPr lang="en-IN" dirty="0"/>
          </a:p>
          <a:p>
            <a:pPr marL="868680" lvl="1" indent="-457200">
              <a:buFont typeface="+mj-lt"/>
              <a:buAutoNum type="arabicPeriod"/>
            </a:pPr>
            <a:r>
              <a:rPr lang="en-US" dirty="0"/>
              <a:t>Hotel Image</a:t>
            </a:r>
            <a:endParaRPr lang="en-IN" dirty="0"/>
          </a:p>
          <a:p>
            <a:pPr marL="868680" lvl="1" indent="-457200">
              <a:buFont typeface="+mj-lt"/>
              <a:buAutoNum type="arabicPeriod"/>
            </a:pPr>
            <a:r>
              <a:rPr lang="en-US" dirty="0"/>
              <a:t>Hotel Average Rate Per Night</a:t>
            </a:r>
            <a:endParaRPr lang="en-IN" dirty="0"/>
          </a:p>
          <a:p>
            <a:pPr marL="868680" lvl="1" indent="-457200">
              <a:buFont typeface="+mj-lt"/>
              <a:buAutoNum type="arabicPeriod"/>
            </a:pPr>
            <a:r>
              <a:rPr lang="en-US" dirty="0"/>
              <a:t>Hotel Type</a:t>
            </a:r>
            <a:endParaRPr lang="en-IN" dirty="0"/>
          </a:p>
          <a:p>
            <a:pPr marL="868680" lvl="1" indent="-457200">
              <a:buFont typeface="+mj-lt"/>
              <a:buAutoNum type="arabicPeriod"/>
            </a:pPr>
            <a:r>
              <a:rPr lang="en-US" dirty="0"/>
              <a:t>Hotel Email Id</a:t>
            </a:r>
            <a:endParaRPr lang="en-IN" dirty="0"/>
          </a:p>
          <a:p>
            <a:endParaRPr lang="en-IN" dirty="0"/>
          </a:p>
        </p:txBody>
      </p:sp>
      <p:sp>
        <p:nvSpPr>
          <p:cNvPr id="4" name="Title 1"/>
          <p:cNvSpPr>
            <a:spLocks noGrp="1"/>
          </p:cNvSpPr>
          <p:nvPr>
            <p:ph type="title"/>
          </p:nvPr>
        </p:nvSpPr>
        <p:spPr/>
        <p:txBody>
          <a:bodyPr/>
          <a:lstStyle/>
          <a:p>
            <a:r>
              <a:rPr lang="en-US" sz="3200" b="1" dirty="0" smtClean="0"/>
              <a:t>Update </a:t>
            </a:r>
            <a:r>
              <a:rPr lang="en-US" sz="3200" b="1" dirty="0"/>
              <a:t>Hotel Module</a:t>
            </a:r>
            <a:br>
              <a:rPr lang="en-US" sz="3200" b="1" dirty="0"/>
            </a:br>
            <a:endParaRPr lang="en-IN" sz="3200" dirty="0"/>
          </a:p>
        </p:txBody>
      </p:sp>
      <p:pic>
        <p:nvPicPr>
          <p:cNvPr id="5" name="Picture 2" descr="P:\Users\shivaras\Downloads\Capgemini_Logo_2COL_CMYK\Capgemini_Logo_2COL_CMYK.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108" y="5661248"/>
            <a:ext cx="2952077" cy="1196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09232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Ø"/>
            </a:pPr>
            <a:r>
              <a:rPr lang="en-US" b="1" dirty="0"/>
              <a:t>Update Existing </a:t>
            </a:r>
            <a:r>
              <a:rPr lang="en-US" b="1" dirty="0" smtClean="0"/>
              <a:t>Hotel</a:t>
            </a:r>
            <a:endParaRPr lang="en-IN" dirty="0"/>
          </a:p>
          <a:p>
            <a:pPr lvl="1"/>
            <a:r>
              <a:rPr lang="en-US" dirty="0"/>
              <a:t>Admin can update details of the Existing Hotel as per the requirement.</a:t>
            </a:r>
            <a:endParaRPr lang="en-IN" dirty="0"/>
          </a:p>
          <a:p>
            <a:pPr lvl="1"/>
            <a:r>
              <a:rPr lang="en-US" dirty="0"/>
              <a:t>Admin will be asked to enter the details that he wants to change</a:t>
            </a:r>
            <a:r>
              <a:rPr lang="en-US" dirty="0" smtClean="0"/>
              <a:t>:</a:t>
            </a:r>
            <a:endParaRPr lang="en-IN" dirty="0"/>
          </a:p>
          <a:p>
            <a:pPr marL="868680" lvl="1" indent="-457200">
              <a:buFont typeface="+mj-lt"/>
              <a:buAutoNum type="arabicPeriod"/>
            </a:pPr>
            <a:r>
              <a:rPr lang="en-US" dirty="0"/>
              <a:t>Hotel Name</a:t>
            </a:r>
            <a:endParaRPr lang="en-IN" dirty="0"/>
          </a:p>
          <a:p>
            <a:pPr marL="868680" lvl="1" indent="-457200">
              <a:buFont typeface="+mj-lt"/>
              <a:buAutoNum type="arabicPeriod"/>
            </a:pPr>
            <a:r>
              <a:rPr lang="en-US" dirty="0"/>
              <a:t>Hotel Description</a:t>
            </a:r>
            <a:endParaRPr lang="en-IN" dirty="0"/>
          </a:p>
          <a:p>
            <a:pPr marL="868680" lvl="1" indent="-457200">
              <a:buFont typeface="+mj-lt"/>
              <a:buAutoNum type="arabicPeriod"/>
            </a:pPr>
            <a:r>
              <a:rPr lang="en-US" dirty="0"/>
              <a:t>Hotel Image</a:t>
            </a:r>
            <a:endParaRPr lang="en-IN" dirty="0"/>
          </a:p>
          <a:p>
            <a:pPr marL="868680" lvl="1" indent="-457200">
              <a:buFont typeface="+mj-lt"/>
              <a:buAutoNum type="arabicPeriod"/>
            </a:pPr>
            <a:r>
              <a:rPr lang="en-US" dirty="0"/>
              <a:t>Hotel Average Rate Per Night</a:t>
            </a:r>
            <a:endParaRPr lang="en-IN" dirty="0"/>
          </a:p>
          <a:p>
            <a:pPr marL="868680" lvl="1" indent="-457200">
              <a:buFont typeface="+mj-lt"/>
              <a:buAutoNum type="arabicPeriod"/>
            </a:pPr>
            <a:r>
              <a:rPr lang="en-US" dirty="0"/>
              <a:t>Hotel Type</a:t>
            </a:r>
            <a:endParaRPr lang="en-IN" dirty="0"/>
          </a:p>
          <a:p>
            <a:pPr marL="868680" lvl="1" indent="-457200">
              <a:buFont typeface="+mj-lt"/>
              <a:buAutoNum type="arabicPeriod"/>
            </a:pPr>
            <a:r>
              <a:rPr lang="en-US" dirty="0"/>
              <a:t>Hotel Email Id</a:t>
            </a:r>
            <a:endParaRPr lang="en-IN" dirty="0"/>
          </a:p>
          <a:p>
            <a:endParaRPr lang="en-IN" dirty="0"/>
          </a:p>
        </p:txBody>
      </p:sp>
      <p:sp>
        <p:nvSpPr>
          <p:cNvPr id="4" name="Title 1"/>
          <p:cNvSpPr>
            <a:spLocks noGrp="1"/>
          </p:cNvSpPr>
          <p:nvPr>
            <p:ph type="title"/>
          </p:nvPr>
        </p:nvSpPr>
        <p:spPr/>
        <p:txBody>
          <a:bodyPr/>
          <a:lstStyle/>
          <a:p>
            <a:r>
              <a:rPr lang="en-US" sz="3200" b="1" dirty="0"/>
              <a:t>Update Hotel Module</a:t>
            </a:r>
            <a:br>
              <a:rPr lang="en-US" sz="3200" b="1" dirty="0"/>
            </a:br>
            <a:endParaRPr lang="en-IN" sz="3200" dirty="0"/>
          </a:p>
        </p:txBody>
      </p:sp>
      <p:pic>
        <p:nvPicPr>
          <p:cNvPr id="5" name="Picture 2" descr="P:\Users\shivaras\Downloads\Capgemini_Logo_2COL_CMYK\Capgemini_Logo_2COL_CMYK.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108" y="5661248"/>
            <a:ext cx="2952077" cy="1196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092329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109</TotalTime>
  <Words>761</Words>
  <Application>Microsoft Office PowerPoint</Application>
  <PresentationFormat>On-screen Show (4:3)</PresentationFormat>
  <Paragraphs>123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Adjacency</vt:lpstr>
      <vt:lpstr>PowerPoint Presentation</vt:lpstr>
      <vt:lpstr>Requirement Understanding</vt:lpstr>
      <vt:lpstr>Modules</vt:lpstr>
      <vt:lpstr>Registration Module </vt:lpstr>
      <vt:lpstr>Registration Module </vt:lpstr>
      <vt:lpstr>Book Hotel Module </vt:lpstr>
      <vt:lpstr>Book Hotel Module </vt:lpstr>
      <vt:lpstr>Update Hotel Module </vt:lpstr>
      <vt:lpstr>Update Hotel Module </vt:lpstr>
      <vt:lpstr>Update Hotel Module </vt:lpstr>
      <vt:lpstr>Update Hotel Module </vt:lpstr>
      <vt:lpstr>Update Hotel Module </vt:lpstr>
      <vt:lpstr>Update Hotel Module </vt:lpstr>
      <vt:lpstr>View Module  </vt:lpstr>
      <vt:lpstr>Modules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Bisht, Mahendra</dc:creator>
  <cp:lastModifiedBy>RASTOGI, SHIVAM</cp:lastModifiedBy>
  <cp:revision>48</cp:revision>
  <dcterms:created xsi:type="dcterms:W3CDTF">2017-10-16T11:34:41Z</dcterms:created>
  <dcterms:modified xsi:type="dcterms:W3CDTF">2017-10-20T04:32:30Z</dcterms:modified>
</cp:coreProperties>
</file>