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9867DD-962E-4CEE-A82A-4244830B1FF5}" v="6" dt="2017-09-22T08:19:45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MPY BHAROT" userId="12f72a96-9bc2-4633-b5b3-b12fc9931370" providerId="ADAL" clId="{EE9867DD-962E-4CEE-A82A-4244830B1FF5}"/>
    <pc:docChg chg="undo redo custSel modSld">
      <pc:chgData name="RIMPY BHAROT" userId="12f72a96-9bc2-4633-b5b3-b12fc9931370" providerId="ADAL" clId="{EE9867DD-962E-4CEE-A82A-4244830B1FF5}" dt="2017-09-22T08:34:12.300" v="289" actId="120"/>
      <pc:docMkLst>
        <pc:docMk/>
      </pc:docMkLst>
      <pc:sldChg chg="modSp">
        <pc:chgData name="RIMPY BHAROT" userId="12f72a96-9bc2-4633-b5b3-b12fc9931370" providerId="ADAL" clId="{EE9867DD-962E-4CEE-A82A-4244830B1FF5}" dt="2017-09-22T08:34:12.300" v="289" actId="120"/>
        <pc:sldMkLst>
          <pc:docMk/>
          <pc:sldMk cId="128632686" sldId="256"/>
        </pc:sldMkLst>
        <pc:spChg chg="mod">
          <ac:chgData name="RIMPY BHAROT" userId="12f72a96-9bc2-4633-b5b3-b12fc9931370" providerId="ADAL" clId="{EE9867DD-962E-4CEE-A82A-4244830B1FF5}" dt="2017-09-22T08:26:34.186" v="269" actId="14100"/>
          <ac:spMkLst>
            <pc:docMk/>
            <pc:sldMk cId="128632686" sldId="256"/>
            <ac:spMk id="2" creationId="{00000000-0000-0000-0000-000000000000}"/>
          </ac:spMkLst>
        </pc:spChg>
        <pc:spChg chg="mod">
          <ac:chgData name="RIMPY BHAROT" userId="12f72a96-9bc2-4633-b5b3-b12fc9931370" providerId="ADAL" clId="{EE9867DD-962E-4CEE-A82A-4244830B1FF5}" dt="2017-09-22T08:34:12.300" v="289" actId="120"/>
          <ac:spMkLst>
            <pc:docMk/>
            <pc:sldMk cId="128632686" sldId="256"/>
            <ac:spMk id="3" creationId="{00000000-0000-0000-0000-000000000000}"/>
          </ac:spMkLst>
        </pc:spChg>
      </pc:sldChg>
      <pc:sldChg chg="modSp">
        <pc:chgData name="RIMPY BHAROT" userId="12f72a96-9bc2-4633-b5b3-b12fc9931370" providerId="ADAL" clId="{EE9867DD-962E-4CEE-A82A-4244830B1FF5}" dt="2017-09-22T08:27:13.602" v="272" actId="255"/>
        <pc:sldMkLst>
          <pc:docMk/>
          <pc:sldMk cId="2669572803" sldId="257"/>
        </pc:sldMkLst>
        <pc:spChg chg="mod">
          <ac:chgData name="RIMPY BHAROT" userId="12f72a96-9bc2-4633-b5b3-b12fc9931370" providerId="ADAL" clId="{EE9867DD-962E-4CEE-A82A-4244830B1FF5}" dt="2017-09-22T08:27:13.602" v="272" actId="255"/>
          <ac:spMkLst>
            <pc:docMk/>
            <pc:sldMk cId="2669572803" sldId="257"/>
            <ac:spMk id="2" creationId="{00000000-0000-0000-0000-000000000000}"/>
          </ac:spMkLst>
        </pc:spChg>
      </pc:sldChg>
      <pc:sldChg chg="modSp">
        <pc:chgData name="RIMPY BHAROT" userId="12f72a96-9bc2-4633-b5b3-b12fc9931370" providerId="ADAL" clId="{EE9867DD-962E-4CEE-A82A-4244830B1FF5}" dt="2017-09-22T08:16:29.836" v="1" actId="1076"/>
        <pc:sldMkLst>
          <pc:docMk/>
          <pc:sldMk cId="2490055249" sldId="259"/>
        </pc:sldMkLst>
        <pc:spChg chg="mod">
          <ac:chgData name="RIMPY BHAROT" userId="12f72a96-9bc2-4633-b5b3-b12fc9931370" providerId="ADAL" clId="{EE9867DD-962E-4CEE-A82A-4244830B1FF5}" dt="2017-09-22T08:16:29.836" v="1" actId="1076"/>
          <ac:spMkLst>
            <pc:docMk/>
            <pc:sldMk cId="2490055249" sldId="259"/>
            <ac:spMk id="3" creationId="{00000000-0000-0000-0000-000000000000}"/>
          </ac:spMkLst>
        </pc:spChg>
      </pc:sldChg>
      <pc:sldChg chg="modSp">
        <pc:chgData name="RIMPY BHAROT" userId="12f72a96-9bc2-4633-b5b3-b12fc9931370" providerId="ADAL" clId="{EE9867DD-962E-4CEE-A82A-4244830B1FF5}" dt="2017-09-22T08:27:47.103" v="275" actId="255"/>
        <pc:sldMkLst>
          <pc:docMk/>
          <pc:sldMk cId="1541992385" sldId="260"/>
        </pc:sldMkLst>
        <pc:spChg chg="mod">
          <ac:chgData name="RIMPY BHAROT" userId="12f72a96-9bc2-4633-b5b3-b12fc9931370" providerId="ADAL" clId="{EE9867DD-962E-4CEE-A82A-4244830B1FF5}" dt="2017-09-22T08:27:36.155" v="274" actId="255"/>
          <ac:spMkLst>
            <pc:docMk/>
            <pc:sldMk cId="1541992385" sldId="260"/>
            <ac:spMk id="2" creationId="{00000000-0000-0000-0000-000000000000}"/>
          </ac:spMkLst>
        </pc:spChg>
        <pc:spChg chg="mod">
          <ac:chgData name="RIMPY BHAROT" userId="12f72a96-9bc2-4633-b5b3-b12fc9931370" providerId="ADAL" clId="{EE9867DD-962E-4CEE-A82A-4244830B1FF5}" dt="2017-09-22T08:27:47.103" v="275" actId="255"/>
          <ac:spMkLst>
            <pc:docMk/>
            <pc:sldMk cId="1541992385" sldId="260"/>
            <ac:spMk id="3" creationId="{00000000-0000-0000-0000-000000000000}"/>
          </ac:spMkLst>
        </pc:spChg>
      </pc:sldChg>
      <pc:sldChg chg="modSp">
        <pc:chgData name="RIMPY BHAROT" userId="12f72a96-9bc2-4633-b5b3-b12fc9931370" providerId="ADAL" clId="{EE9867DD-962E-4CEE-A82A-4244830B1FF5}" dt="2017-09-22T08:29:37.545" v="278" actId="255"/>
        <pc:sldMkLst>
          <pc:docMk/>
          <pc:sldMk cId="29100889" sldId="261"/>
        </pc:sldMkLst>
        <pc:spChg chg="mod">
          <ac:chgData name="RIMPY BHAROT" userId="12f72a96-9bc2-4633-b5b3-b12fc9931370" providerId="ADAL" clId="{EE9867DD-962E-4CEE-A82A-4244830B1FF5}" dt="2017-09-22T08:29:37.545" v="278" actId="255"/>
          <ac:spMkLst>
            <pc:docMk/>
            <pc:sldMk cId="29100889" sldId="261"/>
            <ac:spMk id="2" creationId="{00000000-0000-0000-0000-000000000000}"/>
          </ac:spMkLst>
        </pc:spChg>
      </pc:sldChg>
      <pc:sldChg chg="addSp delSp modSp">
        <pc:chgData name="RIMPY BHAROT" userId="12f72a96-9bc2-4633-b5b3-b12fc9931370" providerId="ADAL" clId="{EE9867DD-962E-4CEE-A82A-4244830B1FF5}" dt="2017-09-22T08:21:11.152" v="27" actId="1076"/>
        <pc:sldMkLst>
          <pc:docMk/>
          <pc:sldMk cId="1191496326" sldId="262"/>
        </pc:sldMkLst>
        <pc:spChg chg="add del mod">
          <ac:chgData name="RIMPY BHAROT" userId="12f72a96-9bc2-4633-b5b3-b12fc9931370" providerId="ADAL" clId="{EE9867DD-962E-4CEE-A82A-4244830B1FF5}" dt="2017-09-22T08:18:46.214" v="3" actId="1076"/>
          <ac:spMkLst>
            <pc:docMk/>
            <pc:sldMk cId="1191496326" sldId="262"/>
            <ac:spMk id="3" creationId="{5882988E-ABE5-44C7-B477-A89A88AA1AF4}"/>
          </ac:spMkLst>
        </pc:spChg>
        <pc:spChg chg="mod ord">
          <ac:chgData name="RIMPY BHAROT" userId="12f72a96-9bc2-4633-b5b3-b12fc9931370" providerId="ADAL" clId="{EE9867DD-962E-4CEE-A82A-4244830B1FF5}" dt="2017-09-22T08:21:11.152" v="27" actId="1076"/>
          <ac:spMkLst>
            <pc:docMk/>
            <pc:sldMk cId="1191496326" sldId="262"/>
            <ac:spMk id="6" creationId="{00000000-0000-0000-0000-000000000000}"/>
          </ac:spMkLst>
        </pc:spChg>
        <pc:spChg chg="add del">
          <ac:chgData name="RIMPY BHAROT" userId="12f72a96-9bc2-4633-b5b3-b12fc9931370" providerId="ADAL" clId="{EE9867DD-962E-4CEE-A82A-4244830B1FF5}" dt="2017-09-22T08:20:14.210" v="17" actId="26606"/>
          <ac:spMkLst>
            <pc:docMk/>
            <pc:sldMk cId="1191496326" sldId="262"/>
            <ac:spMk id="12" creationId="{00000000-0000-0000-0000-000000000000}"/>
          </ac:spMkLst>
        </pc:spChg>
        <pc:spChg chg="add del">
          <ac:chgData name="RIMPY BHAROT" userId="12f72a96-9bc2-4633-b5b3-b12fc9931370" providerId="ADAL" clId="{EE9867DD-962E-4CEE-A82A-4244830B1FF5}" dt="2017-09-22T08:20:14.210" v="17" actId="26606"/>
          <ac:spMkLst>
            <pc:docMk/>
            <pc:sldMk cId="1191496326" sldId="262"/>
            <ac:spMk id="14" creationId="{0CABCAE3-64FC-4149-819F-2C1812824154}"/>
          </ac:spMkLst>
        </pc:spChg>
        <pc:spChg chg="add del">
          <ac:chgData name="RIMPY BHAROT" userId="12f72a96-9bc2-4633-b5b3-b12fc9931370" providerId="ADAL" clId="{EE9867DD-962E-4CEE-A82A-4244830B1FF5}" dt="2017-09-22T08:20:14.210" v="17" actId="26606"/>
          <ac:spMkLst>
            <pc:docMk/>
            <pc:sldMk cId="1191496326" sldId="262"/>
            <ac:spMk id="22" creationId="{2FA7AD0A-1871-4DF8-9235-F49D0513B9C1}"/>
          </ac:spMkLst>
        </pc:spChg>
        <pc:spChg chg="add del">
          <ac:chgData name="RIMPY BHAROT" userId="12f72a96-9bc2-4633-b5b3-b12fc9931370" providerId="ADAL" clId="{EE9867DD-962E-4CEE-A82A-4244830B1FF5}" dt="2017-09-22T08:20:14.210" v="17" actId="26606"/>
          <ac:spMkLst>
            <pc:docMk/>
            <pc:sldMk cId="1191496326" sldId="262"/>
            <ac:spMk id="24" creationId="{36B04CFB-FAE5-47DD-9B3E-4E9BA7A89CC1}"/>
          </ac:spMkLst>
        </pc:spChg>
        <pc:spChg chg="add del">
          <ac:chgData name="RIMPY BHAROT" userId="12f72a96-9bc2-4633-b5b3-b12fc9931370" providerId="ADAL" clId="{EE9867DD-962E-4CEE-A82A-4244830B1FF5}" dt="2017-09-22T08:20:14.210" v="17" actId="26606"/>
          <ac:spMkLst>
            <pc:docMk/>
            <pc:sldMk cId="1191496326" sldId="262"/>
            <ac:spMk id="34" creationId="{622F7FD7-8884-4FD5-95AB-0B5C6033ADF7}"/>
          </ac:spMkLst>
        </pc:spChg>
        <pc:spChg chg="add del">
          <ac:chgData name="RIMPY BHAROT" userId="12f72a96-9bc2-4633-b5b3-b12fc9931370" providerId="ADAL" clId="{EE9867DD-962E-4CEE-A82A-4244830B1FF5}" dt="2017-09-22T08:19:48.227" v="10" actId="26606"/>
          <ac:spMkLst>
            <pc:docMk/>
            <pc:sldMk cId="1191496326" sldId="262"/>
            <ac:spMk id="41" creationId="{00000000-0000-0000-0000-000000000000}"/>
          </ac:spMkLst>
        </pc:spChg>
        <pc:spChg chg="add del">
          <ac:chgData name="RIMPY BHAROT" userId="12f72a96-9bc2-4633-b5b3-b12fc9931370" providerId="ADAL" clId="{EE9867DD-962E-4CEE-A82A-4244830B1FF5}" dt="2017-09-22T08:20:14.195" v="16" actId="26606"/>
          <ac:spMkLst>
            <pc:docMk/>
            <pc:sldMk cId="1191496326" sldId="262"/>
            <ac:spMk id="43" creationId="{0CABCAE3-64FC-4149-819F-2C1812824154}"/>
          </ac:spMkLst>
        </pc:spChg>
        <pc:spChg chg="add del">
          <ac:chgData name="RIMPY BHAROT" userId="12f72a96-9bc2-4633-b5b3-b12fc9931370" providerId="ADAL" clId="{EE9867DD-962E-4CEE-A82A-4244830B1FF5}" dt="2017-09-22T08:19:48.227" v="10" actId="26606"/>
          <ac:spMkLst>
            <pc:docMk/>
            <pc:sldMk cId="1191496326" sldId="262"/>
            <ac:spMk id="45" creationId="{3193BA5C-B8F3-4972-BA54-014C48FAFA42}"/>
          </ac:spMkLst>
        </pc:spChg>
        <pc:spChg chg="add del">
          <ac:chgData name="RIMPY BHAROT" userId="12f72a96-9bc2-4633-b5b3-b12fc9931370" providerId="ADAL" clId="{EE9867DD-962E-4CEE-A82A-4244830B1FF5}" dt="2017-09-22T08:19:48.227" v="10" actId="26606"/>
          <ac:spMkLst>
            <pc:docMk/>
            <pc:sldMk cId="1191496326" sldId="262"/>
            <ac:spMk id="47" creationId="{05B93327-222A-4DAC-9163-371BF44CDB0C}"/>
          </ac:spMkLst>
        </pc:spChg>
        <pc:spChg chg="add del">
          <ac:chgData name="RIMPY BHAROT" userId="12f72a96-9bc2-4633-b5b3-b12fc9931370" providerId="ADAL" clId="{EE9867DD-962E-4CEE-A82A-4244830B1FF5}" dt="2017-09-22T08:19:48.227" v="10" actId="26606"/>
          <ac:spMkLst>
            <pc:docMk/>
            <pc:sldMk cId="1191496326" sldId="262"/>
            <ac:spMk id="57" creationId="{56388820-A63D-463C-9DBC-060A5ABE33B6}"/>
          </ac:spMkLst>
        </pc:spChg>
        <pc:spChg chg="add del">
          <ac:chgData name="RIMPY BHAROT" userId="12f72a96-9bc2-4633-b5b3-b12fc9931370" providerId="ADAL" clId="{EE9867DD-962E-4CEE-A82A-4244830B1FF5}" dt="2017-09-22T08:19:49.745" v="12" actId="26606"/>
          <ac:spMkLst>
            <pc:docMk/>
            <pc:sldMk cId="1191496326" sldId="262"/>
            <ac:spMk id="61" creationId="{1669046F-5838-4C7A-BBE8-A77F40FD9C7F}"/>
          </ac:spMkLst>
        </pc:spChg>
        <pc:spChg chg="add del">
          <ac:chgData name="RIMPY BHAROT" userId="12f72a96-9bc2-4633-b5b3-b12fc9931370" providerId="ADAL" clId="{EE9867DD-962E-4CEE-A82A-4244830B1FF5}" dt="2017-09-22T08:19:49.745" v="12" actId="26606"/>
          <ac:spMkLst>
            <pc:docMk/>
            <pc:sldMk cId="1191496326" sldId="262"/>
            <ac:spMk id="62" creationId="{2D5E6CDB-92ED-43A1-9491-C46E2C8E9956}"/>
          </ac:spMkLst>
        </pc:spChg>
        <pc:spChg chg="add del">
          <ac:chgData name="RIMPY BHAROT" userId="12f72a96-9bc2-4633-b5b3-b12fc9931370" providerId="ADAL" clId="{EE9867DD-962E-4CEE-A82A-4244830B1FF5}" dt="2017-09-22T08:19:49.745" v="12" actId="26606"/>
          <ac:spMkLst>
            <pc:docMk/>
            <pc:sldMk cId="1191496326" sldId="262"/>
            <ac:spMk id="66" creationId="{23B9DAF8-7DB4-40CB-85F8-7E02F95C6CA7}"/>
          </ac:spMkLst>
        </pc:spChg>
        <pc:spChg chg="add del">
          <ac:chgData name="RIMPY BHAROT" userId="12f72a96-9bc2-4633-b5b3-b12fc9931370" providerId="ADAL" clId="{EE9867DD-962E-4CEE-A82A-4244830B1FF5}" dt="2017-09-22T08:19:49.745" v="12" actId="26606"/>
          <ac:spMkLst>
            <pc:docMk/>
            <pc:sldMk cId="1191496326" sldId="262"/>
            <ac:spMk id="69" creationId="{00000000-0000-0000-0000-000000000000}"/>
          </ac:spMkLst>
        </pc:spChg>
        <pc:spChg chg="add del">
          <ac:chgData name="RIMPY BHAROT" userId="12f72a96-9bc2-4633-b5b3-b12fc9931370" providerId="ADAL" clId="{EE9867DD-962E-4CEE-A82A-4244830B1FF5}" dt="2017-09-22T08:20:03.209" v="14" actId="26606"/>
          <ac:spMkLst>
            <pc:docMk/>
            <pc:sldMk cId="1191496326" sldId="262"/>
            <ac:spMk id="71" creationId="{C630F413-44CE-4746-9821-9E0107978E7A}"/>
          </ac:spMkLst>
        </pc:spChg>
        <pc:spChg chg="add del">
          <ac:chgData name="RIMPY BHAROT" userId="12f72a96-9bc2-4633-b5b3-b12fc9931370" providerId="ADAL" clId="{EE9867DD-962E-4CEE-A82A-4244830B1FF5}" dt="2017-09-22T08:20:03.209" v="14" actId="26606"/>
          <ac:spMkLst>
            <pc:docMk/>
            <pc:sldMk cId="1191496326" sldId="262"/>
            <ac:spMk id="72" creationId="{22D671B1-B099-4F9C-B9CC-9D22B4DAF8A8}"/>
          </ac:spMkLst>
        </pc:spChg>
        <pc:spChg chg="add del">
          <ac:chgData name="RIMPY BHAROT" userId="12f72a96-9bc2-4633-b5b3-b12fc9931370" providerId="ADAL" clId="{EE9867DD-962E-4CEE-A82A-4244830B1FF5}" dt="2017-09-22T08:20:03.209" v="14" actId="26606"/>
          <ac:spMkLst>
            <pc:docMk/>
            <pc:sldMk cId="1191496326" sldId="262"/>
            <ac:spMk id="74" creationId="{898488B7-DBD3-40E7-B54B-4DA6C5693EF3}"/>
          </ac:spMkLst>
        </pc:spChg>
        <pc:spChg chg="add del">
          <ac:chgData name="RIMPY BHAROT" userId="12f72a96-9bc2-4633-b5b3-b12fc9931370" providerId="ADAL" clId="{EE9867DD-962E-4CEE-A82A-4244830B1FF5}" dt="2017-09-22T08:20:03.209" v="14" actId="26606"/>
          <ac:spMkLst>
            <pc:docMk/>
            <pc:sldMk cId="1191496326" sldId="262"/>
            <ac:spMk id="76" creationId="{00000000-0000-0000-0000-000000000000}"/>
          </ac:spMkLst>
        </pc:spChg>
        <pc:spChg chg="add del">
          <ac:chgData name="RIMPY BHAROT" userId="12f72a96-9bc2-4633-b5b3-b12fc9931370" providerId="ADAL" clId="{EE9867DD-962E-4CEE-A82A-4244830B1FF5}" dt="2017-09-22T08:20:14.195" v="16" actId="26606"/>
          <ac:spMkLst>
            <pc:docMk/>
            <pc:sldMk cId="1191496326" sldId="262"/>
            <ac:spMk id="78" creationId="{00000000-0000-0000-0000-000000000000}"/>
          </ac:spMkLst>
        </pc:spChg>
        <pc:spChg chg="add del">
          <ac:chgData name="RIMPY BHAROT" userId="12f72a96-9bc2-4633-b5b3-b12fc9931370" providerId="ADAL" clId="{EE9867DD-962E-4CEE-A82A-4244830B1FF5}" dt="2017-09-22T08:20:14.195" v="16" actId="26606"/>
          <ac:spMkLst>
            <pc:docMk/>
            <pc:sldMk cId="1191496326" sldId="262"/>
            <ac:spMk id="82" creationId="{2FA7AD0A-1871-4DF8-9235-F49D0513B9C1}"/>
          </ac:spMkLst>
        </pc:spChg>
        <pc:spChg chg="add del">
          <ac:chgData name="RIMPY BHAROT" userId="12f72a96-9bc2-4633-b5b3-b12fc9931370" providerId="ADAL" clId="{EE9867DD-962E-4CEE-A82A-4244830B1FF5}" dt="2017-09-22T08:20:14.195" v="16" actId="26606"/>
          <ac:spMkLst>
            <pc:docMk/>
            <pc:sldMk cId="1191496326" sldId="262"/>
            <ac:spMk id="83" creationId="{36B04CFB-FAE5-47DD-9B3E-4E9BA7A89CC1}"/>
          </ac:spMkLst>
        </pc:spChg>
        <pc:spChg chg="add del">
          <ac:chgData name="RIMPY BHAROT" userId="12f72a96-9bc2-4633-b5b3-b12fc9931370" providerId="ADAL" clId="{EE9867DD-962E-4CEE-A82A-4244830B1FF5}" dt="2017-09-22T08:20:14.195" v="16" actId="26606"/>
          <ac:spMkLst>
            <pc:docMk/>
            <pc:sldMk cId="1191496326" sldId="262"/>
            <ac:spMk id="87" creationId="{622F7FD7-8884-4FD5-95AB-0B5C6033ADF7}"/>
          </ac:spMkLst>
        </pc:spChg>
        <pc:spChg chg="add del">
          <ac:chgData name="RIMPY BHAROT" userId="12f72a96-9bc2-4633-b5b3-b12fc9931370" providerId="ADAL" clId="{EE9867DD-962E-4CEE-A82A-4244830B1FF5}" dt="2017-09-22T08:20:21.875" v="18" actId="478"/>
          <ac:spMkLst>
            <pc:docMk/>
            <pc:sldMk cId="1191496326" sldId="262"/>
            <ac:spMk id="91" creationId="{00000000-0000-0000-0000-000000000000}"/>
          </ac:spMkLst>
        </pc:spChg>
        <pc:grpChg chg="add del">
          <ac:chgData name="RIMPY BHAROT" userId="12f72a96-9bc2-4633-b5b3-b12fc9931370" providerId="ADAL" clId="{EE9867DD-962E-4CEE-A82A-4244830B1FF5}" dt="2017-09-22T08:20:14.210" v="17" actId="26606"/>
          <ac:grpSpMkLst>
            <pc:docMk/>
            <pc:sldMk cId="1191496326" sldId="262"/>
            <ac:grpSpMk id="30" creationId="{E8ACF89C-CFC3-4D68-B3C4-2BEFB7BBE5F7}"/>
          </ac:grpSpMkLst>
        </pc:grpChg>
        <pc:grpChg chg="add del">
          <ac:chgData name="RIMPY BHAROT" userId="12f72a96-9bc2-4633-b5b3-b12fc9931370" providerId="ADAL" clId="{EE9867DD-962E-4CEE-A82A-4244830B1FF5}" dt="2017-09-22T08:19:48.227" v="10" actId="26606"/>
          <ac:grpSpMkLst>
            <pc:docMk/>
            <pc:sldMk cId="1191496326" sldId="262"/>
            <ac:grpSpMk id="53" creationId="{14EE34E3-F117-4487-8ACF-33DA65FA11B3}"/>
          </ac:grpSpMkLst>
        </pc:grpChg>
        <pc:grpChg chg="add del">
          <ac:chgData name="RIMPY BHAROT" userId="12f72a96-9bc2-4633-b5b3-b12fc9931370" providerId="ADAL" clId="{EE9867DD-962E-4CEE-A82A-4244830B1FF5}" dt="2017-09-22T08:19:49.745" v="12" actId="26606"/>
          <ac:grpSpMkLst>
            <pc:docMk/>
            <pc:sldMk cId="1191496326" sldId="262"/>
            <ac:grpSpMk id="65" creationId="{EBB966BC-DC49-4138-8DEF-B1CD13033926}"/>
          </ac:grpSpMkLst>
        </pc:grpChg>
        <pc:grpChg chg="add del">
          <ac:chgData name="RIMPY BHAROT" userId="12f72a96-9bc2-4633-b5b3-b12fc9931370" providerId="ADAL" clId="{EE9867DD-962E-4CEE-A82A-4244830B1FF5}" dt="2017-09-22T08:20:14.195" v="16" actId="26606"/>
          <ac:grpSpMkLst>
            <pc:docMk/>
            <pc:sldMk cId="1191496326" sldId="262"/>
            <ac:grpSpMk id="85" creationId="{E8ACF89C-CFC3-4D68-B3C4-2BEFB7BBE5F7}"/>
          </ac:grpSpMkLst>
        </pc:grpChg>
        <pc:picChg chg="del">
          <ac:chgData name="RIMPY BHAROT" userId="12f72a96-9bc2-4633-b5b3-b12fc9931370" providerId="ADAL" clId="{EE9867DD-962E-4CEE-A82A-4244830B1FF5}" dt="2017-09-22T08:17:59.280" v="2" actId="478"/>
          <ac:picMkLst>
            <pc:docMk/>
            <pc:sldMk cId="1191496326" sldId="262"/>
            <ac:picMk id="4" creationId="{00000000-0000-0000-0000-000000000000}"/>
          </ac:picMkLst>
        </pc:picChg>
        <pc:picChg chg="add del">
          <ac:chgData name="RIMPY BHAROT" userId="12f72a96-9bc2-4633-b5b3-b12fc9931370" providerId="ADAL" clId="{EE9867DD-962E-4CEE-A82A-4244830B1FF5}" dt="2017-09-22T08:20:14.210" v="17" actId="26606"/>
          <ac:picMkLst>
            <pc:docMk/>
            <pc:sldMk cId="1191496326" sldId="262"/>
            <ac:picMk id="16" creationId="{012FDCFE-9AD2-4D8A-8CBF-B3AA37EBF6DD}"/>
          </ac:picMkLst>
        </pc:picChg>
        <pc:picChg chg="add del">
          <ac:chgData name="RIMPY BHAROT" userId="12f72a96-9bc2-4633-b5b3-b12fc9931370" providerId="ADAL" clId="{EE9867DD-962E-4CEE-A82A-4244830B1FF5}" dt="2017-09-22T08:20:14.210" v="17" actId="26606"/>
          <ac:picMkLst>
            <pc:docMk/>
            <pc:sldMk cId="1191496326" sldId="262"/>
            <ac:picMk id="26" creationId="{16EFE474-4FE0-4E8F-8F09-5ED2C9E76A84}"/>
          </ac:picMkLst>
        </pc:picChg>
        <pc:picChg chg="add del">
          <ac:chgData name="RIMPY BHAROT" userId="12f72a96-9bc2-4633-b5b3-b12fc9931370" providerId="ADAL" clId="{EE9867DD-962E-4CEE-A82A-4244830B1FF5}" dt="2017-09-22T08:19:48.227" v="10" actId="26606"/>
          <ac:picMkLst>
            <pc:docMk/>
            <pc:sldMk cId="1191496326" sldId="262"/>
            <ac:picMk id="39" creationId="{00000000-0000-0000-0000-000000000000}"/>
          </ac:picMkLst>
        </pc:picChg>
        <pc:picChg chg="add del">
          <ac:chgData name="RIMPY BHAROT" userId="12f72a96-9bc2-4633-b5b3-b12fc9931370" providerId="ADAL" clId="{EE9867DD-962E-4CEE-A82A-4244830B1FF5}" dt="2017-09-22T08:19:48.227" v="10" actId="26606"/>
          <ac:picMkLst>
            <pc:docMk/>
            <pc:sldMk cId="1191496326" sldId="262"/>
            <ac:picMk id="49" creationId="{C04ED70F-D6FD-4EB1-A171-D30F885FE73E}"/>
          </ac:picMkLst>
        </pc:picChg>
        <pc:picChg chg="add del">
          <ac:chgData name="RIMPY BHAROT" userId="12f72a96-9bc2-4633-b5b3-b12fc9931370" providerId="ADAL" clId="{EE9867DD-962E-4CEE-A82A-4244830B1FF5}" dt="2017-09-22T08:20:14.195" v="16" actId="26606"/>
          <ac:picMkLst>
            <pc:docMk/>
            <pc:sldMk cId="1191496326" sldId="262"/>
            <ac:picMk id="55" creationId="{16EFE474-4FE0-4E8F-8F09-5ED2C9E76A84}"/>
          </ac:picMkLst>
        </pc:picChg>
        <pc:picChg chg="add del">
          <ac:chgData name="RIMPY BHAROT" userId="12f72a96-9bc2-4633-b5b3-b12fc9931370" providerId="ADAL" clId="{EE9867DD-962E-4CEE-A82A-4244830B1FF5}" dt="2017-09-22T08:19:49.745" v="12" actId="26606"/>
          <ac:picMkLst>
            <pc:docMk/>
            <pc:sldMk cId="1191496326" sldId="262"/>
            <ac:picMk id="63" creationId="{7EFCF05C-6070-460B-8E60-12BE3EFD19F0}"/>
          </ac:picMkLst>
        </pc:picChg>
        <pc:picChg chg="add del">
          <ac:chgData name="RIMPY BHAROT" userId="12f72a96-9bc2-4633-b5b3-b12fc9931370" providerId="ADAL" clId="{EE9867DD-962E-4CEE-A82A-4244830B1FF5}" dt="2017-09-22T08:19:49.745" v="12" actId="26606"/>
          <ac:picMkLst>
            <pc:docMk/>
            <pc:sldMk cId="1191496326" sldId="262"/>
            <ac:picMk id="68" creationId="{00000000-0000-0000-0000-000000000000}"/>
          </ac:picMkLst>
        </pc:picChg>
        <pc:picChg chg="add del">
          <ac:chgData name="RIMPY BHAROT" userId="12f72a96-9bc2-4633-b5b3-b12fc9931370" providerId="ADAL" clId="{EE9867DD-962E-4CEE-A82A-4244830B1FF5}" dt="2017-09-22T08:20:03.209" v="14" actId="26606"/>
          <ac:picMkLst>
            <pc:docMk/>
            <pc:sldMk cId="1191496326" sldId="262"/>
            <ac:picMk id="75" creationId="{00000000-0000-0000-0000-000000000000}"/>
          </ac:picMkLst>
        </pc:picChg>
        <pc:picChg chg="add del">
          <ac:chgData name="RIMPY BHAROT" userId="12f72a96-9bc2-4633-b5b3-b12fc9931370" providerId="ADAL" clId="{EE9867DD-962E-4CEE-A82A-4244830B1FF5}" dt="2017-09-22T08:20:14.195" v="16" actId="26606"/>
          <ac:picMkLst>
            <pc:docMk/>
            <pc:sldMk cId="1191496326" sldId="262"/>
            <ac:picMk id="79" creationId="{012FDCFE-9AD2-4D8A-8CBF-B3AA37EBF6DD}"/>
          </ac:picMkLst>
        </pc:picChg>
        <pc:picChg chg="add mod">
          <ac:chgData name="RIMPY BHAROT" userId="12f72a96-9bc2-4633-b5b3-b12fc9931370" providerId="ADAL" clId="{EE9867DD-962E-4CEE-A82A-4244830B1FF5}" dt="2017-09-22T08:21:03.107" v="26" actId="14100"/>
          <ac:picMkLst>
            <pc:docMk/>
            <pc:sldMk cId="1191496326" sldId="262"/>
            <ac:picMk id="90" creationId="{00000000-0000-0000-0000-000000000000}"/>
          </ac:picMkLst>
        </pc:picChg>
        <pc:picChg chg="add del mod">
          <ac:chgData name="RIMPY BHAROT" userId="12f72a96-9bc2-4633-b5b3-b12fc9931370" providerId="ADAL" clId="{EE9867DD-962E-4CEE-A82A-4244830B1FF5}" dt="2017-09-22T08:20:14.210" v="17" actId="26606"/>
          <ac:picMkLst>
            <pc:docMk/>
            <pc:sldMk cId="1191496326" sldId="262"/>
            <ac:picMk id="92" creationId="{660EB1C3-73AA-4FFB-80A2-0A65E596AF8D}"/>
          </ac:picMkLst>
        </pc:picChg>
        <pc:cxnChg chg="add del">
          <ac:chgData name="RIMPY BHAROT" userId="12f72a96-9bc2-4633-b5b3-b12fc9931370" providerId="ADAL" clId="{EE9867DD-962E-4CEE-A82A-4244830B1FF5}" dt="2017-09-22T08:20:14.210" v="17" actId="26606"/>
          <ac:cxnSpMkLst>
            <pc:docMk/>
            <pc:sldMk cId="1191496326" sldId="262"/>
            <ac:cxnSpMk id="18" creationId="{FBD463FC-4CA8-4FF4-85A3-AF9F4B98D210}"/>
          </ac:cxnSpMkLst>
        </pc:cxnChg>
        <pc:cxnChg chg="add del">
          <ac:chgData name="RIMPY BHAROT" userId="12f72a96-9bc2-4633-b5b3-b12fc9931370" providerId="ADAL" clId="{EE9867DD-962E-4CEE-A82A-4244830B1FF5}" dt="2017-09-22T08:20:14.210" v="17" actId="26606"/>
          <ac:cxnSpMkLst>
            <pc:docMk/>
            <pc:sldMk cId="1191496326" sldId="262"/>
            <ac:cxnSpMk id="20" creationId="{BECF35C3-8B44-4F4B-BD25-4C01823DB22A}"/>
          </ac:cxnSpMkLst>
        </pc:cxnChg>
        <pc:cxnChg chg="add del">
          <ac:chgData name="RIMPY BHAROT" userId="12f72a96-9bc2-4633-b5b3-b12fc9931370" providerId="ADAL" clId="{EE9867DD-962E-4CEE-A82A-4244830B1FF5}" dt="2017-09-22T08:20:14.210" v="17" actId="26606"/>
          <ac:cxnSpMkLst>
            <pc:docMk/>
            <pc:sldMk cId="1191496326" sldId="262"/>
            <ac:cxnSpMk id="28" creationId="{CF8B8C81-54DC-4AF5-B682-3A2C70A6B55C}"/>
          </ac:cxnSpMkLst>
        </pc:cxnChg>
        <pc:cxnChg chg="add del">
          <ac:chgData name="RIMPY BHAROT" userId="12f72a96-9bc2-4633-b5b3-b12fc9931370" providerId="ADAL" clId="{EE9867DD-962E-4CEE-A82A-4244830B1FF5}" dt="2017-09-22T08:20:14.210" v="17" actId="26606"/>
          <ac:cxnSpMkLst>
            <pc:docMk/>
            <pc:sldMk cId="1191496326" sldId="262"/>
            <ac:cxnSpMk id="36" creationId="{EE68D41B-9286-479F-9AB7-678C8E348D71}"/>
          </ac:cxnSpMkLst>
        </pc:cxnChg>
        <pc:cxnChg chg="add del">
          <ac:chgData name="RIMPY BHAROT" userId="12f72a96-9bc2-4633-b5b3-b12fc9931370" providerId="ADAL" clId="{EE9867DD-962E-4CEE-A82A-4244830B1FF5}" dt="2017-09-22T08:19:48.227" v="10" actId="26606"/>
          <ac:cxnSpMkLst>
            <pc:docMk/>
            <pc:sldMk cId="1191496326" sldId="262"/>
            <ac:cxnSpMk id="51" creationId="{DA26CAE9-74C4-4EDD-8A80-77F79EAA86F4}"/>
          </ac:cxnSpMkLst>
        </pc:cxnChg>
        <pc:cxnChg chg="add del">
          <ac:chgData name="RIMPY BHAROT" userId="12f72a96-9bc2-4633-b5b3-b12fc9931370" providerId="ADAL" clId="{EE9867DD-962E-4CEE-A82A-4244830B1FF5}" dt="2017-09-22T08:19:48.227" v="10" actId="26606"/>
          <ac:cxnSpMkLst>
            <pc:docMk/>
            <pc:sldMk cId="1191496326" sldId="262"/>
            <ac:cxnSpMk id="59" creationId="{D7162BAB-C25E-4CE9-B87C-F118DC7E7C22}"/>
          </ac:cxnSpMkLst>
        </pc:cxnChg>
        <pc:cxnChg chg="add del">
          <ac:chgData name="RIMPY BHAROT" userId="12f72a96-9bc2-4633-b5b3-b12fc9931370" providerId="ADAL" clId="{EE9867DD-962E-4CEE-A82A-4244830B1FF5}" dt="2017-09-22T08:19:49.745" v="12" actId="26606"/>
          <ac:cxnSpMkLst>
            <pc:docMk/>
            <pc:sldMk cId="1191496326" sldId="262"/>
            <ac:cxnSpMk id="64" creationId="{CFD731F1-726F-453E-9516-3058095DE995}"/>
          </ac:cxnSpMkLst>
        </pc:cxnChg>
        <pc:cxnChg chg="add del">
          <ac:chgData name="RIMPY BHAROT" userId="12f72a96-9bc2-4633-b5b3-b12fc9931370" providerId="ADAL" clId="{EE9867DD-962E-4CEE-A82A-4244830B1FF5}" dt="2017-09-22T08:19:49.745" v="12" actId="26606"/>
          <ac:cxnSpMkLst>
            <pc:docMk/>
            <pc:sldMk cId="1191496326" sldId="262"/>
            <ac:cxnSpMk id="67" creationId="{606AED2C-61BA-485C-9DD4-B23B6280F9D8}"/>
          </ac:cxnSpMkLst>
        </pc:cxnChg>
        <pc:cxnChg chg="add del">
          <ac:chgData name="RIMPY BHAROT" userId="12f72a96-9bc2-4633-b5b3-b12fc9931370" providerId="ADAL" clId="{EE9867DD-962E-4CEE-A82A-4244830B1FF5}" dt="2017-09-22T08:20:03.209" v="14" actId="26606"/>
          <ac:cxnSpMkLst>
            <pc:docMk/>
            <pc:sldMk cId="1191496326" sldId="262"/>
            <ac:cxnSpMk id="73" creationId="{7552FBEF-FA69-427B-8245-0A518E0513D5}"/>
          </ac:cxnSpMkLst>
        </pc:cxnChg>
        <pc:cxnChg chg="add del">
          <ac:chgData name="RIMPY BHAROT" userId="12f72a96-9bc2-4633-b5b3-b12fc9931370" providerId="ADAL" clId="{EE9867DD-962E-4CEE-A82A-4244830B1FF5}" dt="2017-09-22T08:20:14.195" v="16" actId="26606"/>
          <ac:cxnSpMkLst>
            <pc:docMk/>
            <pc:sldMk cId="1191496326" sldId="262"/>
            <ac:cxnSpMk id="80" creationId="{FBD463FC-4CA8-4FF4-85A3-AF9F4B98D210}"/>
          </ac:cxnSpMkLst>
        </pc:cxnChg>
        <pc:cxnChg chg="add del">
          <ac:chgData name="RIMPY BHAROT" userId="12f72a96-9bc2-4633-b5b3-b12fc9931370" providerId="ADAL" clId="{EE9867DD-962E-4CEE-A82A-4244830B1FF5}" dt="2017-09-22T08:20:14.195" v="16" actId="26606"/>
          <ac:cxnSpMkLst>
            <pc:docMk/>
            <pc:sldMk cId="1191496326" sldId="262"/>
            <ac:cxnSpMk id="81" creationId="{BECF35C3-8B44-4F4B-BD25-4C01823DB22A}"/>
          </ac:cxnSpMkLst>
        </pc:cxnChg>
        <pc:cxnChg chg="add del">
          <ac:chgData name="RIMPY BHAROT" userId="12f72a96-9bc2-4633-b5b3-b12fc9931370" providerId="ADAL" clId="{EE9867DD-962E-4CEE-A82A-4244830B1FF5}" dt="2017-09-22T08:20:14.195" v="16" actId="26606"/>
          <ac:cxnSpMkLst>
            <pc:docMk/>
            <pc:sldMk cId="1191496326" sldId="262"/>
            <ac:cxnSpMk id="84" creationId="{CF8B8C81-54DC-4AF5-B682-3A2C70A6B55C}"/>
          </ac:cxnSpMkLst>
        </pc:cxnChg>
        <pc:cxnChg chg="add del">
          <ac:chgData name="RIMPY BHAROT" userId="12f72a96-9bc2-4633-b5b3-b12fc9931370" providerId="ADAL" clId="{EE9867DD-962E-4CEE-A82A-4244830B1FF5}" dt="2017-09-22T08:20:14.195" v="16" actId="26606"/>
          <ac:cxnSpMkLst>
            <pc:docMk/>
            <pc:sldMk cId="1191496326" sldId="262"/>
            <ac:cxnSpMk id="88" creationId="{EE68D41B-9286-479F-9AB7-678C8E348D71}"/>
          </ac:cxnSpMkLst>
        </pc:cxnChg>
      </pc:sldChg>
      <pc:sldChg chg="modSp">
        <pc:chgData name="RIMPY BHAROT" userId="12f72a96-9bc2-4633-b5b3-b12fc9931370" providerId="ADAL" clId="{EE9867DD-962E-4CEE-A82A-4244830B1FF5}" dt="2017-09-22T08:33:17.010" v="281" actId="1076"/>
        <pc:sldMkLst>
          <pc:docMk/>
          <pc:sldMk cId="2929253158" sldId="265"/>
        </pc:sldMkLst>
        <pc:spChg chg="mod">
          <ac:chgData name="RIMPY BHAROT" userId="12f72a96-9bc2-4633-b5b3-b12fc9931370" providerId="ADAL" clId="{EE9867DD-962E-4CEE-A82A-4244830B1FF5}" dt="2017-09-22T08:22:06.307" v="29" actId="122"/>
          <ac:spMkLst>
            <pc:docMk/>
            <pc:sldMk cId="2929253158" sldId="265"/>
            <ac:spMk id="2" creationId="{00000000-0000-0000-0000-000000000000}"/>
          </ac:spMkLst>
        </pc:spChg>
        <pc:picChg chg="mod">
          <ac:chgData name="RIMPY BHAROT" userId="12f72a96-9bc2-4633-b5b3-b12fc9931370" providerId="ADAL" clId="{EE9867DD-962E-4CEE-A82A-4244830B1FF5}" dt="2017-09-22T08:33:17.010" v="281" actId="1076"/>
          <ac:picMkLst>
            <pc:docMk/>
            <pc:sldMk cId="2929253158" sldId="265"/>
            <ac:picMk id="5" creationId="{00000000-0000-0000-0000-000000000000}"/>
          </ac:picMkLst>
        </pc:picChg>
        <pc:picChg chg="mod">
          <ac:chgData name="RIMPY BHAROT" userId="12f72a96-9bc2-4633-b5b3-b12fc9931370" providerId="ADAL" clId="{EE9867DD-962E-4CEE-A82A-4244830B1FF5}" dt="2017-09-22T08:33:14.053" v="280" actId="1076"/>
          <ac:picMkLst>
            <pc:docMk/>
            <pc:sldMk cId="2929253158" sldId="265"/>
            <ac:picMk id="7" creationId="{00000000-0000-0000-0000-000000000000}"/>
          </ac:picMkLst>
        </pc:picChg>
        <pc:picChg chg="mod">
          <ac:chgData name="RIMPY BHAROT" userId="12f72a96-9bc2-4633-b5b3-b12fc9931370" providerId="ADAL" clId="{EE9867DD-962E-4CEE-A82A-4244830B1FF5}" dt="2017-09-22T08:30:18.700" v="279" actId="14100"/>
          <ac:picMkLst>
            <pc:docMk/>
            <pc:sldMk cId="2929253158" sldId="265"/>
            <ac:picMk id="11" creationId="{00000000-0000-0000-0000-000000000000}"/>
          </ac:picMkLst>
        </pc:picChg>
      </pc:sldChg>
      <pc:sldChg chg="modSp">
        <pc:chgData name="RIMPY BHAROT" userId="12f72a96-9bc2-4633-b5b3-b12fc9931370" providerId="ADAL" clId="{EE9867DD-962E-4CEE-A82A-4244830B1FF5}" dt="2017-09-22T08:29:28.450" v="277" actId="255"/>
        <pc:sldMkLst>
          <pc:docMk/>
          <pc:sldMk cId="2187462063" sldId="267"/>
        </pc:sldMkLst>
        <pc:spChg chg="mod">
          <ac:chgData name="RIMPY BHAROT" userId="12f72a96-9bc2-4633-b5b3-b12fc9931370" providerId="ADAL" clId="{EE9867DD-962E-4CEE-A82A-4244830B1FF5}" dt="2017-09-22T08:29:28.450" v="277" actId="255"/>
          <ac:spMkLst>
            <pc:docMk/>
            <pc:sldMk cId="2187462063" sldId="267"/>
            <ac:spMk id="2" creationId="{00000000-0000-0000-0000-000000000000}"/>
          </ac:spMkLst>
        </pc:spChg>
      </pc:sldChg>
      <pc:sldChg chg="modSp">
        <pc:chgData name="RIMPY BHAROT" userId="12f72a96-9bc2-4633-b5b3-b12fc9931370" providerId="ADAL" clId="{EE9867DD-962E-4CEE-A82A-4244830B1FF5}" dt="2017-09-22T08:28:12.162" v="276" actId="255"/>
        <pc:sldMkLst>
          <pc:docMk/>
          <pc:sldMk cId="721688106" sldId="268"/>
        </pc:sldMkLst>
        <pc:spChg chg="mod">
          <ac:chgData name="RIMPY BHAROT" userId="12f72a96-9bc2-4633-b5b3-b12fc9931370" providerId="ADAL" clId="{EE9867DD-962E-4CEE-A82A-4244830B1FF5}" dt="2017-09-22T08:27:25.836" v="273" actId="255"/>
          <ac:spMkLst>
            <pc:docMk/>
            <pc:sldMk cId="721688106" sldId="268"/>
            <ac:spMk id="2" creationId="{00000000-0000-0000-0000-000000000000}"/>
          </ac:spMkLst>
        </pc:spChg>
        <pc:spChg chg="mod">
          <ac:chgData name="RIMPY BHAROT" userId="12f72a96-9bc2-4633-b5b3-b12fc9931370" providerId="ADAL" clId="{EE9867DD-962E-4CEE-A82A-4244830B1FF5}" dt="2017-09-22T08:28:12.162" v="276" actId="255"/>
          <ac:spMkLst>
            <pc:docMk/>
            <pc:sldMk cId="721688106" sldId="26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C2266-7AE8-4390-8062-E2C48E3BE35F}" type="datetimeFigureOut">
              <a:rPr lang="en-US"/>
              <a:t>9/22/2017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6D096-E5B6-4525-BFFA-ED896E3C0F8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5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healthtran.com/wordpress/2013/03/iht%C2%B2-releases-big-data-research-report-download-today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[1] </a:t>
            </a:r>
            <a:r>
              <a:rPr lang="en-US" err="1"/>
              <a:t>Burghard</a:t>
            </a:r>
            <a:r>
              <a:rPr lang="en-US"/>
              <a:t> C: Big Data and Analytics Key to Accountable Care Success. 2012, IDC Health Insights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D096-E5B6-4525-BFFA-ED896E3C0F8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26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[2] IHTT: Transforming Health Care through Big Data Strategies for leveraging big data in the health care industry. 2013,</a:t>
            </a:r>
            <a:r>
              <a:rPr lang="en-US">
                <a:hlinkClick r:id="rId3"/>
              </a:rPr>
              <a:t>http://ihealthtran.com/wordpress/2013/03/iht%C2%B2-releases-big-data-research-report-download-today/</a:t>
            </a:r>
            <a:r>
              <a:rPr lang="en-US"/>
              <a:t>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D096-E5B6-4525-BFFA-ED896E3C0F8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59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503854"/>
            <a:ext cx="8637073" cy="2839876"/>
          </a:xfrm>
        </p:spPr>
        <p:txBody>
          <a:bodyPr>
            <a:normAutofit fontScale="90000"/>
          </a:bodyPr>
          <a:lstStyle/>
          <a:p>
            <a:r>
              <a:rPr lang="en-US"/>
              <a:t>Predicting health metrics OF a region : A big data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694340"/>
            <a:ext cx="8637072" cy="2090640"/>
          </a:xfrm>
        </p:spPr>
        <p:txBody>
          <a:bodyPr vert="horz" lIns="91440" tIns="91440" rIns="91440" bIns="91440" rtlCol="0" anchor="t">
            <a:noAutofit/>
          </a:bodyPr>
          <a:lstStyle/>
          <a:p>
            <a:r>
              <a:rPr lang="en-US" sz="1600" b="1"/>
              <a:t>Submitted to:					SUBMITTED BY:</a:t>
            </a:r>
          </a:p>
          <a:p>
            <a:r>
              <a:rPr lang="en-US" sz="1600"/>
              <a:t>Dr. WEIDER YU					Amreen ABDUL WAHAB</a:t>
            </a:r>
          </a:p>
          <a:p>
            <a:r>
              <a:rPr lang="en-US" sz="1600"/>
              <a:t>						DISHANT KIMTANI</a:t>
            </a:r>
          </a:p>
          <a:p>
            <a:r>
              <a:rPr lang="en-US" sz="1600"/>
              <a:t>						RIMPY BHAROT</a:t>
            </a:r>
          </a:p>
          <a:p>
            <a:r>
              <a:rPr lang="en-US" sz="1600"/>
              <a:t>						SIDDHARTH SUTHAR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TECHNOLOGIES TO BE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                     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262" y="2354843"/>
            <a:ext cx="2286000" cy="81915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511" y="4169918"/>
            <a:ext cx="1935968" cy="1296427"/>
          </a:xfrm>
          <a:prstGeom prst="rect">
            <a:avLst/>
          </a:prstGeom>
        </p:spPr>
      </p:pic>
      <p:pic>
        <p:nvPicPr>
          <p:cNvPr id="9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969" y="3349395"/>
            <a:ext cx="1682640" cy="2391722"/>
          </a:xfrm>
          <a:prstGeom prst="rect">
            <a:avLst/>
          </a:prstGeom>
        </p:spPr>
      </p:pic>
      <p:pic>
        <p:nvPicPr>
          <p:cNvPr id="11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0588" y="3545633"/>
            <a:ext cx="1635329" cy="2208036"/>
          </a:xfrm>
          <a:prstGeom prst="rect">
            <a:avLst/>
          </a:prstGeom>
        </p:spPr>
      </p:pic>
      <p:pic>
        <p:nvPicPr>
          <p:cNvPr id="13" name="Picture 4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4511" y="2090970"/>
            <a:ext cx="1713198" cy="1544230"/>
          </a:xfrm>
          <a:prstGeom prst="rect">
            <a:avLst/>
          </a:prstGeom>
        </p:spPr>
      </p:pic>
      <p:pic>
        <p:nvPicPr>
          <p:cNvPr id="15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4176" y="2311577"/>
            <a:ext cx="2001838" cy="114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53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6783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What do we want to achieve?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/>
              <a:t>Suppose a person needs ( or wants ) to move to a new city or town.</a:t>
            </a:r>
          </a:p>
          <a:p>
            <a:r>
              <a:rPr lang="en-US" sz="2800"/>
              <a:t>How suitable will that place be for that person health wise?</a:t>
            </a:r>
          </a:p>
          <a:p>
            <a:r>
              <a:rPr lang="en-US" sz="2800"/>
              <a:t>Will he/she be suffering from more ailments or will it be better for his/her health?</a:t>
            </a:r>
            <a:endParaRPr/>
          </a:p>
          <a:p>
            <a:r>
              <a:rPr lang="en-US" sz="2800"/>
              <a:t>What proactive measures can they take to avoid ailments?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6957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800"/>
              <a:t>Can we measure the suitability of a city or a town for a person's health?</a:t>
            </a:r>
          </a:p>
          <a:p>
            <a:r>
              <a:rPr lang="en-US" sz="2800"/>
              <a:t>What determines the well being and good health of the people in that region?</a:t>
            </a:r>
          </a:p>
          <a:p>
            <a:r>
              <a:rPr lang="en-US" sz="2800"/>
              <a:t>Can a definitive metric be provided for particular or all ailments of a region?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9027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solution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 fontScale="92500" lnSpcReduction="10000"/>
          </a:bodyPr>
          <a:lstStyle/>
          <a:p>
            <a:r>
              <a:rPr lang="en-US" sz="3200"/>
              <a:t>A person should be able to query our application by selecting their ailments and then the region of interest.</a:t>
            </a:r>
          </a:p>
          <a:p>
            <a:r>
              <a:rPr lang="en-US" sz="3200"/>
              <a:t>The application should give a scale of 'risk' for each selected ailment in a graphical format.</a:t>
            </a:r>
          </a:p>
          <a:p>
            <a:r>
              <a:rPr lang="en-US" sz="3200"/>
              <a:t>It should also provide list of all ailments of that region ordered from high risk to low risk</a:t>
            </a:r>
          </a:p>
        </p:txBody>
      </p:sp>
    </p:spTree>
    <p:extLst>
      <p:ext uri="{BB962C8B-B14F-4D97-AF65-F5344CB8AC3E}">
        <p14:creationId xmlns:p14="http://schemas.microsoft.com/office/powerpoint/2010/main" val="249005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5 v's of big data in healthcare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0975" y="2016125"/>
            <a:ext cx="9604375" cy="378223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/>
              <a:t>VOLUME: The data is collected by a large number of sources for a very large number of subjects. This data is growing exponentially and doubles each year.</a:t>
            </a:r>
          </a:p>
          <a:p>
            <a:r>
              <a:rPr lang="en-US" sz="1800"/>
              <a:t>VELOCITY: Data from sources like Facebook, Twitter are updated real time. Also the hospital, claims or pharmacy data is updated with every new patient or customer.</a:t>
            </a:r>
          </a:p>
          <a:p>
            <a:r>
              <a:rPr lang="en-US" sz="1800"/>
              <a:t>VARIETY: Different data sources produce data of different format and structures. Medical records vary in formats and type.</a:t>
            </a:r>
          </a:p>
          <a:p>
            <a:r>
              <a:rPr lang="en-US" sz="1800"/>
              <a:t>VERACITY: Data from social media may not be trustworthy but it is important that accuracy is maintained in the records provided by government or hospitals or other authorized sources.</a:t>
            </a:r>
          </a:p>
          <a:p>
            <a:r>
              <a:rPr lang="en-US" sz="1800"/>
              <a:t>VALUE: Helps in predicting suitability of area.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7462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FINAL</a:t>
            </a:r>
            <a:r>
              <a:rPr lang="en-US"/>
              <a:t> SCORE for that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Each ailment can be provided a weight according to its severity for that person.</a:t>
            </a:r>
          </a:p>
          <a:p>
            <a:r>
              <a:rPr lang="en-US" sz="2800"/>
              <a:t>A final score based on the severity of those ailments in the selected region will be calculated</a:t>
            </a:r>
          </a:p>
          <a:p>
            <a:r>
              <a:rPr lang="en-US" sz="2800"/>
              <a:t>This will help the end user to decide whether the region is suitable for their health or not.</a:t>
            </a:r>
          </a:p>
        </p:txBody>
      </p:sp>
    </p:spTree>
    <p:extLst>
      <p:ext uri="{BB962C8B-B14F-4D97-AF65-F5344CB8AC3E}">
        <p14:creationId xmlns:p14="http://schemas.microsoft.com/office/powerpoint/2010/main" val="72168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Role of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/>
              <a:t>By digitizing, combining and effectively using big data, healthcare organizations ranging from single-physician offices and multi-provider groups to large hospital networks and accountable care organizations stand to realize significant benefits.[1]</a:t>
            </a:r>
          </a:p>
          <a:p>
            <a:r>
              <a:rPr lang="en-US" sz="2400"/>
              <a:t>We can leverage patient history data acquired from hospitals and health claims from insurance companies to determine the severity of various diseases in a region.</a:t>
            </a:r>
          </a:p>
        </p:txBody>
      </p:sp>
    </p:spTree>
    <p:extLst>
      <p:ext uri="{BB962C8B-B14F-4D97-AF65-F5344CB8AC3E}">
        <p14:creationId xmlns:p14="http://schemas.microsoft.com/office/powerpoint/2010/main" val="1541992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924050"/>
            <a:ext cx="9604375" cy="394853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Web and social media data like Facebook, Twitter, LinkedIn, blogs, health plan websites, smartphone apps etc. (unstructured). [2]</a:t>
            </a:r>
          </a:p>
          <a:p>
            <a:r>
              <a:rPr lang="en-US"/>
              <a:t>Data provided by hospitals giving various outbreaks, number of cases of each type of diseases, most common symptoms etc. (structured or unstructured depending upon willingness of hospital)</a:t>
            </a:r>
          </a:p>
          <a:p>
            <a:r>
              <a:rPr lang="en-US"/>
              <a:t>Health care claims and other billing records. (semi-structured and unstructured formats)[2]</a:t>
            </a:r>
          </a:p>
          <a:p>
            <a:r>
              <a:rPr lang="en-US"/>
              <a:t>Drug sale data from various pharmacies (structured data).</a:t>
            </a:r>
          </a:p>
          <a:p>
            <a:r>
              <a:rPr lang="en-US"/>
              <a:t>Govt provided health related data sets like data.hrsa.gov, healthdata.gov etc. (structured)</a:t>
            </a:r>
          </a:p>
        </p:txBody>
      </p:sp>
    </p:spTree>
    <p:extLst>
      <p:ext uri="{BB962C8B-B14F-4D97-AF65-F5344CB8AC3E}">
        <p14:creationId xmlns:p14="http://schemas.microsoft.com/office/powerpoint/2010/main" val="29100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03898"/>
            <a:ext cx="9603275" cy="37159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51579" y="1096350"/>
            <a:ext cx="9603275" cy="5378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>
                <a:latin typeface="+mj-lt"/>
                <a:ea typeface="+mj-ea"/>
                <a:cs typeface="+mj-cs"/>
              </a:rPr>
              <a:t>CONCEPTUAL ARCHITECTURE OF BIG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11914963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Gallery</vt:lpstr>
      <vt:lpstr>Predicting health metrics OF a region : A big data approach</vt:lpstr>
      <vt:lpstr>What do we want to achieve?</vt:lpstr>
      <vt:lpstr>Problem statement</vt:lpstr>
      <vt:lpstr>solution</vt:lpstr>
      <vt:lpstr>5 v's of big data in healthcare</vt:lpstr>
      <vt:lpstr>FINAL SCORE for that region</vt:lpstr>
      <vt:lpstr>Role of big data</vt:lpstr>
      <vt:lpstr>Data sources</vt:lpstr>
      <vt:lpstr>PowerPoint Presentation</vt:lpstr>
      <vt:lpstr>TECHNOLOGIES TO BE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health metrics OF a region : A big data approach</dc:title>
  <cp:revision>1</cp:revision>
  <dcterms:modified xsi:type="dcterms:W3CDTF">2017-09-22T02:24:24Z</dcterms:modified>
</cp:coreProperties>
</file>