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 id="2147483674" r:id="rId3"/>
  </p:sldMasterIdLst>
  <p:notesMasterIdLst>
    <p:notesMasterId r:id="rId21"/>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BC710E-4642-4229-89A5-955837F318FA}">
  <a:tblStyle styleId="{89BC710E-4642-4229-89A5-955837F318F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706"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8958da5cdc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8958da5cdc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8958da5cdc_1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g8958da5cdc_1_27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8958da5cdc_1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g8958da5cdc_1_28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8958da5cdc_1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1" name="Google Shape;381;g8958da5cdc_1_31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8958da5cdc_1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2" name="Google Shape;412;g8958da5cdc_1_34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8958da5cdc_1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3" name="Google Shape;443;g8958da5cdc_1_37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8958da5cdc_1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4" name="Google Shape;474;g8958da5cdc_1_40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8958da5cdc_1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1" name="Google Shape;501;g8958da5cdc_1_43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8958da5cdc_9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8" name="Google Shape;528;g8958da5cdc_9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8958da5cdc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g8958da5cdc_1_3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958da5cdc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g8958da5cdc_1_14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8958da5cdc_1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g8958da5cdc_1_17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8958da5cdc_1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8958da5cdc_1_20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952dec2fb_3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952dec2fb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958da5cdc_1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g8958da5cdc_1_23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958da5cdc_1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g8958da5cdc_1_26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8958da5cdc_1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2" name="Google Shape;332;g8958da5cdc_1_26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90000"/>
              </a:lnSpc>
              <a:spcBef>
                <a:spcPts val="0"/>
              </a:spcBef>
              <a:spcAft>
                <a:spcPts val="0"/>
              </a:spcAft>
              <a:buClr>
                <a:schemeClr val="lt1"/>
              </a:buClr>
              <a:buSzPts val="2800"/>
              <a:buFont typeface="Calibri"/>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8" name="Google Shape;58;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rtl="0">
              <a:lnSpc>
                <a:spcPct val="90000"/>
              </a:lnSpc>
              <a:spcBef>
                <a:spcPts val="0"/>
              </a:spcBef>
              <a:spcAft>
                <a:spcPts val="0"/>
              </a:spcAft>
              <a:buClr>
                <a:schemeClr val="lt1"/>
              </a:buClr>
              <a:buSzPts val="1800"/>
              <a:buChar char="●"/>
              <a:defRPr/>
            </a:lvl1pPr>
            <a:lvl2pPr marL="914400" lvl="1" indent="-317500" algn="l" rtl="0">
              <a:lnSpc>
                <a:spcPct val="90000"/>
              </a:lnSpc>
              <a:spcBef>
                <a:spcPts val="1600"/>
              </a:spcBef>
              <a:spcAft>
                <a:spcPts val="0"/>
              </a:spcAft>
              <a:buClr>
                <a:schemeClr val="lt1"/>
              </a:buClr>
              <a:buSzPts val="1400"/>
              <a:buChar char="○"/>
              <a:defRPr/>
            </a:lvl2pPr>
            <a:lvl3pPr marL="1371600" lvl="2" indent="-317500" algn="l" rtl="0">
              <a:lnSpc>
                <a:spcPct val="90000"/>
              </a:lnSpc>
              <a:spcBef>
                <a:spcPts val="1600"/>
              </a:spcBef>
              <a:spcAft>
                <a:spcPts val="0"/>
              </a:spcAft>
              <a:buClr>
                <a:schemeClr val="lt1"/>
              </a:buClr>
              <a:buSzPts val="1400"/>
              <a:buChar char="■"/>
              <a:defRPr/>
            </a:lvl3pPr>
            <a:lvl4pPr marL="1828800" lvl="3" indent="-317500" algn="l" rtl="0">
              <a:lnSpc>
                <a:spcPct val="90000"/>
              </a:lnSpc>
              <a:spcBef>
                <a:spcPts val="1600"/>
              </a:spcBef>
              <a:spcAft>
                <a:spcPts val="0"/>
              </a:spcAft>
              <a:buClr>
                <a:schemeClr val="lt1"/>
              </a:buClr>
              <a:buSzPts val="1400"/>
              <a:buChar char="●"/>
              <a:defRPr/>
            </a:lvl4pPr>
            <a:lvl5pPr marL="2286000" lvl="4" indent="-317500" algn="l" rtl="0">
              <a:lnSpc>
                <a:spcPct val="90000"/>
              </a:lnSpc>
              <a:spcBef>
                <a:spcPts val="1600"/>
              </a:spcBef>
              <a:spcAft>
                <a:spcPts val="0"/>
              </a:spcAft>
              <a:buClr>
                <a:schemeClr val="lt1"/>
              </a:buClr>
              <a:buSzPts val="1400"/>
              <a:buChar char="○"/>
              <a:defRPr/>
            </a:lvl5pPr>
            <a:lvl6pPr marL="2743200" lvl="5" indent="-317500" algn="l" rtl="0">
              <a:lnSpc>
                <a:spcPct val="90000"/>
              </a:lnSpc>
              <a:spcBef>
                <a:spcPts val="1600"/>
              </a:spcBef>
              <a:spcAft>
                <a:spcPts val="0"/>
              </a:spcAft>
              <a:buClr>
                <a:schemeClr val="lt1"/>
              </a:buClr>
              <a:buSzPts val="1400"/>
              <a:buChar char="■"/>
              <a:defRPr/>
            </a:lvl6pPr>
            <a:lvl7pPr marL="3200400" lvl="6" indent="-317500" algn="l" rtl="0">
              <a:lnSpc>
                <a:spcPct val="90000"/>
              </a:lnSpc>
              <a:spcBef>
                <a:spcPts val="1600"/>
              </a:spcBef>
              <a:spcAft>
                <a:spcPts val="0"/>
              </a:spcAft>
              <a:buClr>
                <a:schemeClr val="lt1"/>
              </a:buClr>
              <a:buSzPts val="1400"/>
              <a:buChar char="●"/>
              <a:defRPr/>
            </a:lvl7pPr>
            <a:lvl8pPr marL="3657600" lvl="7" indent="-317500" algn="l" rtl="0">
              <a:lnSpc>
                <a:spcPct val="90000"/>
              </a:lnSpc>
              <a:spcBef>
                <a:spcPts val="1600"/>
              </a:spcBef>
              <a:spcAft>
                <a:spcPts val="0"/>
              </a:spcAft>
              <a:buClr>
                <a:schemeClr val="lt1"/>
              </a:buClr>
              <a:buSzPts val="1400"/>
              <a:buChar char="○"/>
              <a:defRPr/>
            </a:lvl8pPr>
            <a:lvl9pPr marL="4114800" lvl="8" indent="-317500" algn="l" rtl="0">
              <a:lnSpc>
                <a:spcPct val="90000"/>
              </a:lnSpc>
              <a:spcBef>
                <a:spcPts val="1600"/>
              </a:spcBef>
              <a:spcAft>
                <a:spcPts val="1600"/>
              </a:spcAft>
              <a:buClr>
                <a:schemeClr val="lt1"/>
              </a:buClr>
              <a:buSzPts val="1400"/>
              <a:buChar char="■"/>
              <a:defRPr/>
            </a:lvl9pPr>
          </a:lstStyle>
          <a:p>
            <a:endParaRPr/>
          </a:p>
        </p:txBody>
      </p:sp>
      <p:sp>
        <p:nvSpPr>
          <p:cNvPr id="59" name="Google Shape;59;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1pPr>
            <a:lvl2pPr marL="0" marR="0" lvl="1"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2pPr>
            <a:lvl3pPr marL="0" marR="0" lvl="2"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3pPr>
            <a:lvl4pPr marL="0" marR="0" lvl="3"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4pPr>
            <a:lvl5pPr marL="0" marR="0" lvl="4"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5pPr>
            <a:lvl6pPr marL="0" marR="0" lvl="5"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6pPr>
            <a:lvl7pPr marL="0" marR="0" lvl="6"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7pPr>
            <a:lvl8pPr marL="0" marR="0" lvl="7"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8pPr>
            <a:lvl9pPr marL="0" marR="0" lvl="8"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90000"/>
              </a:lnSpc>
              <a:spcBef>
                <a:spcPts val="0"/>
              </a:spcBef>
              <a:spcAft>
                <a:spcPts val="0"/>
              </a:spcAft>
              <a:buClr>
                <a:schemeClr val="dk1"/>
              </a:buClr>
              <a:buSzPts val="2800"/>
              <a:buFont typeface="Calibri"/>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8" name="Google Shape;68;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rtl="0">
              <a:lnSpc>
                <a:spcPct val="90000"/>
              </a:lnSpc>
              <a:spcBef>
                <a:spcPts val="0"/>
              </a:spcBef>
              <a:spcAft>
                <a:spcPts val="0"/>
              </a:spcAft>
              <a:buClr>
                <a:schemeClr val="dk1"/>
              </a:buClr>
              <a:buSzPts val="1800"/>
              <a:buChar char="●"/>
              <a:defRPr/>
            </a:lvl1pPr>
            <a:lvl2pPr marL="914400" lvl="1" indent="-317500" algn="l" rtl="0">
              <a:lnSpc>
                <a:spcPct val="90000"/>
              </a:lnSpc>
              <a:spcBef>
                <a:spcPts val="1600"/>
              </a:spcBef>
              <a:spcAft>
                <a:spcPts val="0"/>
              </a:spcAft>
              <a:buClr>
                <a:schemeClr val="dk1"/>
              </a:buClr>
              <a:buSzPts val="1400"/>
              <a:buChar char="○"/>
              <a:defRPr/>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69" name="Google Shape;69;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0"/>
        <p:cNvGrpSpPr/>
        <p:nvPr/>
      </p:nvGrpSpPr>
      <p:grpSpPr>
        <a:xfrm>
          <a:off x="0" y="0"/>
          <a:ext cx="0" cy="0"/>
          <a:chOff x="0" y="0"/>
          <a:chExt cx="0" cy="0"/>
        </a:xfrm>
      </p:grpSpPr>
      <p:sp>
        <p:nvSpPr>
          <p:cNvPr id="71" name="Google Shape;71;p17"/>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2" name="Google Shape;72;p17"/>
          <p:cNvSpPr txBox="1">
            <a:spLocks noGrp="1"/>
          </p:cNvSpPr>
          <p:nvPr>
            <p:ph type="subTitle" idx="1"/>
          </p:nvPr>
        </p:nvSpPr>
        <p:spPr>
          <a:xfrm>
            <a:off x="1143000" y="2701528"/>
            <a:ext cx="6858000" cy="12417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750"/>
              </a:spcBef>
              <a:spcAft>
                <a:spcPts val="0"/>
              </a:spcAft>
              <a:buClr>
                <a:schemeClr val="dk1"/>
              </a:buClr>
              <a:buSzPts val="1800"/>
              <a:buNone/>
              <a:defRPr sz="1800"/>
            </a:lvl1pPr>
            <a:lvl2pPr lvl="1" algn="ctr" rtl="0">
              <a:lnSpc>
                <a:spcPct val="90000"/>
              </a:lnSpc>
              <a:spcBef>
                <a:spcPts val="375"/>
              </a:spcBef>
              <a:spcAft>
                <a:spcPts val="0"/>
              </a:spcAft>
              <a:buClr>
                <a:schemeClr val="dk1"/>
              </a:buClr>
              <a:buSzPts val="1500"/>
              <a:buNone/>
              <a:defRPr sz="1500"/>
            </a:lvl2pPr>
            <a:lvl3pPr lvl="2" algn="ctr" rtl="0">
              <a:lnSpc>
                <a:spcPct val="90000"/>
              </a:lnSpc>
              <a:spcBef>
                <a:spcPts val="375"/>
              </a:spcBef>
              <a:spcAft>
                <a:spcPts val="0"/>
              </a:spcAft>
              <a:buClr>
                <a:schemeClr val="dk1"/>
              </a:buClr>
              <a:buSzPts val="1350"/>
              <a:buNone/>
              <a:defRPr sz="1350"/>
            </a:lvl3pPr>
            <a:lvl4pPr lvl="3" algn="ctr" rtl="0">
              <a:lnSpc>
                <a:spcPct val="90000"/>
              </a:lnSpc>
              <a:spcBef>
                <a:spcPts val="375"/>
              </a:spcBef>
              <a:spcAft>
                <a:spcPts val="0"/>
              </a:spcAft>
              <a:buClr>
                <a:schemeClr val="dk1"/>
              </a:buClr>
              <a:buSzPts val="1200"/>
              <a:buNone/>
              <a:defRPr sz="1200"/>
            </a:lvl4pPr>
            <a:lvl5pPr lvl="4" algn="ctr" rtl="0">
              <a:lnSpc>
                <a:spcPct val="90000"/>
              </a:lnSpc>
              <a:spcBef>
                <a:spcPts val="375"/>
              </a:spcBef>
              <a:spcAft>
                <a:spcPts val="0"/>
              </a:spcAft>
              <a:buClr>
                <a:schemeClr val="dk1"/>
              </a:buClr>
              <a:buSzPts val="1200"/>
              <a:buNone/>
              <a:defRPr sz="1200"/>
            </a:lvl5pPr>
            <a:lvl6pPr lvl="5" algn="ctr" rtl="0">
              <a:lnSpc>
                <a:spcPct val="90000"/>
              </a:lnSpc>
              <a:spcBef>
                <a:spcPts val="375"/>
              </a:spcBef>
              <a:spcAft>
                <a:spcPts val="0"/>
              </a:spcAft>
              <a:buClr>
                <a:schemeClr val="dk1"/>
              </a:buClr>
              <a:buSzPts val="1200"/>
              <a:buNone/>
              <a:defRPr sz="1200"/>
            </a:lvl6pPr>
            <a:lvl7pPr lvl="6" algn="ctr" rtl="0">
              <a:lnSpc>
                <a:spcPct val="90000"/>
              </a:lnSpc>
              <a:spcBef>
                <a:spcPts val="375"/>
              </a:spcBef>
              <a:spcAft>
                <a:spcPts val="0"/>
              </a:spcAft>
              <a:buClr>
                <a:schemeClr val="dk1"/>
              </a:buClr>
              <a:buSzPts val="1200"/>
              <a:buNone/>
              <a:defRPr sz="1200"/>
            </a:lvl7pPr>
            <a:lvl8pPr lvl="7" algn="ctr" rtl="0">
              <a:lnSpc>
                <a:spcPct val="90000"/>
              </a:lnSpc>
              <a:spcBef>
                <a:spcPts val="375"/>
              </a:spcBef>
              <a:spcAft>
                <a:spcPts val="0"/>
              </a:spcAft>
              <a:buClr>
                <a:schemeClr val="dk1"/>
              </a:buClr>
              <a:buSzPts val="1200"/>
              <a:buNone/>
              <a:defRPr sz="1200"/>
            </a:lvl8pPr>
            <a:lvl9pPr lvl="8" algn="ctr" rtl="0">
              <a:lnSpc>
                <a:spcPct val="90000"/>
              </a:lnSpc>
              <a:spcBef>
                <a:spcPts val="375"/>
              </a:spcBef>
              <a:spcAft>
                <a:spcPts val="0"/>
              </a:spcAft>
              <a:buClr>
                <a:schemeClr val="dk1"/>
              </a:buClr>
              <a:buSzPts val="1200"/>
              <a:buNone/>
              <a:defRPr sz="1200"/>
            </a:lvl9pPr>
          </a:lstStyle>
          <a:p>
            <a:endParaRPr/>
          </a:p>
        </p:txBody>
      </p:sp>
      <p:sp>
        <p:nvSpPr>
          <p:cNvPr id="73" name="Google Shape;73;p17"/>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4" name="Google Shape;74;p17"/>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7"/>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Clr>
                <a:srgbClr val="888888"/>
              </a:buClr>
              <a:buSzPts val="900"/>
              <a:buFont typeface="Calibri"/>
              <a:buNone/>
              <a:defRPr/>
            </a:lvl1pPr>
            <a:lvl2pPr marL="0" lvl="1" indent="0" algn="r" rtl="0">
              <a:spcBef>
                <a:spcPts val="0"/>
              </a:spcBef>
              <a:spcAft>
                <a:spcPts val="0"/>
              </a:spcAft>
              <a:buClr>
                <a:srgbClr val="888888"/>
              </a:buClr>
              <a:buSzPts val="900"/>
              <a:buFont typeface="Calibri"/>
              <a:buNone/>
              <a:defRPr/>
            </a:lvl2pPr>
            <a:lvl3pPr marL="0" lvl="2" indent="0" algn="r" rtl="0">
              <a:spcBef>
                <a:spcPts val="0"/>
              </a:spcBef>
              <a:spcAft>
                <a:spcPts val="0"/>
              </a:spcAft>
              <a:buClr>
                <a:srgbClr val="888888"/>
              </a:buClr>
              <a:buSzPts val="900"/>
              <a:buFont typeface="Calibri"/>
              <a:buNone/>
              <a:defRPr/>
            </a:lvl3pPr>
            <a:lvl4pPr marL="0" lvl="3" indent="0" algn="r" rtl="0">
              <a:spcBef>
                <a:spcPts val="0"/>
              </a:spcBef>
              <a:spcAft>
                <a:spcPts val="0"/>
              </a:spcAft>
              <a:buClr>
                <a:srgbClr val="888888"/>
              </a:buClr>
              <a:buSzPts val="900"/>
              <a:buFont typeface="Calibri"/>
              <a:buNone/>
              <a:defRPr/>
            </a:lvl4pPr>
            <a:lvl5pPr marL="0" lvl="4" indent="0" algn="r" rtl="0">
              <a:spcBef>
                <a:spcPts val="0"/>
              </a:spcBef>
              <a:spcAft>
                <a:spcPts val="0"/>
              </a:spcAft>
              <a:buClr>
                <a:srgbClr val="888888"/>
              </a:buClr>
              <a:buSzPts val="900"/>
              <a:buFont typeface="Calibri"/>
              <a:buNone/>
              <a:defRPr/>
            </a:lvl5pPr>
            <a:lvl6pPr marL="0" lvl="5" indent="0" algn="r" rtl="0">
              <a:spcBef>
                <a:spcPts val="0"/>
              </a:spcBef>
              <a:spcAft>
                <a:spcPts val="0"/>
              </a:spcAft>
              <a:buClr>
                <a:srgbClr val="888888"/>
              </a:buClr>
              <a:buSzPts val="900"/>
              <a:buFont typeface="Calibri"/>
              <a:buNone/>
              <a:defRPr/>
            </a:lvl6pPr>
            <a:lvl7pPr marL="0" lvl="6" indent="0" algn="r" rtl="0">
              <a:spcBef>
                <a:spcPts val="0"/>
              </a:spcBef>
              <a:spcAft>
                <a:spcPts val="0"/>
              </a:spcAft>
              <a:buClr>
                <a:srgbClr val="888888"/>
              </a:buClr>
              <a:buSzPts val="900"/>
              <a:buFont typeface="Calibri"/>
              <a:buNone/>
              <a:defRPr/>
            </a:lvl7pPr>
            <a:lvl8pPr marL="0" lvl="7" indent="0" algn="r" rtl="0">
              <a:spcBef>
                <a:spcPts val="0"/>
              </a:spcBef>
              <a:spcAft>
                <a:spcPts val="0"/>
              </a:spcAft>
              <a:buClr>
                <a:srgbClr val="888888"/>
              </a:buClr>
              <a:buSzPts val="900"/>
              <a:buFont typeface="Calibri"/>
              <a:buNone/>
              <a:defRPr/>
            </a:lvl8pPr>
            <a:lvl9pPr marL="0" lvl="8" indent="0" algn="r" rtl="0">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6"/>
        <p:cNvGrpSpPr/>
        <p:nvPr/>
      </p:nvGrpSpPr>
      <p:grpSpPr>
        <a:xfrm>
          <a:off x="0" y="0"/>
          <a:ext cx="0" cy="0"/>
          <a:chOff x="0" y="0"/>
          <a:chExt cx="0" cy="0"/>
        </a:xfrm>
      </p:grpSpPr>
      <p:sp>
        <p:nvSpPr>
          <p:cNvPr id="77" name="Google Shape;77;p18"/>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8" name="Google Shape;78;p18"/>
          <p:cNvSpPr txBox="1">
            <a:spLocks noGrp="1"/>
          </p:cNvSpPr>
          <p:nvPr>
            <p:ph type="body" idx="1"/>
          </p:nvPr>
        </p:nvSpPr>
        <p:spPr>
          <a:xfrm>
            <a:off x="628650" y="1369219"/>
            <a:ext cx="7886700" cy="32634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79" name="Google Shape;79;p18"/>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18"/>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8"/>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Clr>
                <a:srgbClr val="888888"/>
              </a:buClr>
              <a:buSzPts val="900"/>
              <a:buFont typeface="Calibri"/>
              <a:buNone/>
              <a:defRPr/>
            </a:lvl1pPr>
            <a:lvl2pPr marL="0" lvl="1" indent="0" algn="r" rtl="0">
              <a:spcBef>
                <a:spcPts val="0"/>
              </a:spcBef>
              <a:spcAft>
                <a:spcPts val="0"/>
              </a:spcAft>
              <a:buClr>
                <a:srgbClr val="888888"/>
              </a:buClr>
              <a:buSzPts val="900"/>
              <a:buFont typeface="Calibri"/>
              <a:buNone/>
              <a:defRPr/>
            </a:lvl2pPr>
            <a:lvl3pPr marL="0" lvl="2" indent="0" algn="r" rtl="0">
              <a:spcBef>
                <a:spcPts val="0"/>
              </a:spcBef>
              <a:spcAft>
                <a:spcPts val="0"/>
              </a:spcAft>
              <a:buClr>
                <a:srgbClr val="888888"/>
              </a:buClr>
              <a:buSzPts val="900"/>
              <a:buFont typeface="Calibri"/>
              <a:buNone/>
              <a:defRPr/>
            </a:lvl3pPr>
            <a:lvl4pPr marL="0" lvl="3" indent="0" algn="r" rtl="0">
              <a:spcBef>
                <a:spcPts val="0"/>
              </a:spcBef>
              <a:spcAft>
                <a:spcPts val="0"/>
              </a:spcAft>
              <a:buClr>
                <a:srgbClr val="888888"/>
              </a:buClr>
              <a:buSzPts val="900"/>
              <a:buFont typeface="Calibri"/>
              <a:buNone/>
              <a:defRPr/>
            </a:lvl4pPr>
            <a:lvl5pPr marL="0" lvl="4" indent="0" algn="r" rtl="0">
              <a:spcBef>
                <a:spcPts val="0"/>
              </a:spcBef>
              <a:spcAft>
                <a:spcPts val="0"/>
              </a:spcAft>
              <a:buClr>
                <a:srgbClr val="888888"/>
              </a:buClr>
              <a:buSzPts val="900"/>
              <a:buFont typeface="Calibri"/>
              <a:buNone/>
              <a:defRPr/>
            </a:lvl5pPr>
            <a:lvl6pPr marL="0" lvl="5" indent="0" algn="r" rtl="0">
              <a:spcBef>
                <a:spcPts val="0"/>
              </a:spcBef>
              <a:spcAft>
                <a:spcPts val="0"/>
              </a:spcAft>
              <a:buClr>
                <a:srgbClr val="888888"/>
              </a:buClr>
              <a:buSzPts val="900"/>
              <a:buFont typeface="Calibri"/>
              <a:buNone/>
              <a:defRPr/>
            </a:lvl6pPr>
            <a:lvl7pPr marL="0" lvl="6" indent="0" algn="r" rtl="0">
              <a:spcBef>
                <a:spcPts val="0"/>
              </a:spcBef>
              <a:spcAft>
                <a:spcPts val="0"/>
              </a:spcAft>
              <a:buClr>
                <a:srgbClr val="888888"/>
              </a:buClr>
              <a:buSzPts val="900"/>
              <a:buFont typeface="Calibri"/>
              <a:buNone/>
              <a:defRPr/>
            </a:lvl7pPr>
            <a:lvl8pPr marL="0" lvl="7" indent="0" algn="r" rtl="0">
              <a:spcBef>
                <a:spcPts val="0"/>
              </a:spcBef>
              <a:spcAft>
                <a:spcPts val="0"/>
              </a:spcAft>
              <a:buClr>
                <a:srgbClr val="888888"/>
              </a:buClr>
              <a:buSzPts val="900"/>
              <a:buFont typeface="Calibri"/>
              <a:buNone/>
              <a:defRPr/>
            </a:lvl8pPr>
            <a:lvl9pPr marL="0" lvl="8" indent="0" algn="r" rtl="0">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2"/>
        <p:cNvGrpSpPr/>
        <p:nvPr/>
      </p:nvGrpSpPr>
      <p:grpSpPr>
        <a:xfrm>
          <a:off x="0" y="0"/>
          <a:ext cx="0" cy="0"/>
          <a:chOff x="0" y="0"/>
          <a:chExt cx="0" cy="0"/>
        </a:xfrm>
      </p:grpSpPr>
      <p:sp>
        <p:nvSpPr>
          <p:cNvPr id="83" name="Google Shape;83;p19"/>
          <p:cNvSpPr txBox="1">
            <a:spLocks noGrp="1"/>
          </p:cNvSpPr>
          <p:nvPr>
            <p:ph type="title"/>
          </p:nvPr>
        </p:nvSpPr>
        <p:spPr>
          <a:xfrm>
            <a:off x="623888" y="1282304"/>
            <a:ext cx="7886700" cy="21396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4" name="Google Shape;84;p19"/>
          <p:cNvSpPr txBox="1">
            <a:spLocks noGrp="1"/>
          </p:cNvSpPr>
          <p:nvPr>
            <p:ph type="body" idx="1"/>
          </p:nvPr>
        </p:nvSpPr>
        <p:spPr>
          <a:xfrm>
            <a:off x="623888" y="3442098"/>
            <a:ext cx="7886700" cy="11250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750"/>
              </a:spcBef>
              <a:spcAft>
                <a:spcPts val="0"/>
              </a:spcAft>
              <a:buClr>
                <a:srgbClr val="888888"/>
              </a:buClr>
              <a:buSzPts val="1800"/>
              <a:buNone/>
              <a:defRPr sz="1800">
                <a:solidFill>
                  <a:srgbClr val="888888"/>
                </a:solidFill>
              </a:defRPr>
            </a:lvl1pPr>
            <a:lvl2pPr marL="914400" lvl="1" indent="-228600" algn="l" rtl="0">
              <a:lnSpc>
                <a:spcPct val="90000"/>
              </a:lnSpc>
              <a:spcBef>
                <a:spcPts val="375"/>
              </a:spcBef>
              <a:spcAft>
                <a:spcPts val="0"/>
              </a:spcAft>
              <a:buClr>
                <a:srgbClr val="888888"/>
              </a:buClr>
              <a:buSzPts val="1500"/>
              <a:buNone/>
              <a:defRPr sz="1500">
                <a:solidFill>
                  <a:srgbClr val="888888"/>
                </a:solidFill>
              </a:defRPr>
            </a:lvl2pPr>
            <a:lvl3pPr marL="1371600" lvl="2" indent="-228600" algn="l" rtl="0">
              <a:lnSpc>
                <a:spcPct val="90000"/>
              </a:lnSpc>
              <a:spcBef>
                <a:spcPts val="375"/>
              </a:spcBef>
              <a:spcAft>
                <a:spcPts val="0"/>
              </a:spcAft>
              <a:buClr>
                <a:srgbClr val="888888"/>
              </a:buClr>
              <a:buSzPts val="1350"/>
              <a:buNone/>
              <a:defRPr sz="1350">
                <a:solidFill>
                  <a:srgbClr val="888888"/>
                </a:solidFill>
              </a:defRPr>
            </a:lvl3pPr>
            <a:lvl4pPr marL="1828800" lvl="3" indent="-228600" algn="l" rtl="0">
              <a:lnSpc>
                <a:spcPct val="90000"/>
              </a:lnSpc>
              <a:spcBef>
                <a:spcPts val="375"/>
              </a:spcBef>
              <a:spcAft>
                <a:spcPts val="0"/>
              </a:spcAft>
              <a:buClr>
                <a:srgbClr val="888888"/>
              </a:buClr>
              <a:buSzPts val="1200"/>
              <a:buNone/>
              <a:defRPr sz="1200">
                <a:solidFill>
                  <a:srgbClr val="888888"/>
                </a:solidFill>
              </a:defRPr>
            </a:lvl4pPr>
            <a:lvl5pPr marL="2286000" lvl="4" indent="-228600" algn="l" rtl="0">
              <a:lnSpc>
                <a:spcPct val="90000"/>
              </a:lnSpc>
              <a:spcBef>
                <a:spcPts val="375"/>
              </a:spcBef>
              <a:spcAft>
                <a:spcPts val="0"/>
              </a:spcAft>
              <a:buClr>
                <a:srgbClr val="888888"/>
              </a:buClr>
              <a:buSzPts val="1200"/>
              <a:buNone/>
              <a:defRPr sz="1200">
                <a:solidFill>
                  <a:srgbClr val="888888"/>
                </a:solidFill>
              </a:defRPr>
            </a:lvl5pPr>
            <a:lvl6pPr marL="2743200" lvl="5" indent="-228600" algn="l" rtl="0">
              <a:lnSpc>
                <a:spcPct val="90000"/>
              </a:lnSpc>
              <a:spcBef>
                <a:spcPts val="375"/>
              </a:spcBef>
              <a:spcAft>
                <a:spcPts val="0"/>
              </a:spcAft>
              <a:buClr>
                <a:srgbClr val="888888"/>
              </a:buClr>
              <a:buSzPts val="1200"/>
              <a:buNone/>
              <a:defRPr sz="1200">
                <a:solidFill>
                  <a:srgbClr val="888888"/>
                </a:solidFill>
              </a:defRPr>
            </a:lvl6pPr>
            <a:lvl7pPr marL="3200400" lvl="6" indent="-228600" algn="l" rtl="0">
              <a:lnSpc>
                <a:spcPct val="90000"/>
              </a:lnSpc>
              <a:spcBef>
                <a:spcPts val="375"/>
              </a:spcBef>
              <a:spcAft>
                <a:spcPts val="0"/>
              </a:spcAft>
              <a:buClr>
                <a:srgbClr val="888888"/>
              </a:buClr>
              <a:buSzPts val="1200"/>
              <a:buNone/>
              <a:defRPr sz="1200">
                <a:solidFill>
                  <a:srgbClr val="888888"/>
                </a:solidFill>
              </a:defRPr>
            </a:lvl7pPr>
            <a:lvl8pPr marL="3657600" lvl="7" indent="-228600" algn="l" rtl="0">
              <a:lnSpc>
                <a:spcPct val="90000"/>
              </a:lnSpc>
              <a:spcBef>
                <a:spcPts val="375"/>
              </a:spcBef>
              <a:spcAft>
                <a:spcPts val="0"/>
              </a:spcAft>
              <a:buClr>
                <a:srgbClr val="888888"/>
              </a:buClr>
              <a:buSzPts val="1200"/>
              <a:buNone/>
              <a:defRPr sz="1200">
                <a:solidFill>
                  <a:srgbClr val="888888"/>
                </a:solidFill>
              </a:defRPr>
            </a:lvl8pPr>
            <a:lvl9pPr marL="4114800" lvl="8" indent="-228600" algn="l" rtl="0">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85" name="Google Shape;85;p19"/>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6" name="Google Shape;86;p19"/>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7" name="Google Shape;87;p19"/>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Clr>
                <a:srgbClr val="888888"/>
              </a:buClr>
              <a:buSzPts val="900"/>
              <a:buFont typeface="Calibri"/>
              <a:buNone/>
              <a:defRPr/>
            </a:lvl1pPr>
            <a:lvl2pPr marL="0" lvl="1" indent="0" algn="r" rtl="0">
              <a:spcBef>
                <a:spcPts val="0"/>
              </a:spcBef>
              <a:spcAft>
                <a:spcPts val="0"/>
              </a:spcAft>
              <a:buClr>
                <a:srgbClr val="888888"/>
              </a:buClr>
              <a:buSzPts val="900"/>
              <a:buFont typeface="Calibri"/>
              <a:buNone/>
              <a:defRPr/>
            </a:lvl2pPr>
            <a:lvl3pPr marL="0" lvl="2" indent="0" algn="r" rtl="0">
              <a:spcBef>
                <a:spcPts val="0"/>
              </a:spcBef>
              <a:spcAft>
                <a:spcPts val="0"/>
              </a:spcAft>
              <a:buClr>
                <a:srgbClr val="888888"/>
              </a:buClr>
              <a:buSzPts val="900"/>
              <a:buFont typeface="Calibri"/>
              <a:buNone/>
              <a:defRPr/>
            </a:lvl3pPr>
            <a:lvl4pPr marL="0" lvl="3" indent="0" algn="r" rtl="0">
              <a:spcBef>
                <a:spcPts val="0"/>
              </a:spcBef>
              <a:spcAft>
                <a:spcPts val="0"/>
              </a:spcAft>
              <a:buClr>
                <a:srgbClr val="888888"/>
              </a:buClr>
              <a:buSzPts val="900"/>
              <a:buFont typeface="Calibri"/>
              <a:buNone/>
              <a:defRPr/>
            </a:lvl4pPr>
            <a:lvl5pPr marL="0" lvl="4" indent="0" algn="r" rtl="0">
              <a:spcBef>
                <a:spcPts val="0"/>
              </a:spcBef>
              <a:spcAft>
                <a:spcPts val="0"/>
              </a:spcAft>
              <a:buClr>
                <a:srgbClr val="888888"/>
              </a:buClr>
              <a:buSzPts val="900"/>
              <a:buFont typeface="Calibri"/>
              <a:buNone/>
              <a:defRPr/>
            </a:lvl5pPr>
            <a:lvl6pPr marL="0" lvl="5" indent="0" algn="r" rtl="0">
              <a:spcBef>
                <a:spcPts val="0"/>
              </a:spcBef>
              <a:spcAft>
                <a:spcPts val="0"/>
              </a:spcAft>
              <a:buClr>
                <a:srgbClr val="888888"/>
              </a:buClr>
              <a:buSzPts val="900"/>
              <a:buFont typeface="Calibri"/>
              <a:buNone/>
              <a:defRPr/>
            </a:lvl6pPr>
            <a:lvl7pPr marL="0" lvl="6" indent="0" algn="r" rtl="0">
              <a:spcBef>
                <a:spcPts val="0"/>
              </a:spcBef>
              <a:spcAft>
                <a:spcPts val="0"/>
              </a:spcAft>
              <a:buClr>
                <a:srgbClr val="888888"/>
              </a:buClr>
              <a:buSzPts val="900"/>
              <a:buFont typeface="Calibri"/>
              <a:buNone/>
              <a:defRPr/>
            </a:lvl7pPr>
            <a:lvl8pPr marL="0" lvl="7" indent="0" algn="r" rtl="0">
              <a:spcBef>
                <a:spcPts val="0"/>
              </a:spcBef>
              <a:spcAft>
                <a:spcPts val="0"/>
              </a:spcAft>
              <a:buClr>
                <a:srgbClr val="888888"/>
              </a:buClr>
              <a:buSzPts val="900"/>
              <a:buFont typeface="Calibri"/>
              <a:buNone/>
              <a:defRPr/>
            </a:lvl8pPr>
            <a:lvl9pPr marL="0" lvl="8" indent="0" algn="r" rtl="0">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8"/>
        <p:cNvGrpSpPr/>
        <p:nvPr/>
      </p:nvGrpSpPr>
      <p:grpSpPr>
        <a:xfrm>
          <a:off x="0" y="0"/>
          <a:ext cx="0" cy="0"/>
          <a:chOff x="0" y="0"/>
          <a:chExt cx="0" cy="0"/>
        </a:xfrm>
      </p:grpSpPr>
      <p:sp>
        <p:nvSpPr>
          <p:cNvPr id="89" name="Google Shape;89;p20"/>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0" name="Google Shape;90;p20"/>
          <p:cNvSpPr txBox="1">
            <a:spLocks noGrp="1"/>
          </p:cNvSpPr>
          <p:nvPr>
            <p:ph type="body" idx="1"/>
          </p:nvPr>
        </p:nvSpPr>
        <p:spPr>
          <a:xfrm>
            <a:off x="628650" y="1369219"/>
            <a:ext cx="3886200" cy="32634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91" name="Google Shape;91;p20"/>
          <p:cNvSpPr txBox="1">
            <a:spLocks noGrp="1"/>
          </p:cNvSpPr>
          <p:nvPr>
            <p:ph type="body" idx="2"/>
          </p:nvPr>
        </p:nvSpPr>
        <p:spPr>
          <a:xfrm>
            <a:off x="4629150" y="1369219"/>
            <a:ext cx="3886200" cy="32634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92" name="Google Shape;92;p20"/>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20"/>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4" name="Google Shape;94;p20"/>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Clr>
                <a:srgbClr val="888888"/>
              </a:buClr>
              <a:buSzPts val="900"/>
              <a:buFont typeface="Calibri"/>
              <a:buNone/>
              <a:defRPr/>
            </a:lvl1pPr>
            <a:lvl2pPr marL="0" lvl="1" indent="0" algn="r" rtl="0">
              <a:spcBef>
                <a:spcPts val="0"/>
              </a:spcBef>
              <a:spcAft>
                <a:spcPts val="0"/>
              </a:spcAft>
              <a:buClr>
                <a:srgbClr val="888888"/>
              </a:buClr>
              <a:buSzPts val="900"/>
              <a:buFont typeface="Calibri"/>
              <a:buNone/>
              <a:defRPr/>
            </a:lvl2pPr>
            <a:lvl3pPr marL="0" lvl="2" indent="0" algn="r" rtl="0">
              <a:spcBef>
                <a:spcPts val="0"/>
              </a:spcBef>
              <a:spcAft>
                <a:spcPts val="0"/>
              </a:spcAft>
              <a:buClr>
                <a:srgbClr val="888888"/>
              </a:buClr>
              <a:buSzPts val="900"/>
              <a:buFont typeface="Calibri"/>
              <a:buNone/>
              <a:defRPr/>
            </a:lvl3pPr>
            <a:lvl4pPr marL="0" lvl="3" indent="0" algn="r" rtl="0">
              <a:spcBef>
                <a:spcPts val="0"/>
              </a:spcBef>
              <a:spcAft>
                <a:spcPts val="0"/>
              </a:spcAft>
              <a:buClr>
                <a:srgbClr val="888888"/>
              </a:buClr>
              <a:buSzPts val="900"/>
              <a:buFont typeface="Calibri"/>
              <a:buNone/>
              <a:defRPr/>
            </a:lvl4pPr>
            <a:lvl5pPr marL="0" lvl="4" indent="0" algn="r" rtl="0">
              <a:spcBef>
                <a:spcPts val="0"/>
              </a:spcBef>
              <a:spcAft>
                <a:spcPts val="0"/>
              </a:spcAft>
              <a:buClr>
                <a:srgbClr val="888888"/>
              </a:buClr>
              <a:buSzPts val="900"/>
              <a:buFont typeface="Calibri"/>
              <a:buNone/>
              <a:defRPr/>
            </a:lvl5pPr>
            <a:lvl6pPr marL="0" lvl="5" indent="0" algn="r" rtl="0">
              <a:spcBef>
                <a:spcPts val="0"/>
              </a:spcBef>
              <a:spcAft>
                <a:spcPts val="0"/>
              </a:spcAft>
              <a:buClr>
                <a:srgbClr val="888888"/>
              </a:buClr>
              <a:buSzPts val="900"/>
              <a:buFont typeface="Calibri"/>
              <a:buNone/>
              <a:defRPr/>
            </a:lvl6pPr>
            <a:lvl7pPr marL="0" lvl="6" indent="0" algn="r" rtl="0">
              <a:spcBef>
                <a:spcPts val="0"/>
              </a:spcBef>
              <a:spcAft>
                <a:spcPts val="0"/>
              </a:spcAft>
              <a:buClr>
                <a:srgbClr val="888888"/>
              </a:buClr>
              <a:buSzPts val="900"/>
              <a:buFont typeface="Calibri"/>
              <a:buNone/>
              <a:defRPr/>
            </a:lvl7pPr>
            <a:lvl8pPr marL="0" lvl="7" indent="0" algn="r" rtl="0">
              <a:spcBef>
                <a:spcPts val="0"/>
              </a:spcBef>
              <a:spcAft>
                <a:spcPts val="0"/>
              </a:spcAft>
              <a:buClr>
                <a:srgbClr val="888888"/>
              </a:buClr>
              <a:buSzPts val="900"/>
              <a:buFont typeface="Calibri"/>
              <a:buNone/>
              <a:defRPr/>
            </a:lvl8pPr>
            <a:lvl9pPr marL="0" lvl="8" indent="0" algn="r" rtl="0">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5"/>
        <p:cNvGrpSpPr/>
        <p:nvPr/>
      </p:nvGrpSpPr>
      <p:grpSpPr>
        <a:xfrm>
          <a:off x="0" y="0"/>
          <a:ext cx="0" cy="0"/>
          <a:chOff x="0" y="0"/>
          <a:chExt cx="0" cy="0"/>
        </a:xfrm>
      </p:grpSpPr>
      <p:sp>
        <p:nvSpPr>
          <p:cNvPr id="96" name="Google Shape;96;p21"/>
          <p:cNvSpPr txBox="1">
            <a:spLocks noGrp="1"/>
          </p:cNvSpPr>
          <p:nvPr>
            <p:ph type="title"/>
          </p:nvPr>
        </p:nvSpPr>
        <p:spPr>
          <a:xfrm>
            <a:off x="629841" y="273844"/>
            <a:ext cx="7886700" cy="9942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7" name="Google Shape;97;p21"/>
          <p:cNvSpPr txBox="1">
            <a:spLocks noGrp="1"/>
          </p:cNvSpPr>
          <p:nvPr>
            <p:ph type="body" idx="1"/>
          </p:nvPr>
        </p:nvSpPr>
        <p:spPr>
          <a:xfrm>
            <a:off x="629842" y="1260872"/>
            <a:ext cx="3868200" cy="6180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750"/>
              </a:spcBef>
              <a:spcAft>
                <a:spcPts val="0"/>
              </a:spcAft>
              <a:buClr>
                <a:schemeClr val="dk1"/>
              </a:buClr>
              <a:buSzPts val="1800"/>
              <a:buNone/>
              <a:defRPr sz="1800" b="1"/>
            </a:lvl1pPr>
            <a:lvl2pPr marL="914400" lvl="1" indent="-228600" algn="l" rtl="0">
              <a:lnSpc>
                <a:spcPct val="90000"/>
              </a:lnSpc>
              <a:spcBef>
                <a:spcPts val="375"/>
              </a:spcBef>
              <a:spcAft>
                <a:spcPts val="0"/>
              </a:spcAft>
              <a:buClr>
                <a:schemeClr val="dk1"/>
              </a:buClr>
              <a:buSzPts val="1500"/>
              <a:buNone/>
              <a:defRPr sz="1500" b="1"/>
            </a:lvl2pPr>
            <a:lvl3pPr marL="1371600" lvl="2" indent="-228600" algn="l" rtl="0">
              <a:lnSpc>
                <a:spcPct val="90000"/>
              </a:lnSpc>
              <a:spcBef>
                <a:spcPts val="375"/>
              </a:spcBef>
              <a:spcAft>
                <a:spcPts val="0"/>
              </a:spcAft>
              <a:buClr>
                <a:schemeClr val="dk1"/>
              </a:buClr>
              <a:buSzPts val="1350"/>
              <a:buNone/>
              <a:defRPr sz="1350" b="1"/>
            </a:lvl3pPr>
            <a:lvl4pPr marL="1828800" lvl="3" indent="-228600" algn="l" rtl="0">
              <a:lnSpc>
                <a:spcPct val="90000"/>
              </a:lnSpc>
              <a:spcBef>
                <a:spcPts val="375"/>
              </a:spcBef>
              <a:spcAft>
                <a:spcPts val="0"/>
              </a:spcAft>
              <a:buClr>
                <a:schemeClr val="dk1"/>
              </a:buClr>
              <a:buSzPts val="1200"/>
              <a:buNone/>
              <a:defRPr sz="1200" b="1"/>
            </a:lvl4pPr>
            <a:lvl5pPr marL="2286000" lvl="4" indent="-228600" algn="l" rtl="0">
              <a:lnSpc>
                <a:spcPct val="90000"/>
              </a:lnSpc>
              <a:spcBef>
                <a:spcPts val="375"/>
              </a:spcBef>
              <a:spcAft>
                <a:spcPts val="0"/>
              </a:spcAft>
              <a:buClr>
                <a:schemeClr val="dk1"/>
              </a:buClr>
              <a:buSzPts val="1200"/>
              <a:buNone/>
              <a:defRPr sz="1200" b="1"/>
            </a:lvl5pPr>
            <a:lvl6pPr marL="2743200" lvl="5" indent="-228600" algn="l" rtl="0">
              <a:lnSpc>
                <a:spcPct val="90000"/>
              </a:lnSpc>
              <a:spcBef>
                <a:spcPts val="375"/>
              </a:spcBef>
              <a:spcAft>
                <a:spcPts val="0"/>
              </a:spcAft>
              <a:buClr>
                <a:schemeClr val="dk1"/>
              </a:buClr>
              <a:buSzPts val="1200"/>
              <a:buNone/>
              <a:defRPr sz="1200" b="1"/>
            </a:lvl6pPr>
            <a:lvl7pPr marL="3200400" lvl="6" indent="-228600" algn="l" rtl="0">
              <a:lnSpc>
                <a:spcPct val="90000"/>
              </a:lnSpc>
              <a:spcBef>
                <a:spcPts val="375"/>
              </a:spcBef>
              <a:spcAft>
                <a:spcPts val="0"/>
              </a:spcAft>
              <a:buClr>
                <a:schemeClr val="dk1"/>
              </a:buClr>
              <a:buSzPts val="1200"/>
              <a:buNone/>
              <a:defRPr sz="1200" b="1"/>
            </a:lvl7pPr>
            <a:lvl8pPr marL="3657600" lvl="7" indent="-228600" algn="l" rtl="0">
              <a:lnSpc>
                <a:spcPct val="90000"/>
              </a:lnSpc>
              <a:spcBef>
                <a:spcPts val="375"/>
              </a:spcBef>
              <a:spcAft>
                <a:spcPts val="0"/>
              </a:spcAft>
              <a:buClr>
                <a:schemeClr val="dk1"/>
              </a:buClr>
              <a:buSzPts val="1200"/>
              <a:buNone/>
              <a:defRPr sz="1200" b="1"/>
            </a:lvl8pPr>
            <a:lvl9pPr marL="4114800" lvl="8" indent="-228600" algn="l" rtl="0">
              <a:lnSpc>
                <a:spcPct val="90000"/>
              </a:lnSpc>
              <a:spcBef>
                <a:spcPts val="375"/>
              </a:spcBef>
              <a:spcAft>
                <a:spcPts val="0"/>
              </a:spcAft>
              <a:buClr>
                <a:schemeClr val="dk1"/>
              </a:buClr>
              <a:buSzPts val="1200"/>
              <a:buNone/>
              <a:defRPr sz="1200" b="1"/>
            </a:lvl9pPr>
          </a:lstStyle>
          <a:p>
            <a:endParaRPr/>
          </a:p>
        </p:txBody>
      </p:sp>
      <p:sp>
        <p:nvSpPr>
          <p:cNvPr id="98" name="Google Shape;98;p21"/>
          <p:cNvSpPr txBox="1">
            <a:spLocks noGrp="1"/>
          </p:cNvSpPr>
          <p:nvPr>
            <p:ph type="body" idx="2"/>
          </p:nvPr>
        </p:nvSpPr>
        <p:spPr>
          <a:xfrm>
            <a:off x="629842" y="1878806"/>
            <a:ext cx="3868200" cy="27633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99" name="Google Shape;99;p21"/>
          <p:cNvSpPr txBox="1">
            <a:spLocks noGrp="1"/>
          </p:cNvSpPr>
          <p:nvPr>
            <p:ph type="body" idx="3"/>
          </p:nvPr>
        </p:nvSpPr>
        <p:spPr>
          <a:xfrm>
            <a:off x="4629150" y="1260872"/>
            <a:ext cx="3887400" cy="6180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750"/>
              </a:spcBef>
              <a:spcAft>
                <a:spcPts val="0"/>
              </a:spcAft>
              <a:buClr>
                <a:schemeClr val="dk1"/>
              </a:buClr>
              <a:buSzPts val="1800"/>
              <a:buNone/>
              <a:defRPr sz="1800" b="1"/>
            </a:lvl1pPr>
            <a:lvl2pPr marL="914400" lvl="1" indent="-228600" algn="l" rtl="0">
              <a:lnSpc>
                <a:spcPct val="90000"/>
              </a:lnSpc>
              <a:spcBef>
                <a:spcPts val="375"/>
              </a:spcBef>
              <a:spcAft>
                <a:spcPts val="0"/>
              </a:spcAft>
              <a:buClr>
                <a:schemeClr val="dk1"/>
              </a:buClr>
              <a:buSzPts val="1500"/>
              <a:buNone/>
              <a:defRPr sz="1500" b="1"/>
            </a:lvl2pPr>
            <a:lvl3pPr marL="1371600" lvl="2" indent="-228600" algn="l" rtl="0">
              <a:lnSpc>
                <a:spcPct val="90000"/>
              </a:lnSpc>
              <a:spcBef>
                <a:spcPts val="375"/>
              </a:spcBef>
              <a:spcAft>
                <a:spcPts val="0"/>
              </a:spcAft>
              <a:buClr>
                <a:schemeClr val="dk1"/>
              </a:buClr>
              <a:buSzPts val="1350"/>
              <a:buNone/>
              <a:defRPr sz="1350" b="1"/>
            </a:lvl3pPr>
            <a:lvl4pPr marL="1828800" lvl="3" indent="-228600" algn="l" rtl="0">
              <a:lnSpc>
                <a:spcPct val="90000"/>
              </a:lnSpc>
              <a:spcBef>
                <a:spcPts val="375"/>
              </a:spcBef>
              <a:spcAft>
                <a:spcPts val="0"/>
              </a:spcAft>
              <a:buClr>
                <a:schemeClr val="dk1"/>
              </a:buClr>
              <a:buSzPts val="1200"/>
              <a:buNone/>
              <a:defRPr sz="1200" b="1"/>
            </a:lvl4pPr>
            <a:lvl5pPr marL="2286000" lvl="4" indent="-228600" algn="l" rtl="0">
              <a:lnSpc>
                <a:spcPct val="90000"/>
              </a:lnSpc>
              <a:spcBef>
                <a:spcPts val="375"/>
              </a:spcBef>
              <a:spcAft>
                <a:spcPts val="0"/>
              </a:spcAft>
              <a:buClr>
                <a:schemeClr val="dk1"/>
              </a:buClr>
              <a:buSzPts val="1200"/>
              <a:buNone/>
              <a:defRPr sz="1200" b="1"/>
            </a:lvl5pPr>
            <a:lvl6pPr marL="2743200" lvl="5" indent="-228600" algn="l" rtl="0">
              <a:lnSpc>
                <a:spcPct val="90000"/>
              </a:lnSpc>
              <a:spcBef>
                <a:spcPts val="375"/>
              </a:spcBef>
              <a:spcAft>
                <a:spcPts val="0"/>
              </a:spcAft>
              <a:buClr>
                <a:schemeClr val="dk1"/>
              </a:buClr>
              <a:buSzPts val="1200"/>
              <a:buNone/>
              <a:defRPr sz="1200" b="1"/>
            </a:lvl6pPr>
            <a:lvl7pPr marL="3200400" lvl="6" indent="-228600" algn="l" rtl="0">
              <a:lnSpc>
                <a:spcPct val="90000"/>
              </a:lnSpc>
              <a:spcBef>
                <a:spcPts val="375"/>
              </a:spcBef>
              <a:spcAft>
                <a:spcPts val="0"/>
              </a:spcAft>
              <a:buClr>
                <a:schemeClr val="dk1"/>
              </a:buClr>
              <a:buSzPts val="1200"/>
              <a:buNone/>
              <a:defRPr sz="1200" b="1"/>
            </a:lvl7pPr>
            <a:lvl8pPr marL="3657600" lvl="7" indent="-228600" algn="l" rtl="0">
              <a:lnSpc>
                <a:spcPct val="90000"/>
              </a:lnSpc>
              <a:spcBef>
                <a:spcPts val="375"/>
              </a:spcBef>
              <a:spcAft>
                <a:spcPts val="0"/>
              </a:spcAft>
              <a:buClr>
                <a:schemeClr val="dk1"/>
              </a:buClr>
              <a:buSzPts val="1200"/>
              <a:buNone/>
              <a:defRPr sz="1200" b="1"/>
            </a:lvl8pPr>
            <a:lvl9pPr marL="4114800" lvl="8" indent="-228600" algn="l" rtl="0">
              <a:lnSpc>
                <a:spcPct val="90000"/>
              </a:lnSpc>
              <a:spcBef>
                <a:spcPts val="375"/>
              </a:spcBef>
              <a:spcAft>
                <a:spcPts val="0"/>
              </a:spcAft>
              <a:buClr>
                <a:schemeClr val="dk1"/>
              </a:buClr>
              <a:buSzPts val="1200"/>
              <a:buNone/>
              <a:defRPr sz="1200" b="1"/>
            </a:lvl9pPr>
          </a:lstStyle>
          <a:p>
            <a:endParaRPr/>
          </a:p>
        </p:txBody>
      </p:sp>
      <p:sp>
        <p:nvSpPr>
          <p:cNvPr id="100" name="Google Shape;100;p21"/>
          <p:cNvSpPr txBox="1">
            <a:spLocks noGrp="1"/>
          </p:cNvSpPr>
          <p:nvPr>
            <p:ph type="body" idx="4"/>
          </p:nvPr>
        </p:nvSpPr>
        <p:spPr>
          <a:xfrm>
            <a:off x="4629150" y="1878806"/>
            <a:ext cx="3887400" cy="27633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101" name="Google Shape;101;p21"/>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2" name="Google Shape;102;p21"/>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3" name="Google Shape;103;p21"/>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Clr>
                <a:srgbClr val="888888"/>
              </a:buClr>
              <a:buSzPts val="900"/>
              <a:buFont typeface="Calibri"/>
              <a:buNone/>
              <a:defRPr/>
            </a:lvl1pPr>
            <a:lvl2pPr marL="0" lvl="1" indent="0" algn="r" rtl="0">
              <a:spcBef>
                <a:spcPts val="0"/>
              </a:spcBef>
              <a:spcAft>
                <a:spcPts val="0"/>
              </a:spcAft>
              <a:buClr>
                <a:srgbClr val="888888"/>
              </a:buClr>
              <a:buSzPts val="900"/>
              <a:buFont typeface="Calibri"/>
              <a:buNone/>
              <a:defRPr/>
            </a:lvl2pPr>
            <a:lvl3pPr marL="0" lvl="2" indent="0" algn="r" rtl="0">
              <a:spcBef>
                <a:spcPts val="0"/>
              </a:spcBef>
              <a:spcAft>
                <a:spcPts val="0"/>
              </a:spcAft>
              <a:buClr>
                <a:srgbClr val="888888"/>
              </a:buClr>
              <a:buSzPts val="900"/>
              <a:buFont typeface="Calibri"/>
              <a:buNone/>
              <a:defRPr/>
            </a:lvl3pPr>
            <a:lvl4pPr marL="0" lvl="3" indent="0" algn="r" rtl="0">
              <a:spcBef>
                <a:spcPts val="0"/>
              </a:spcBef>
              <a:spcAft>
                <a:spcPts val="0"/>
              </a:spcAft>
              <a:buClr>
                <a:srgbClr val="888888"/>
              </a:buClr>
              <a:buSzPts val="900"/>
              <a:buFont typeface="Calibri"/>
              <a:buNone/>
              <a:defRPr/>
            </a:lvl4pPr>
            <a:lvl5pPr marL="0" lvl="4" indent="0" algn="r" rtl="0">
              <a:spcBef>
                <a:spcPts val="0"/>
              </a:spcBef>
              <a:spcAft>
                <a:spcPts val="0"/>
              </a:spcAft>
              <a:buClr>
                <a:srgbClr val="888888"/>
              </a:buClr>
              <a:buSzPts val="900"/>
              <a:buFont typeface="Calibri"/>
              <a:buNone/>
              <a:defRPr/>
            </a:lvl5pPr>
            <a:lvl6pPr marL="0" lvl="5" indent="0" algn="r" rtl="0">
              <a:spcBef>
                <a:spcPts val="0"/>
              </a:spcBef>
              <a:spcAft>
                <a:spcPts val="0"/>
              </a:spcAft>
              <a:buClr>
                <a:srgbClr val="888888"/>
              </a:buClr>
              <a:buSzPts val="900"/>
              <a:buFont typeface="Calibri"/>
              <a:buNone/>
              <a:defRPr/>
            </a:lvl6pPr>
            <a:lvl7pPr marL="0" lvl="6" indent="0" algn="r" rtl="0">
              <a:spcBef>
                <a:spcPts val="0"/>
              </a:spcBef>
              <a:spcAft>
                <a:spcPts val="0"/>
              </a:spcAft>
              <a:buClr>
                <a:srgbClr val="888888"/>
              </a:buClr>
              <a:buSzPts val="900"/>
              <a:buFont typeface="Calibri"/>
              <a:buNone/>
              <a:defRPr/>
            </a:lvl7pPr>
            <a:lvl8pPr marL="0" lvl="7" indent="0" algn="r" rtl="0">
              <a:spcBef>
                <a:spcPts val="0"/>
              </a:spcBef>
              <a:spcAft>
                <a:spcPts val="0"/>
              </a:spcAft>
              <a:buClr>
                <a:srgbClr val="888888"/>
              </a:buClr>
              <a:buSzPts val="900"/>
              <a:buFont typeface="Calibri"/>
              <a:buNone/>
              <a:defRPr/>
            </a:lvl8pPr>
            <a:lvl9pPr marL="0" lvl="8" indent="0" algn="r" rtl="0">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6" name="Google Shape;106;p22"/>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7" name="Google Shape;107;p22"/>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8" name="Google Shape;108;p22"/>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Clr>
                <a:srgbClr val="888888"/>
              </a:buClr>
              <a:buSzPts val="900"/>
              <a:buFont typeface="Calibri"/>
              <a:buNone/>
              <a:defRPr/>
            </a:lvl1pPr>
            <a:lvl2pPr marL="0" lvl="1" indent="0" algn="r" rtl="0">
              <a:spcBef>
                <a:spcPts val="0"/>
              </a:spcBef>
              <a:spcAft>
                <a:spcPts val="0"/>
              </a:spcAft>
              <a:buClr>
                <a:srgbClr val="888888"/>
              </a:buClr>
              <a:buSzPts val="900"/>
              <a:buFont typeface="Calibri"/>
              <a:buNone/>
              <a:defRPr/>
            </a:lvl2pPr>
            <a:lvl3pPr marL="0" lvl="2" indent="0" algn="r" rtl="0">
              <a:spcBef>
                <a:spcPts val="0"/>
              </a:spcBef>
              <a:spcAft>
                <a:spcPts val="0"/>
              </a:spcAft>
              <a:buClr>
                <a:srgbClr val="888888"/>
              </a:buClr>
              <a:buSzPts val="900"/>
              <a:buFont typeface="Calibri"/>
              <a:buNone/>
              <a:defRPr/>
            </a:lvl3pPr>
            <a:lvl4pPr marL="0" lvl="3" indent="0" algn="r" rtl="0">
              <a:spcBef>
                <a:spcPts val="0"/>
              </a:spcBef>
              <a:spcAft>
                <a:spcPts val="0"/>
              </a:spcAft>
              <a:buClr>
                <a:srgbClr val="888888"/>
              </a:buClr>
              <a:buSzPts val="900"/>
              <a:buFont typeface="Calibri"/>
              <a:buNone/>
              <a:defRPr/>
            </a:lvl4pPr>
            <a:lvl5pPr marL="0" lvl="4" indent="0" algn="r" rtl="0">
              <a:spcBef>
                <a:spcPts val="0"/>
              </a:spcBef>
              <a:spcAft>
                <a:spcPts val="0"/>
              </a:spcAft>
              <a:buClr>
                <a:srgbClr val="888888"/>
              </a:buClr>
              <a:buSzPts val="900"/>
              <a:buFont typeface="Calibri"/>
              <a:buNone/>
              <a:defRPr/>
            </a:lvl5pPr>
            <a:lvl6pPr marL="0" lvl="5" indent="0" algn="r" rtl="0">
              <a:spcBef>
                <a:spcPts val="0"/>
              </a:spcBef>
              <a:spcAft>
                <a:spcPts val="0"/>
              </a:spcAft>
              <a:buClr>
                <a:srgbClr val="888888"/>
              </a:buClr>
              <a:buSzPts val="900"/>
              <a:buFont typeface="Calibri"/>
              <a:buNone/>
              <a:defRPr/>
            </a:lvl6pPr>
            <a:lvl7pPr marL="0" lvl="6" indent="0" algn="r" rtl="0">
              <a:spcBef>
                <a:spcPts val="0"/>
              </a:spcBef>
              <a:spcAft>
                <a:spcPts val="0"/>
              </a:spcAft>
              <a:buClr>
                <a:srgbClr val="888888"/>
              </a:buClr>
              <a:buSzPts val="900"/>
              <a:buFont typeface="Calibri"/>
              <a:buNone/>
              <a:defRPr/>
            </a:lvl7pPr>
            <a:lvl8pPr marL="0" lvl="7" indent="0" algn="r" rtl="0">
              <a:spcBef>
                <a:spcPts val="0"/>
              </a:spcBef>
              <a:spcAft>
                <a:spcPts val="0"/>
              </a:spcAft>
              <a:buClr>
                <a:srgbClr val="888888"/>
              </a:buClr>
              <a:buSzPts val="900"/>
              <a:buFont typeface="Calibri"/>
              <a:buNone/>
              <a:defRPr/>
            </a:lvl8pPr>
            <a:lvl9pPr marL="0" lvl="8" indent="0" algn="r" rtl="0">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9"/>
        <p:cNvGrpSpPr/>
        <p:nvPr/>
      </p:nvGrpSpPr>
      <p:grpSpPr>
        <a:xfrm>
          <a:off x="0" y="0"/>
          <a:ext cx="0" cy="0"/>
          <a:chOff x="0" y="0"/>
          <a:chExt cx="0" cy="0"/>
        </a:xfrm>
      </p:grpSpPr>
      <p:sp>
        <p:nvSpPr>
          <p:cNvPr id="110" name="Google Shape;110;p23"/>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23"/>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23"/>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Clr>
                <a:srgbClr val="888888"/>
              </a:buClr>
              <a:buSzPts val="900"/>
              <a:buFont typeface="Calibri"/>
              <a:buNone/>
              <a:defRPr/>
            </a:lvl1pPr>
            <a:lvl2pPr marL="0" lvl="1" indent="0" algn="r" rtl="0">
              <a:spcBef>
                <a:spcPts val="0"/>
              </a:spcBef>
              <a:spcAft>
                <a:spcPts val="0"/>
              </a:spcAft>
              <a:buClr>
                <a:srgbClr val="888888"/>
              </a:buClr>
              <a:buSzPts val="900"/>
              <a:buFont typeface="Calibri"/>
              <a:buNone/>
              <a:defRPr/>
            </a:lvl2pPr>
            <a:lvl3pPr marL="0" lvl="2" indent="0" algn="r" rtl="0">
              <a:spcBef>
                <a:spcPts val="0"/>
              </a:spcBef>
              <a:spcAft>
                <a:spcPts val="0"/>
              </a:spcAft>
              <a:buClr>
                <a:srgbClr val="888888"/>
              </a:buClr>
              <a:buSzPts val="900"/>
              <a:buFont typeface="Calibri"/>
              <a:buNone/>
              <a:defRPr/>
            </a:lvl3pPr>
            <a:lvl4pPr marL="0" lvl="3" indent="0" algn="r" rtl="0">
              <a:spcBef>
                <a:spcPts val="0"/>
              </a:spcBef>
              <a:spcAft>
                <a:spcPts val="0"/>
              </a:spcAft>
              <a:buClr>
                <a:srgbClr val="888888"/>
              </a:buClr>
              <a:buSzPts val="900"/>
              <a:buFont typeface="Calibri"/>
              <a:buNone/>
              <a:defRPr/>
            </a:lvl4pPr>
            <a:lvl5pPr marL="0" lvl="4" indent="0" algn="r" rtl="0">
              <a:spcBef>
                <a:spcPts val="0"/>
              </a:spcBef>
              <a:spcAft>
                <a:spcPts val="0"/>
              </a:spcAft>
              <a:buClr>
                <a:srgbClr val="888888"/>
              </a:buClr>
              <a:buSzPts val="900"/>
              <a:buFont typeface="Calibri"/>
              <a:buNone/>
              <a:defRPr/>
            </a:lvl5pPr>
            <a:lvl6pPr marL="0" lvl="5" indent="0" algn="r" rtl="0">
              <a:spcBef>
                <a:spcPts val="0"/>
              </a:spcBef>
              <a:spcAft>
                <a:spcPts val="0"/>
              </a:spcAft>
              <a:buClr>
                <a:srgbClr val="888888"/>
              </a:buClr>
              <a:buSzPts val="900"/>
              <a:buFont typeface="Calibri"/>
              <a:buNone/>
              <a:defRPr/>
            </a:lvl6pPr>
            <a:lvl7pPr marL="0" lvl="6" indent="0" algn="r" rtl="0">
              <a:spcBef>
                <a:spcPts val="0"/>
              </a:spcBef>
              <a:spcAft>
                <a:spcPts val="0"/>
              </a:spcAft>
              <a:buClr>
                <a:srgbClr val="888888"/>
              </a:buClr>
              <a:buSzPts val="900"/>
              <a:buFont typeface="Calibri"/>
              <a:buNone/>
              <a:defRPr/>
            </a:lvl7pPr>
            <a:lvl8pPr marL="0" lvl="7" indent="0" algn="r" rtl="0">
              <a:spcBef>
                <a:spcPts val="0"/>
              </a:spcBef>
              <a:spcAft>
                <a:spcPts val="0"/>
              </a:spcAft>
              <a:buClr>
                <a:srgbClr val="888888"/>
              </a:buClr>
              <a:buSzPts val="900"/>
              <a:buFont typeface="Calibri"/>
              <a:buNone/>
              <a:defRPr/>
            </a:lvl8pPr>
            <a:lvl9pPr marL="0" lvl="8" indent="0" algn="r" rtl="0">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13"/>
        <p:cNvGrpSpPr/>
        <p:nvPr/>
      </p:nvGrpSpPr>
      <p:grpSpPr>
        <a:xfrm>
          <a:off x="0" y="0"/>
          <a:ext cx="0" cy="0"/>
          <a:chOff x="0" y="0"/>
          <a:chExt cx="0" cy="0"/>
        </a:xfrm>
      </p:grpSpPr>
      <p:sp>
        <p:nvSpPr>
          <p:cNvPr id="114" name="Google Shape;114;p24"/>
          <p:cNvSpPr txBox="1">
            <a:spLocks noGrp="1"/>
          </p:cNvSpPr>
          <p:nvPr>
            <p:ph type="title"/>
          </p:nvPr>
        </p:nvSpPr>
        <p:spPr>
          <a:xfrm>
            <a:off x="629841" y="342900"/>
            <a:ext cx="2949300" cy="12003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24"/>
          <p:cNvSpPr txBox="1">
            <a:spLocks noGrp="1"/>
          </p:cNvSpPr>
          <p:nvPr>
            <p:ph type="body" idx="1"/>
          </p:nvPr>
        </p:nvSpPr>
        <p:spPr>
          <a:xfrm>
            <a:off x="3887391" y="740569"/>
            <a:ext cx="4629300" cy="3655200"/>
          </a:xfrm>
          <a:prstGeom prst="rect">
            <a:avLst/>
          </a:prstGeom>
          <a:noFill/>
          <a:ln>
            <a:noFill/>
          </a:ln>
        </p:spPr>
        <p:txBody>
          <a:bodyPr spcFirstLastPara="1" wrap="square" lIns="91425" tIns="45700" rIns="91425" bIns="45700" anchor="t" anchorCtr="0">
            <a:noAutofit/>
          </a:bodyPr>
          <a:lstStyle>
            <a:lvl1pPr marL="457200" lvl="0" indent="-381000" algn="l" rtl="0">
              <a:lnSpc>
                <a:spcPct val="90000"/>
              </a:lnSpc>
              <a:spcBef>
                <a:spcPts val="750"/>
              </a:spcBef>
              <a:spcAft>
                <a:spcPts val="0"/>
              </a:spcAft>
              <a:buClr>
                <a:schemeClr val="dk1"/>
              </a:buClr>
              <a:buSzPts val="2400"/>
              <a:buChar char="•"/>
              <a:defRPr sz="2400"/>
            </a:lvl1pPr>
            <a:lvl2pPr marL="914400" lvl="1" indent="-361950" algn="l" rtl="0">
              <a:lnSpc>
                <a:spcPct val="90000"/>
              </a:lnSpc>
              <a:spcBef>
                <a:spcPts val="375"/>
              </a:spcBef>
              <a:spcAft>
                <a:spcPts val="0"/>
              </a:spcAft>
              <a:buClr>
                <a:schemeClr val="dk1"/>
              </a:buClr>
              <a:buSzPts val="2100"/>
              <a:buChar char="•"/>
              <a:defRPr sz="2100"/>
            </a:lvl2pPr>
            <a:lvl3pPr marL="1371600" lvl="2" indent="-342900" algn="l" rtl="0">
              <a:lnSpc>
                <a:spcPct val="90000"/>
              </a:lnSpc>
              <a:spcBef>
                <a:spcPts val="375"/>
              </a:spcBef>
              <a:spcAft>
                <a:spcPts val="0"/>
              </a:spcAft>
              <a:buClr>
                <a:schemeClr val="dk1"/>
              </a:buClr>
              <a:buSzPts val="1800"/>
              <a:buChar char="•"/>
              <a:defRPr sz="1800"/>
            </a:lvl3pPr>
            <a:lvl4pPr marL="1828800" lvl="3" indent="-323850" algn="l" rtl="0">
              <a:lnSpc>
                <a:spcPct val="90000"/>
              </a:lnSpc>
              <a:spcBef>
                <a:spcPts val="375"/>
              </a:spcBef>
              <a:spcAft>
                <a:spcPts val="0"/>
              </a:spcAft>
              <a:buClr>
                <a:schemeClr val="dk1"/>
              </a:buClr>
              <a:buSzPts val="1500"/>
              <a:buChar char="•"/>
              <a:defRPr sz="1500"/>
            </a:lvl4pPr>
            <a:lvl5pPr marL="2286000" lvl="4" indent="-323850" algn="l" rtl="0">
              <a:lnSpc>
                <a:spcPct val="90000"/>
              </a:lnSpc>
              <a:spcBef>
                <a:spcPts val="375"/>
              </a:spcBef>
              <a:spcAft>
                <a:spcPts val="0"/>
              </a:spcAft>
              <a:buClr>
                <a:schemeClr val="dk1"/>
              </a:buClr>
              <a:buSzPts val="1500"/>
              <a:buChar char="•"/>
              <a:defRPr sz="1500"/>
            </a:lvl5pPr>
            <a:lvl6pPr marL="2743200" lvl="5" indent="-323850" algn="l" rtl="0">
              <a:lnSpc>
                <a:spcPct val="90000"/>
              </a:lnSpc>
              <a:spcBef>
                <a:spcPts val="375"/>
              </a:spcBef>
              <a:spcAft>
                <a:spcPts val="0"/>
              </a:spcAft>
              <a:buClr>
                <a:schemeClr val="dk1"/>
              </a:buClr>
              <a:buSzPts val="1500"/>
              <a:buChar char="•"/>
              <a:defRPr sz="1500"/>
            </a:lvl6pPr>
            <a:lvl7pPr marL="3200400" lvl="6" indent="-323850" algn="l" rtl="0">
              <a:lnSpc>
                <a:spcPct val="90000"/>
              </a:lnSpc>
              <a:spcBef>
                <a:spcPts val="375"/>
              </a:spcBef>
              <a:spcAft>
                <a:spcPts val="0"/>
              </a:spcAft>
              <a:buClr>
                <a:schemeClr val="dk1"/>
              </a:buClr>
              <a:buSzPts val="1500"/>
              <a:buChar char="•"/>
              <a:defRPr sz="1500"/>
            </a:lvl7pPr>
            <a:lvl8pPr marL="3657600" lvl="7" indent="-323850" algn="l" rtl="0">
              <a:lnSpc>
                <a:spcPct val="90000"/>
              </a:lnSpc>
              <a:spcBef>
                <a:spcPts val="375"/>
              </a:spcBef>
              <a:spcAft>
                <a:spcPts val="0"/>
              </a:spcAft>
              <a:buClr>
                <a:schemeClr val="dk1"/>
              </a:buClr>
              <a:buSzPts val="1500"/>
              <a:buChar char="•"/>
              <a:defRPr sz="1500"/>
            </a:lvl8pPr>
            <a:lvl9pPr marL="4114800" lvl="8" indent="-323850" algn="l" rtl="0">
              <a:lnSpc>
                <a:spcPct val="90000"/>
              </a:lnSpc>
              <a:spcBef>
                <a:spcPts val="375"/>
              </a:spcBef>
              <a:spcAft>
                <a:spcPts val="0"/>
              </a:spcAft>
              <a:buClr>
                <a:schemeClr val="dk1"/>
              </a:buClr>
              <a:buSzPts val="1500"/>
              <a:buChar char="•"/>
              <a:defRPr sz="1500"/>
            </a:lvl9pPr>
          </a:lstStyle>
          <a:p>
            <a:endParaRPr/>
          </a:p>
        </p:txBody>
      </p:sp>
      <p:sp>
        <p:nvSpPr>
          <p:cNvPr id="116" name="Google Shape;116;p24"/>
          <p:cNvSpPr txBox="1">
            <a:spLocks noGrp="1"/>
          </p:cNvSpPr>
          <p:nvPr>
            <p:ph type="body" idx="2"/>
          </p:nvPr>
        </p:nvSpPr>
        <p:spPr>
          <a:xfrm>
            <a:off x="629841" y="1543050"/>
            <a:ext cx="2949300" cy="28587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750"/>
              </a:spcBef>
              <a:spcAft>
                <a:spcPts val="0"/>
              </a:spcAft>
              <a:buClr>
                <a:schemeClr val="dk1"/>
              </a:buClr>
              <a:buSzPts val="1200"/>
              <a:buNone/>
              <a:defRPr sz="1200"/>
            </a:lvl1pPr>
            <a:lvl2pPr marL="914400" lvl="1" indent="-228600" algn="l" rtl="0">
              <a:lnSpc>
                <a:spcPct val="90000"/>
              </a:lnSpc>
              <a:spcBef>
                <a:spcPts val="375"/>
              </a:spcBef>
              <a:spcAft>
                <a:spcPts val="0"/>
              </a:spcAft>
              <a:buClr>
                <a:schemeClr val="dk1"/>
              </a:buClr>
              <a:buSzPts val="1050"/>
              <a:buNone/>
              <a:defRPr sz="1050"/>
            </a:lvl2pPr>
            <a:lvl3pPr marL="1371600" lvl="2" indent="-228600" algn="l" rtl="0">
              <a:lnSpc>
                <a:spcPct val="90000"/>
              </a:lnSpc>
              <a:spcBef>
                <a:spcPts val="375"/>
              </a:spcBef>
              <a:spcAft>
                <a:spcPts val="0"/>
              </a:spcAft>
              <a:buClr>
                <a:schemeClr val="dk1"/>
              </a:buClr>
              <a:buSzPts val="900"/>
              <a:buNone/>
              <a:defRPr sz="900"/>
            </a:lvl3pPr>
            <a:lvl4pPr marL="1828800" lvl="3" indent="-228600" algn="l" rtl="0">
              <a:lnSpc>
                <a:spcPct val="90000"/>
              </a:lnSpc>
              <a:spcBef>
                <a:spcPts val="375"/>
              </a:spcBef>
              <a:spcAft>
                <a:spcPts val="0"/>
              </a:spcAft>
              <a:buClr>
                <a:schemeClr val="dk1"/>
              </a:buClr>
              <a:buSzPts val="750"/>
              <a:buNone/>
              <a:defRPr sz="750"/>
            </a:lvl4pPr>
            <a:lvl5pPr marL="2286000" lvl="4" indent="-228600" algn="l" rtl="0">
              <a:lnSpc>
                <a:spcPct val="90000"/>
              </a:lnSpc>
              <a:spcBef>
                <a:spcPts val="375"/>
              </a:spcBef>
              <a:spcAft>
                <a:spcPts val="0"/>
              </a:spcAft>
              <a:buClr>
                <a:schemeClr val="dk1"/>
              </a:buClr>
              <a:buSzPts val="750"/>
              <a:buNone/>
              <a:defRPr sz="750"/>
            </a:lvl5pPr>
            <a:lvl6pPr marL="2743200" lvl="5" indent="-228600" algn="l" rtl="0">
              <a:lnSpc>
                <a:spcPct val="90000"/>
              </a:lnSpc>
              <a:spcBef>
                <a:spcPts val="375"/>
              </a:spcBef>
              <a:spcAft>
                <a:spcPts val="0"/>
              </a:spcAft>
              <a:buClr>
                <a:schemeClr val="dk1"/>
              </a:buClr>
              <a:buSzPts val="750"/>
              <a:buNone/>
              <a:defRPr sz="750"/>
            </a:lvl6pPr>
            <a:lvl7pPr marL="3200400" lvl="6" indent="-228600" algn="l" rtl="0">
              <a:lnSpc>
                <a:spcPct val="90000"/>
              </a:lnSpc>
              <a:spcBef>
                <a:spcPts val="375"/>
              </a:spcBef>
              <a:spcAft>
                <a:spcPts val="0"/>
              </a:spcAft>
              <a:buClr>
                <a:schemeClr val="dk1"/>
              </a:buClr>
              <a:buSzPts val="750"/>
              <a:buNone/>
              <a:defRPr sz="750"/>
            </a:lvl7pPr>
            <a:lvl8pPr marL="3657600" lvl="7" indent="-228600" algn="l" rtl="0">
              <a:lnSpc>
                <a:spcPct val="90000"/>
              </a:lnSpc>
              <a:spcBef>
                <a:spcPts val="375"/>
              </a:spcBef>
              <a:spcAft>
                <a:spcPts val="0"/>
              </a:spcAft>
              <a:buClr>
                <a:schemeClr val="dk1"/>
              </a:buClr>
              <a:buSzPts val="750"/>
              <a:buNone/>
              <a:defRPr sz="750"/>
            </a:lvl8pPr>
            <a:lvl9pPr marL="4114800" lvl="8" indent="-228600" algn="l" rtl="0">
              <a:lnSpc>
                <a:spcPct val="90000"/>
              </a:lnSpc>
              <a:spcBef>
                <a:spcPts val="375"/>
              </a:spcBef>
              <a:spcAft>
                <a:spcPts val="0"/>
              </a:spcAft>
              <a:buClr>
                <a:schemeClr val="dk1"/>
              </a:buClr>
              <a:buSzPts val="750"/>
              <a:buNone/>
              <a:defRPr sz="750"/>
            </a:lvl9pPr>
          </a:lstStyle>
          <a:p>
            <a:endParaRPr/>
          </a:p>
        </p:txBody>
      </p:sp>
      <p:sp>
        <p:nvSpPr>
          <p:cNvPr id="117" name="Google Shape;117;p24"/>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24"/>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9" name="Google Shape;119;p24"/>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Clr>
                <a:srgbClr val="888888"/>
              </a:buClr>
              <a:buSzPts val="900"/>
              <a:buFont typeface="Calibri"/>
              <a:buNone/>
              <a:defRPr/>
            </a:lvl1pPr>
            <a:lvl2pPr marL="0" lvl="1" indent="0" algn="r" rtl="0">
              <a:spcBef>
                <a:spcPts val="0"/>
              </a:spcBef>
              <a:spcAft>
                <a:spcPts val="0"/>
              </a:spcAft>
              <a:buClr>
                <a:srgbClr val="888888"/>
              </a:buClr>
              <a:buSzPts val="900"/>
              <a:buFont typeface="Calibri"/>
              <a:buNone/>
              <a:defRPr/>
            </a:lvl2pPr>
            <a:lvl3pPr marL="0" lvl="2" indent="0" algn="r" rtl="0">
              <a:spcBef>
                <a:spcPts val="0"/>
              </a:spcBef>
              <a:spcAft>
                <a:spcPts val="0"/>
              </a:spcAft>
              <a:buClr>
                <a:srgbClr val="888888"/>
              </a:buClr>
              <a:buSzPts val="900"/>
              <a:buFont typeface="Calibri"/>
              <a:buNone/>
              <a:defRPr/>
            </a:lvl3pPr>
            <a:lvl4pPr marL="0" lvl="3" indent="0" algn="r" rtl="0">
              <a:spcBef>
                <a:spcPts val="0"/>
              </a:spcBef>
              <a:spcAft>
                <a:spcPts val="0"/>
              </a:spcAft>
              <a:buClr>
                <a:srgbClr val="888888"/>
              </a:buClr>
              <a:buSzPts val="900"/>
              <a:buFont typeface="Calibri"/>
              <a:buNone/>
              <a:defRPr/>
            </a:lvl4pPr>
            <a:lvl5pPr marL="0" lvl="4" indent="0" algn="r" rtl="0">
              <a:spcBef>
                <a:spcPts val="0"/>
              </a:spcBef>
              <a:spcAft>
                <a:spcPts val="0"/>
              </a:spcAft>
              <a:buClr>
                <a:srgbClr val="888888"/>
              </a:buClr>
              <a:buSzPts val="900"/>
              <a:buFont typeface="Calibri"/>
              <a:buNone/>
              <a:defRPr/>
            </a:lvl5pPr>
            <a:lvl6pPr marL="0" lvl="5" indent="0" algn="r" rtl="0">
              <a:spcBef>
                <a:spcPts val="0"/>
              </a:spcBef>
              <a:spcAft>
                <a:spcPts val="0"/>
              </a:spcAft>
              <a:buClr>
                <a:srgbClr val="888888"/>
              </a:buClr>
              <a:buSzPts val="900"/>
              <a:buFont typeface="Calibri"/>
              <a:buNone/>
              <a:defRPr/>
            </a:lvl6pPr>
            <a:lvl7pPr marL="0" lvl="6" indent="0" algn="r" rtl="0">
              <a:spcBef>
                <a:spcPts val="0"/>
              </a:spcBef>
              <a:spcAft>
                <a:spcPts val="0"/>
              </a:spcAft>
              <a:buClr>
                <a:srgbClr val="888888"/>
              </a:buClr>
              <a:buSzPts val="900"/>
              <a:buFont typeface="Calibri"/>
              <a:buNone/>
              <a:defRPr/>
            </a:lvl7pPr>
            <a:lvl8pPr marL="0" lvl="7" indent="0" algn="r" rtl="0">
              <a:spcBef>
                <a:spcPts val="0"/>
              </a:spcBef>
              <a:spcAft>
                <a:spcPts val="0"/>
              </a:spcAft>
              <a:buClr>
                <a:srgbClr val="888888"/>
              </a:buClr>
              <a:buSzPts val="900"/>
              <a:buFont typeface="Calibri"/>
              <a:buNone/>
              <a:defRPr/>
            </a:lvl8pPr>
            <a:lvl9pPr marL="0" lvl="8" indent="0" algn="r" rtl="0">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0"/>
        <p:cNvGrpSpPr/>
        <p:nvPr/>
      </p:nvGrpSpPr>
      <p:grpSpPr>
        <a:xfrm>
          <a:off x="0" y="0"/>
          <a:ext cx="0" cy="0"/>
          <a:chOff x="0" y="0"/>
          <a:chExt cx="0" cy="0"/>
        </a:xfrm>
      </p:grpSpPr>
      <p:sp>
        <p:nvSpPr>
          <p:cNvPr id="121" name="Google Shape;121;p25"/>
          <p:cNvSpPr txBox="1">
            <a:spLocks noGrp="1"/>
          </p:cNvSpPr>
          <p:nvPr>
            <p:ph type="title"/>
          </p:nvPr>
        </p:nvSpPr>
        <p:spPr>
          <a:xfrm>
            <a:off x="629841" y="342900"/>
            <a:ext cx="2949300" cy="12003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2" name="Google Shape;122;p25"/>
          <p:cNvSpPr>
            <a:spLocks noGrp="1"/>
          </p:cNvSpPr>
          <p:nvPr>
            <p:ph type="pic" idx="2"/>
          </p:nvPr>
        </p:nvSpPr>
        <p:spPr>
          <a:xfrm>
            <a:off x="3887391" y="740569"/>
            <a:ext cx="4629300" cy="36552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23" name="Google Shape;123;p25"/>
          <p:cNvSpPr txBox="1">
            <a:spLocks noGrp="1"/>
          </p:cNvSpPr>
          <p:nvPr>
            <p:ph type="body" idx="1"/>
          </p:nvPr>
        </p:nvSpPr>
        <p:spPr>
          <a:xfrm>
            <a:off x="629841" y="1543050"/>
            <a:ext cx="2949300" cy="28587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750"/>
              </a:spcBef>
              <a:spcAft>
                <a:spcPts val="0"/>
              </a:spcAft>
              <a:buClr>
                <a:schemeClr val="dk1"/>
              </a:buClr>
              <a:buSzPts val="1200"/>
              <a:buNone/>
              <a:defRPr sz="1200"/>
            </a:lvl1pPr>
            <a:lvl2pPr marL="914400" lvl="1" indent="-228600" algn="l" rtl="0">
              <a:lnSpc>
                <a:spcPct val="90000"/>
              </a:lnSpc>
              <a:spcBef>
                <a:spcPts val="375"/>
              </a:spcBef>
              <a:spcAft>
                <a:spcPts val="0"/>
              </a:spcAft>
              <a:buClr>
                <a:schemeClr val="dk1"/>
              </a:buClr>
              <a:buSzPts val="1050"/>
              <a:buNone/>
              <a:defRPr sz="1050"/>
            </a:lvl2pPr>
            <a:lvl3pPr marL="1371600" lvl="2" indent="-228600" algn="l" rtl="0">
              <a:lnSpc>
                <a:spcPct val="90000"/>
              </a:lnSpc>
              <a:spcBef>
                <a:spcPts val="375"/>
              </a:spcBef>
              <a:spcAft>
                <a:spcPts val="0"/>
              </a:spcAft>
              <a:buClr>
                <a:schemeClr val="dk1"/>
              </a:buClr>
              <a:buSzPts val="900"/>
              <a:buNone/>
              <a:defRPr sz="900"/>
            </a:lvl3pPr>
            <a:lvl4pPr marL="1828800" lvl="3" indent="-228600" algn="l" rtl="0">
              <a:lnSpc>
                <a:spcPct val="90000"/>
              </a:lnSpc>
              <a:spcBef>
                <a:spcPts val="375"/>
              </a:spcBef>
              <a:spcAft>
                <a:spcPts val="0"/>
              </a:spcAft>
              <a:buClr>
                <a:schemeClr val="dk1"/>
              </a:buClr>
              <a:buSzPts val="750"/>
              <a:buNone/>
              <a:defRPr sz="750"/>
            </a:lvl4pPr>
            <a:lvl5pPr marL="2286000" lvl="4" indent="-228600" algn="l" rtl="0">
              <a:lnSpc>
                <a:spcPct val="90000"/>
              </a:lnSpc>
              <a:spcBef>
                <a:spcPts val="375"/>
              </a:spcBef>
              <a:spcAft>
                <a:spcPts val="0"/>
              </a:spcAft>
              <a:buClr>
                <a:schemeClr val="dk1"/>
              </a:buClr>
              <a:buSzPts val="750"/>
              <a:buNone/>
              <a:defRPr sz="750"/>
            </a:lvl5pPr>
            <a:lvl6pPr marL="2743200" lvl="5" indent="-228600" algn="l" rtl="0">
              <a:lnSpc>
                <a:spcPct val="90000"/>
              </a:lnSpc>
              <a:spcBef>
                <a:spcPts val="375"/>
              </a:spcBef>
              <a:spcAft>
                <a:spcPts val="0"/>
              </a:spcAft>
              <a:buClr>
                <a:schemeClr val="dk1"/>
              </a:buClr>
              <a:buSzPts val="750"/>
              <a:buNone/>
              <a:defRPr sz="750"/>
            </a:lvl6pPr>
            <a:lvl7pPr marL="3200400" lvl="6" indent="-228600" algn="l" rtl="0">
              <a:lnSpc>
                <a:spcPct val="90000"/>
              </a:lnSpc>
              <a:spcBef>
                <a:spcPts val="375"/>
              </a:spcBef>
              <a:spcAft>
                <a:spcPts val="0"/>
              </a:spcAft>
              <a:buClr>
                <a:schemeClr val="dk1"/>
              </a:buClr>
              <a:buSzPts val="750"/>
              <a:buNone/>
              <a:defRPr sz="750"/>
            </a:lvl7pPr>
            <a:lvl8pPr marL="3657600" lvl="7" indent="-228600" algn="l" rtl="0">
              <a:lnSpc>
                <a:spcPct val="90000"/>
              </a:lnSpc>
              <a:spcBef>
                <a:spcPts val="375"/>
              </a:spcBef>
              <a:spcAft>
                <a:spcPts val="0"/>
              </a:spcAft>
              <a:buClr>
                <a:schemeClr val="dk1"/>
              </a:buClr>
              <a:buSzPts val="750"/>
              <a:buNone/>
              <a:defRPr sz="750"/>
            </a:lvl8pPr>
            <a:lvl9pPr marL="4114800" lvl="8" indent="-228600" algn="l" rtl="0">
              <a:lnSpc>
                <a:spcPct val="90000"/>
              </a:lnSpc>
              <a:spcBef>
                <a:spcPts val="375"/>
              </a:spcBef>
              <a:spcAft>
                <a:spcPts val="0"/>
              </a:spcAft>
              <a:buClr>
                <a:schemeClr val="dk1"/>
              </a:buClr>
              <a:buSzPts val="750"/>
              <a:buNone/>
              <a:defRPr sz="750"/>
            </a:lvl9pPr>
          </a:lstStyle>
          <a:p>
            <a:endParaRPr/>
          </a:p>
        </p:txBody>
      </p:sp>
      <p:sp>
        <p:nvSpPr>
          <p:cNvPr id="124" name="Google Shape;124;p25"/>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5" name="Google Shape;125;p25"/>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6" name="Google Shape;126;p25"/>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Clr>
                <a:srgbClr val="888888"/>
              </a:buClr>
              <a:buSzPts val="900"/>
              <a:buFont typeface="Calibri"/>
              <a:buNone/>
              <a:defRPr/>
            </a:lvl1pPr>
            <a:lvl2pPr marL="0" lvl="1" indent="0" algn="r" rtl="0">
              <a:spcBef>
                <a:spcPts val="0"/>
              </a:spcBef>
              <a:spcAft>
                <a:spcPts val="0"/>
              </a:spcAft>
              <a:buClr>
                <a:srgbClr val="888888"/>
              </a:buClr>
              <a:buSzPts val="900"/>
              <a:buFont typeface="Calibri"/>
              <a:buNone/>
              <a:defRPr/>
            </a:lvl2pPr>
            <a:lvl3pPr marL="0" lvl="2" indent="0" algn="r" rtl="0">
              <a:spcBef>
                <a:spcPts val="0"/>
              </a:spcBef>
              <a:spcAft>
                <a:spcPts val="0"/>
              </a:spcAft>
              <a:buClr>
                <a:srgbClr val="888888"/>
              </a:buClr>
              <a:buSzPts val="900"/>
              <a:buFont typeface="Calibri"/>
              <a:buNone/>
              <a:defRPr/>
            </a:lvl3pPr>
            <a:lvl4pPr marL="0" lvl="3" indent="0" algn="r" rtl="0">
              <a:spcBef>
                <a:spcPts val="0"/>
              </a:spcBef>
              <a:spcAft>
                <a:spcPts val="0"/>
              </a:spcAft>
              <a:buClr>
                <a:srgbClr val="888888"/>
              </a:buClr>
              <a:buSzPts val="900"/>
              <a:buFont typeface="Calibri"/>
              <a:buNone/>
              <a:defRPr/>
            </a:lvl4pPr>
            <a:lvl5pPr marL="0" lvl="4" indent="0" algn="r" rtl="0">
              <a:spcBef>
                <a:spcPts val="0"/>
              </a:spcBef>
              <a:spcAft>
                <a:spcPts val="0"/>
              </a:spcAft>
              <a:buClr>
                <a:srgbClr val="888888"/>
              </a:buClr>
              <a:buSzPts val="900"/>
              <a:buFont typeface="Calibri"/>
              <a:buNone/>
              <a:defRPr/>
            </a:lvl5pPr>
            <a:lvl6pPr marL="0" lvl="5" indent="0" algn="r" rtl="0">
              <a:spcBef>
                <a:spcPts val="0"/>
              </a:spcBef>
              <a:spcAft>
                <a:spcPts val="0"/>
              </a:spcAft>
              <a:buClr>
                <a:srgbClr val="888888"/>
              </a:buClr>
              <a:buSzPts val="900"/>
              <a:buFont typeface="Calibri"/>
              <a:buNone/>
              <a:defRPr/>
            </a:lvl6pPr>
            <a:lvl7pPr marL="0" lvl="6" indent="0" algn="r" rtl="0">
              <a:spcBef>
                <a:spcPts val="0"/>
              </a:spcBef>
              <a:spcAft>
                <a:spcPts val="0"/>
              </a:spcAft>
              <a:buClr>
                <a:srgbClr val="888888"/>
              </a:buClr>
              <a:buSzPts val="900"/>
              <a:buFont typeface="Calibri"/>
              <a:buNone/>
              <a:defRPr/>
            </a:lvl7pPr>
            <a:lvl8pPr marL="0" lvl="7" indent="0" algn="r" rtl="0">
              <a:spcBef>
                <a:spcPts val="0"/>
              </a:spcBef>
              <a:spcAft>
                <a:spcPts val="0"/>
              </a:spcAft>
              <a:buClr>
                <a:srgbClr val="888888"/>
              </a:buClr>
              <a:buSzPts val="900"/>
              <a:buFont typeface="Calibri"/>
              <a:buNone/>
              <a:defRPr/>
            </a:lvl8pPr>
            <a:lvl9pPr marL="0" lvl="8" indent="0" algn="r" rtl="0">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26"/>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9" name="Google Shape;129;p26"/>
          <p:cNvSpPr txBox="1">
            <a:spLocks noGrp="1"/>
          </p:cNvSpPr>
          <p:nvPr>
            <p:ph type="body" idx="1"/>
          </p:nvPr>
        </p:nvSpPr>
        <p:spPr>
          <a:xfrm rot="5400000">
            <a:off x="2940300" y="-942431"/>
            <a:ext cx="3263400" cy="78867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130" name="Google Shape;130;p26"/>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1" name="Google Shape;131;p26"/>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2" name="Google Shape;132;p26"/>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Clr>
                <a:srgbClr val="888888"/>
              </a:buClr>
              <a:buSzPts val="900"/>
              <a:buFont typeface="Calibri"/>
              <a:buNone/>
              <a:defRPr/>
            </a:lvl1pPr>
            <a:lvl2pPr marL="0" lvl="1" indent="0" algn="r" rtl="0">
              <a:spcBef>
                <a:spcPts val="0"/>
              </a:spcBef>
              <a:spcAft>
                <a:spcPts val="0"/>
              </a:spcAft>
              <a:buClr>
                <a:srgbClr val="888888"/>
              </a:buClr>
              <a:buSzPts val="900"/>
              <a:buFont typeface="Calibri"/>
              <a:buNone/>
              <a:defRPr/>
            </a:lvl2pPr>
            <a:lvl3pPr marL="0" lvl="2" indent="0" algn="r" rtl="0">
              <a:spcBef>
                <a:spcPts val="0"/>
              </a:spcBef>
              <a:spcAft>
                <a:spcPts val="0"/>
              </a:spcAft>
              <a:buClr>
                <a:srgbClr val="888888"/>
              </a:buClr>
              <a:buSzPts val="900"/>
              <a:buFont typeface="Calibri"/>
              <a:buNone/>
              <a:defRPr/>
            </a:lvl3pPr>
            <a:lvl4pPr marL="0" lvl="3" indent="0" algn="r" rtl="0">
              <a:spcBef>
                <a:spcPts val="0"/>
              </a:spcBef>
              <a:spcAft>
                <a:spcPts val="0"/>
              </a:spcAft>
              <a:buClr>
                <a:srgbClr val="888888"/>
              </a:buClr>
              <a:buSzPts val="900"/>
              <a:buFont typeface="Calibri"/>
              <a:buNone/>
              <a:defRPr/>
            </a:lvl4pPr>
            <a:lvl5pPr marL="0" lvl="4" indent="0" algn="r" rtl="0">
              <a:spcBef>
                <a:spcPts val="0"/>
              </a:spcBef>
              <a:spcAft>
                <a:spcPts val="0"/>
              </a:spcAft>
              <a:buClr>
                <a:srgbClr val="888888"/>
              </a:buClr>
              <a:buSzPts val="900"/>
              <a:buFont typeface="Calibri"/>
              <a:buNone/>
              <a:defRPr/>
            </a:lvl5pPr>
            <a:lvl6pPr marL="0" lvl="5" indent="0" algn="r" rtl="0">
              <a:spcBef>
                <a:spcPts val="0"/>
              </a:spcBef>
              <a:spcAft>
                <a:spcPts val="0"/>
              </a:spcAft>
              <a:buClr>
                <a:srgbClr val="888888"/>
              </a:buClr>
              <a:buSzPts val="900"/>
              <a:buFont typeface="Calibri"/>
              <a:buNone/>
              <a:defRPr/>
            </a:lvl6pPr>
            <a:lvl7pPr marL="0" lvl="6" indent="0" algn="r" rtl="0">
              <a:spcBef>
                <a:spcPts val="0"/>
              </a:spcBef>
              <a:spcAft>
                <a:spcPts val="0"/>
              </a:spcAft>
              <a:buClr>
                <a:srgbClr val="888888"/>
              </a:buClr>
              <a:buSzPts val="900"/>
              <a:buFont typeface="Calibri"/>
              <a:buNone/>
              <a:defRPr/>
            </a:lvl7pPr>
            <a:lvl8pPr marL="0" lvl="7" indent="0" algn="r" rtl="0">
              <a:spcBef>
                <a:spcPts val="0"/>
              </a:spcBef>
              <a:spcAft>
                <a:spcPts val="0"/>
              </a:spcAft>
              <a:buClr>
                <a:srgbClr val="888888"/>
              </a:buClr>
              <a:buSzPts val="900"/>
              <a:buFont typeface="Calibri"/>
              <a:buNone/>
              <a:defRPr/>
            </a:lvl8pPr>
            <a:lvl9pPr marL="0" lvl="8" indent="0" algn="r" rtl="0">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27"/>
          <p:cNvSpPr txBox="1">
            <a:spLocks noGrp="1"/>
          </p:cNvSpPr>
          <p:nvPr>
            <p:ph type="title"/>
          </p:nvPr>
        </p:nvSpPr>
        <p:spPr>
          <a:xfrm rot="5400000">
            <a:off x="5350050" y="1467544"/>
            <a:ext cx="4359000" cy="19716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5" name="Google Shape;135;p27"/>
          <p:cNvSpPr txBox="1">
            <a:spLocks noGrp="1"/>
          </p:cNvSpPr>
          <p:nvPr>
            <p:ph type="body" idx="1"/>
          </p:nvPr>
        </p:nvSpPr>
        <p:spPr>
          <a:xfrm rot="5400000">
            <a:off x="1349475" y="-447056"/>
            <a:ext cx="4359000" cy="58008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136" name="Google Shape;136;p27"/>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7" name="Google Shape;137;p27"/>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8" name="Google Shape;138;p27"/>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Clr>
                <a:srgbClr val="888888"/>
              </a:buClr>
              <a:buSzPts val="900"/>
              <a:buFont typeface="Calibri"/>
              <a:buNone/>
              <a:defRPr/>
            </a:lvl1pPr>
            <a:lvl2pPr marL="0" lvl="1" indent="0" algn="r" rtl="0">
              <a:spcBef>
                <a:spcPts val="0"/>
              </a:spcBef>
              <a:spcAft>
                <a:spcPts val="0"/>
              </a:spcAft>
              <a:buClr>
                <a:srgbClr val="888888"/>
              </a:buClr>
              <a:buSzPts val="900"/>
              <a:buFont typeface="Calibri"/>
              <a:buNone/>
              <a:defRPr/>
            </a:lvl2pPr>
            <a:lvl3pPr marL="0" lvl="2" indent="0" algn="r" rtl="0">
              <a:spcBef>
                <a:spcPts val="0"/>
              </a:spcBef>
              <a:spcAft>
                <a:spcPts val="0"/>
              </a:spcAft>
              <a:buClr>
                <a:srgbClr val="888888"/>
              </a:buClr>
              <a:buSzPts val="900"/>
              <a:buFont typeface="Calibri"/>
              <a:buNone/>
              <a:defRPr/>
            </a:lvl3pPr>
            <a:lvl4pPr marL="0" lvl="3" indent="0" algn="r" rtl="0">
              <a:spcBef>
                <a:spcPts val="0"/>
              </a:spcBef>
              <a:spcAft>
                <a:spcPts val="0"/>
              </a:spcAft>
              <a:buClr>
                <a:srgbClr val="888888"/>
              </a:buClr>
              <a:buSzPts val="900"/>
              <a:buFont typeface="Calibri"/>
              <a:buNone/>
              <a:defRPr/>
            </a:lvl4pPr>
            <a:lvl5pPr marL="0" lvl="4" indent="0" algn="r" rtl="0">
              <a:spcBef>
                <a:spcPts val="0"/>
              </a:spcBef>
              <a:spcAft>
                <a:spcPts val="0"/>
              </a:spcAft>
              <a:buClr>
                <a:srgbClr val="888888"/>
              </a:buClr>
              <a:buSzPts val="900"/>
              <a:buFont typeface="Calibri"/>
              <a:buNone/>
              <a:defRPr/>
            </a:lvl5pPr>
            <a:lvl6pPr marL="0" lvl="5" indent="0" algn="r" rtl="0">
              <a:spcBef>
                <a:spcPts val="0"/>
              </a:spcBef>
              <a:spcAft>
                <a:spcPts val="0"/>
              </a:spcAft>
              <a:buClr>
                <a:srgbClr val="888888"/>
              </a:buClr>
              <a:buSzPts val="900"/>
              <a:buFont typeface="Calibri"/>
              <a:buNone/>
              <a:defRPr/>
            </a:lvl6pPr>
            <a:lvl7pPr marL="0" lvl="6" indent="0" algn="r" rtl="0">
              <a:spcBef>
                <a:spcPts val="0"/>
              </a:spcBef>
              <a:spcAft>
                <a:spcPts val="0"/>
              </a:spcAft>
              <a:buClr>
                <a:srgbClr val="888888"/>
              </a:buClr>
              <a:buSzPts val="900"/>
              <a:buFont typeface="Calibri"/>
              <a:buNone/>
              <a:defRPr/>
            </a:lvl7pPr>
            <a:lvl8pPr marL="0" lvl="7" indent="0" algn="r" rtl="0">
              <a:spcBef>
                <a:spcPts val="0"/>
              </a:spcBef>
              <a:spcAft>
                <a:spcPts val="0"/>
              </a:spcAft>
              <a:buClr>
                <a:srgbClr val="888888"/>
              </a:buClr>
              <a:buSzPts val="900"/>
              <a:buFont typeface="Calibri"/>
              <a:buNone/>
              <a:defRPr/>
            </a:lvl8pPr>
            <a:lvl9pPr marL="0" lvl="8" indent="0" algn="r" rtl="0">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3.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lt1"/>
              </a:buClr>
              <a:buSzPts val="3300"/>
              <a:buFont typeface="Calibri"/>
              <a:buNone/>
              <a:defRPr sz="3300" b="0" i="0" u="none" strike="noStrike" cap="none">
                <a:solidFill>
                  <a:schemeClr val="lt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lt1"/>
              </a:buClr>
              <a:buSzPts val="2100"/>
              <a:buFont typeface="Arial"/>
              <a:buChar char="•"/>
              <a:defRPr sz="2100" b="0" i="0" u="none" strike="noStrike" cap="none">
                <a:solidFill>
                  <a:schemeClr val="lt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1pPr>
            <a:lvl2pPr marL="0" marR="0" lvl="1"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2pPr>
            <a:lvl3pPr marL="0" marR="0" lvl="2"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3pPr>
            <a:lvl4pPr marL="0" marR="0" lvl="3"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4pPr>
            <a:lvl5pPr marL="0" marR="0" lvl="4"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5pPr>
            <a:lvl6pPr marL="0" marR="0" lvl="5"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6pPr>
            <a:lvl7pPr marL="0" marR="0" lvl="6"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7pPr>
            <a:lvl8pPr marL="0" marR="0" lvl="7"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8pPr>
            <a:lvl9pPr marL="0" marR="0" lvl="8" indent="0" algn="r" rtl="0">
              <a:spcBef>
                <a:spcPts val="0"/>
              </a:spcBef>
              <a:spcAft>
                <a:spcPts val="0"/>
              </a:spcAft>
              <a:buClr>
                <a:schemeClr val="lt1"/>
              </a:buClr>
              <a:buSzPts val="900"/>
              <a:buFont typeface="Calibri"/>
              <a:buNone/>
              <a:defRPr sz="9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62" name="Google Shape;62;p15"/>
          <p:cNvSpPr txBox="1">
            <a:spLocks noGrp="1"/>
          </p:cNvSpPr>
          <p:nvPr>
            <p:ph type="body" idx="1"/>
          </p:nvPr>
        </p:nvSpPr>
        <p:spPr>
          <a:xfrm>
            <a:off x="628650" y="1369219"/>
            <a:ext cx="7886700" cy="3263400"/>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3" name="Google Shape;63;p15"/>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5"/>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15"/>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s://spark.apache.org/docs/latest/ml-guide.html"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hyperlink" Target="https://www.tutorialspoint.com/apache_spark/apache_spark_quick_guide.htm" TargetMode="External"/><Relationship Id="rId4" Type="http://schemas.openxmlformats.org/officeDocument/2006/relationships/hyperlink" Target="https://docs.databricks.com/spark/latest/dataframes-datasets/introduction-to-dataframes-scala.html"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2"/>
        <p:cNvGrpSpPr/>
        <p:nvPr/>
      </p:nvGrpSpPr>
      <p:grpSpPr>
        <a:xfrm>
          <a:off x="0" y="0"/>
          <a:ext cx="0" cy="0"/>
          <a:chOff x="0" y="0"/>
          <a:chExt cx="0" cy="0"/>
        </a:xfrm>
      </p:grpSpPr>
      <p:sp>
        <p:nvSpPr>
          <p:cNvPr id="143" name="Google Shape;143;p28"/>
          <p:cNvSpPr/>
          <p:nvPr/>
        </p:nvSpPr>
        <p:spPr>
          <a:xfrm>
            <a:off x="0" y="0"/>
            <a:ext cx="9144795" cy="51435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44" name="Google Shape;144;p28"/>
          <p:cNvGrpSpPr/>
          <p:nvPr/>
        </p:nvGrpSpPr>
        <p:grpSpPr>
          <a:xfrm>
            <a:off x="-247255" y="-44532"/>
            <a:ext cx="9386886" cy="5192848"/>
            <a:chOff x="-329674" y="-51881"/>
            <a:chExt cx="12515851" cy="6923798"/>
          </a:xfrm>
        </p:grpSpPr>
        <p:sp>
          <p:nvSpPr>
            <p:cNvPr id="145" name="Google Shape;145;p28"/>
            <p:cNvSpPr/>
            <p:nvPr/>
          </p:nvSpPr>
          <p:spPr>
            <a:xfrm>
              <a:off x="-329674" y="1298404"/>
              <a:ext cx="9702800" cy="5573512"/>
            </a:xfrm>
            <a:custGeom>
              <a:avLst/>
              <a:gdLst/>
              <a:ahLst/>
              <a:cxnLst/>
              <a:rect l="l" t="t" r="r" b="b"/>
              <a:pathLst>
                <a:path w="2038" h="1169" extrusionOk="0">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8"/>
            <p:cNvSpPr/>
            <p:nvPr/>
          </p:nvSpPr>
          <p:spPr>
            <a:xfrm>
              <a:off x="670451" y="2018236"/>
              <a:ext cx="7373938" cy="4848892"/>
            </a:xfrm>
            <a:custGeom>
              <a:avLst/>
              <a:gdLst/>
              <a:ahLst/>
              <a:cxnLst/>
              <a:rect l="l" t="t" r="r" b="b"/>
              <a:pathLst>
                <a:path w="1549" h="1017" extrusionOk="0">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8"/>
            <p:cNvSpPr/>
            <p:nvPr/>
          </p:nvSpPr>
          <p:spPr>
            <a:xfrm>
              <a:off x="251351" y="1788400"/>
              <a:ext cx="8035925" cy="5083516"/>
            </a:xfrm>
            <a:custGeom>
              <a:avLst/>
              <a:gdLst/>
              <a:ahLst/>
              <a:cxnLst/>
              <a:rect l="l" t="t" r="r" b="b"/>
              <a:pathLst>
                <a:path w="1688" h="1066" extrusionOk="0">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cmpd="sng">
              <a:solidFill>
                <a:schemeClr val="lt1">
                  <a:alpha val="34901"/>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8"/>
            <p:cNvSpPr/>
            <p:nvPr/>
          </p:nvSpPr>
          <p:spPr>
            <a:xfrm>
              <a:off x="-1061" y="549842"/>
              <a:ext cx="10334625" cy="6322075"/>
            </a:xfrm>
            <a:custGeom>
              <a:avLst/>
              <a:gdLst/>
              <a:ahLst/>
              <a:cxnLst/>
              <a:rect l="l" t="t" r="r" b="b"/>
              <a:pathLst>
                <a:path w="2171" h="1326" extrusionOk="0">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8"/>
            <p:cNvSpPr/>
            <p:nvPr/>
          </p:nvSpPr>
          <p:spPr>
            <a:xfrm>
              <a:off x="3701" y="6186246"/>
              <a:ext cx="504825" cy="681527"/>
            </a:xfrm>
            <a:custGeom>
              <a:avLst/>
              <a:gdLst/>
              <a:ahLst/>
              <a:cxnLst/>
              <a:rect l="l" t="t" r="r" b="b"/>
              <a:pathLst>
                <a:path w="106" h="143" extrusionOk="0">
                  <a:moveTo>
                    <a:pt x="0" y="0"/>
                  </a:moveTo>
                  <a:cubicBezTo>
                    <a:pt x="35" y="54"/>
                    <a:pt x="70" y="101"/>
                    <a:pt x="106" y="143"/>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8"/>
            <p:cNvSpPr/>
            <p:nvPr/>
          </p:nvSpPr>
          <p:spPr>
            <a:xfrm>
              <a:off x="-1061" y="-51881"/>
              <a:ext cx="11091863" cy="6923796"/>
            </a:xfrm>
            <a:custGeom>
              <a:avLst/>
              <a:gdLst/>
              <a:ahLst/>
              <a:cxnLst/>
              <a:rect l="l" t="t" r="r" b="b"/>
              <a:pathLst>
                <a:path w="2330" h="1452" extrusionOk="0">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8"/>
            <p:cNvSpPr/>
            <p:nvPr/>
          </p:nvSpPr>
          <p:spPr>
            <a:xfrm>
              <a:off x="5426601" y="5579"/>
              <a:ext cx="5788025" cy="6847184"/>
            </a:xfrm>
            <a:custGeom>
              <a:avLst/>
              <a:gdLst/>
              <a:ahLst/>
              <a:cxnLst/>
              <a:rect l="l" t="t" r="r" b="b"/>
              <a:pathLst>
                <a:path w="1216" h="1436" extrusionOk="0">
                  <a:moveTo>
                    <a:pt x="1094" y="1436"/>
                  </a:moveTo>
                  <a:cubicBezTo>
                    <a:pt x="1216" y="1114"/>
                    <a:pt x="904" y="770"/>
                    <a:pt x="709" y="551"/>
                  </a:cubicBezTo>
                  <a:cubicBezTo>
                    <a:pt x="509" y="327"/>
                    <a:pt x="274" y="127"/>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8"/>
            <p:cNvSpPr/>
            <p:nvPr/>
          </p:nvSpPr>
          <p:spPr>
            <a:xfrm>
              <a:off x="-1061" y="5579"/>
              <a:ext cx="1057275" cy="614491"/>
            </a:xfrm>
            <a:custGeom>
              <a:avLst/>
              <a:gdLst/>
              <a:ahLst/>
              <a:cxnLst/>
              <a:rect l="l" t="t" r="r" b="b"/>
              <a:pathLst>
                <a:path w="222" h="129" extrusionOk="0">
                  <a:moveTo>
                    <a:pt x="222" y="0"/>
                  </a:moveTo>
                  <a:cubicBezTo>
                    <a:pt x="152" y="35"/>
                    <a:pt x="76" y="78"/>
                    <a:pt x="0" y="129"/>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8"/>
            <p:cNvSpPr/>
            <p:nvPr/>
          </p:nvSpPr>
          <p:spPr>
            <a:xfrm>
              <a:off x="5821889" y="5579"/>
              <a:ext cx="5588000" cy="6866337"/>
            </a:xfrm>
            <a:custGeom>
              <a:avLst/>
              <a:gdLst/>
              <a:ahLst/>
              <a:cxnLst/>
              <a:rect l="l" t="t" r="r" b="b"/>
              <a:pathLst>
                <a:path w="1174" h="1440" extrusionOk="0">
                  <a:moveTo>
                    <a:pt x="1067" y="1440"/>
                  </a:moveTo>
                  <a:cubicBezTo>
                    <a:pt x="1174" y="1124"/>
                    <a:pt x="887" y="797"/>
                    <a:pt x="698" y="577"/>
                  </a:cubicBezTo>
                  <a:cubicBezTo>
                    <a:pt x="500" y="348"/>
                    <a:pt x="270" y="141"/>
                    <a:pt x="0" y="0"/>
                  </a:cubicBezTo>
                </a:path>
              </a:pathLst>
            </a:custGeom>
            <a:noFill/>
            <a:ln w="9525" cap="flat" cmpd="sng">
              <a:solidFill>
                <a:schemeClr val="lt1">
                  <a:alpha val="34901"/>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8"/>
            <p:cNvSpPr/>
            <p:nvPr/>
          </p:nvSpPr>
          <p:spPr>
            <a:xfrm>
              <a:off x="3701" y="790"/>
              <a:ext cx="595313" cy="352734"/>
            </a:xfrm>
            <a:custGeom>
              <a:avLst/>
              <a:gdLst/>
              <a:ahLst/>
              <a:cxnLst/>
              <a:rect l="l" t="t" r="r" b="b"/>
              <a:pathLst>
                <a:path w="125" h="74" extrusionOk="0">
                  <a:moveTo>
                    <a:pt x="125" y="0"/>
                  </a:moveTo>
                  <a:cubicBezTo>
                    <a:pt x="85" y="22"/>
                    <a:pt x="43" y="47"/>
                    <a:pt x="0" y="74"/>
                  </a:cubicBezTo>
                </a:path>
              </a:pathLst>
            </a:custGeom>
            <a:noFill/>
            <a:ln w="9525" cap="flat" cmpd="sng">
              <a:solidFill>
                <a:schemeClr val="lt1">
                  <a:alpha val="34901"/>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8"/>
            <p:cNvSpPr/>
            <p:nvPr/>
          </p:nvSpPr>
          <p:spPr>
            <a:xfrm>
              <a:off x="6012389" y="5579"/>
              <a:ext cx="5497513" cy="6866337"/>
            </a:xfrm>
            <a:custGeom>
              <a:avLst/>
              <a:gdLst/>
              <a:ahLst/>
              <a:cxnLst/>
              <a:rect l="l" t="t" r="r" b="b"/>
              <a:pathLst>
                <a:path w="1155" h="1440" extrusionOk="0">
                  <a:moveTo>
                    <a:pt x="1056" y="1440"/>
                  </a:moveTo>
                  <a:cubicBezTo>
                    <a:pt x="1155" y="1123"/>
                    <a:pt x="875" y="801"/>
                    <a:pt x="686" y="580"/>
                  </a:cubicBezTo>
                  <a:cubicBezTo>
                    <a:pt x="491" y="352"/>
                    <a:pt x="264" y="145"/>
                    <a:pt x="0" y="0"/>
                  </a:cubicBezTo>
                </a:path>
              </a:pathLst>
            </a:custGeom>
            <a:noFill/>
            <a:ln w="12700" cap="flat" cmpd="sng">
              <a:solidFill>
                <a:schemeClr val="lt1">
                  <a:alpha val="34901"/>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8"/>
            <p:cNvSpPr/>
            <p:nvPr/>
          </p:nvSpPr>
          <p:spPr>
            <a:xfrm>
              <a:off x="-1061" y="5579"/>
              <a:ext cx="357188" cy="213875"/>
            </a:xfrm>
            <a:custGeom>
              <a:avLst/>
              <a:gdLst/>
              <a:ahLst/>
              <a:cxnLst/>
              <a:rect l="l" t="t" r="r" b="b"/>
              <a:pathLst>
                <a:path w="75" h="45" extrusionOk="0">
                  <a:moveTo>
                    <a:pt x="75" y="0"/>
                  </a:moveTo>
                  <a:cubicBezTo>
                    <a:pt x="50" y="14"/>
                    <a:pt x="25" y="29"/>
                    <a:pt x="0" y="45"/>
                  </a:cubicBezTo>
                </a:path>
              </a:pathLst>
            </a:custGeom>
            <a:noFill/>
            <a:ln w="12700" cap="flat" cmpd="sng">
              <a:solidFill>
                <a:schemeClr val="lt1">
                  <a:alpha val="34901"/>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8"/>
            <p:cNvSpPr/>
            <p:nvPr/>
          </p:nvSpPr>
          <p:spPr>
            <a:xfrm>
              <a:off x="6210826" y="790"/>
              <a:ext cx="5522913" cy="6871126"/>
            </a:xfrm>
            <a:custGeom>
              <a:avLst/>
              <a:gdLst/>
              <a:ahLst/>
              <a:cxnLst/>
              <a:rect l="l" t="t" r="r" b="b"/>
              <a:pathLst>
                <a:path w="1160" h="1441" extrusionOk="0">
                  <a:moveTo>
                    <a:pt x="1053" y="1441"/>
                  </a:moveTo>
                  <a:cubicBezTo>
                    <a:pt x="1160" y="1129"/>
                    <a:pt x="892" y="817"/>
                    <a:pt x="705" y="599"/>
                  </a:cubicBezTo>
                  <a:cubicBezTo>
                    <a:pt x="503" y="365"/>
                    <a:pt x="270" y="152"/>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8"/>
            <p:cNvSpPr/>
            <p:nvPr/>
          </p:nvSpPr>
          <p:spPr>
            <a:xfrm>
              <a:off x="6463239" y="5579"/>
              <a:ext cx="5413375" cy="6866337"/>
            </a:xfrm>
            <a:custGeom>
              <a:avLst/>
              <a:gdLst/>
              <a:ahLst/>
              <a:cxnLst/>
              <a:rect l="l" t="t" r="r" b="b"/>
              <a:pathLst>
                <a:path w="1137" h="1440" extrusionOk="0">
                  <a:moveTo>
                    <a:pt x="1040" y="1440"/>
                  </a:moveTo>
                  <a:cubicBezTo>
                    <a:pt x="1137" y="1131"/>
                    <a:pt x="883" y="828"/>
                    <a:pt x="698" y="611"/>
                  </a:cubicBezTo>
                  <a:cubicBezTo>
                    <a:pt x="498" y="375"/>
                    <a:pt x="268" y="159"/>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8"/>
            <p:cNvSpPr/>
            <p:nvPr/>
          </p:nvSpPr>
          <p:spPr>
            <a:xfrm>
              <a:off x="6877576" y="5579"/>
              <a:ext cx="5037138" cy="6861550"/>
            </a:xfrm>
            <a:custGeom>
              <a:avLst/>
              <a:gdLst/>
              <a:ahLst/>
              <a:cxnLst/>
              <a:rect l="l" t="t" r="r" b="b"/>
              <a:pathLst>
                <a:path w="1058" h="1439" extrusionOk="0">
                  <a:moveTo>
                    <a:pt x="1011" y="1439"/>
                  </a:moveTo>
                  <a:cubicBezTo>
                    <a:pt x="1058" y="1131"/>
                    <a:pt x="825" y="841"/>
                    <a:pt x="648" y="617"/>
                  </a:cubicBezTo>
                  <a:cubicBezTo>
                    <a:pt x="462" y="383"/>
                    <a:pt x="248" y="168"/>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8"/>
            <p:cNvSpPr/>
            <p:nvPr/>
          </p:nvSpPr>
          <p:spPr>
            <a:xfrm>
              <a:off x="8768289" y="5579"/>
              <a:ext cx="3417888" cy="2742066"/>
            </a:xfrm>
            <a:custGeom>
              <a:avLst/>
              <a:gdLst/>
              <a:ahLst/>
              <a:cxnLst/>
              <a:rect l="l" t="t" r="r" b="b"/>
              <a:pathLst>
                <a:path w="718" h="575" extrusionOk="0">
                  <a:moveTo>
                    <a:pt x="718" y="575"/>
                  </a:moveTo>
                  <a:cubicBezTo>
                    <a:pt x="500" y="360"/>
                    <a:pt x="260" y="163"/>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8"/>
            <p:cNvSpPr/>
            <p:nvPr/>
          </p:nvSpPr>
          <p:spPr>
            <a:xfrm>
              <a:off x="9235014" y="10367"/>
              <a:ext cx="2951163" cy="2555325"/>
            </a:xfrm>
            <a:custGeom>
              <a:avLst/>
              <a:gdLst/>
              <a:ahLst/>
              <a:cxnLst/>
              <a:rect l="l" t="t" r="r" b="b"/>
              <a:pathLst>
                <a:path w="620" h="536" extrusionOk="0">
                  <a:moveTo>
                    <a:pt x="620" y="536"/>
                  </a:moveTo>
                  <a:cubicBezTo>
                    <a:pt x="404" y="314"/>
                    <a:pt x="196" y="138"/>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8"/>
            <p:cNvSpPr/>
            <p:nvPr/>
          </p:nvSpPr>
          <p:spPr>
            <a:xfrm>
              <a:off x="10020826" y="5579"/>
              <a:ext cx="2165350" cy="1358265"/>
            </a:xfrm>
            <a:custGeom>
              <a:avLst/>
              <a:gdLst/>
              <a:ahLst/>
              <a:cxnLst/>
              <a:rect l="l" t="t" r="r" b="b"/>
              <a:pathLst>
                <a:path w="455" h="285" extrusionOk="0">
                  <a:moveTo>
                    <a:pt x="0" y="0"/>
                  </a:moveTo>
                  <a:cubicBezTo>
                    <a:pt x="153" y="85"/>
                    <a:pt x="308" y="180"/>
                    <a:pt x="455" y="285"/>
                  </a:cubicBezTo>
                </a:path>
              </a:pathLst>
            </a:custGeom>
            <a:noFill/>
            <a:ln w="9525" cap="flat" cmpd="sng">
              <a:solidFill>
                <a:schemeClr val="lt1">
                  <a:alpha val="34901"/>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8"/>
            <p:cNvSpPr/>
            <p:nvPr/>
          </p:nvSpPr>
          <p:spPr>
            <a:xfrm>
              <a:off x="11290826" y="5579"/>
              <a:ext cx="895350" cy="534687"/>
            </a:xfrm>
            <a:custGeom>
              <a:avLst/>
              <a:gdLst/>
              <a:ahLst/>
              <a:cxnLst/>
              <a:rect l="l" t="t" r="r" b="b"/>
              <a:pathLst>
                <a:path w="188" h="112" extrusionOk="0">
                  <a:moveTo>
                    <a:pt x="0" y="0"/>
                  </a:moveTo>
                  <a:cubicBezTo>
                    <a:pt x="63" y="36"/>
                    <a:pt x="126" y="73"/>
                    <a:pt x="188" y="112"/>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8"/>
          <p:cNvSpPr txBox="1">
            <a:spLocks noGrp="1"/>
          </p:cNvSpPr>
          <p:nvPr>
            <p:ph type="title"/>
          </p:nvPr>
        </p:nvSpPr>
        <p:spPr>
          <a:xfrm>
            <a:off x="3093610" y="3493358"/>
            <a:ext cx="2960565" cy="133337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800"/>
              <a:buFont typeface="Calibri"/>
              <a:buNone/>
            </a:pPr>
            <a:r>
              <a:rPr lang="en" sz="1600" b="1" dirty="0">
                <a:solidFill>
                  <a:schemeClr val="lt1"/>
                </a:solidFill>
                <a:latin typeface="Times New Roman"/>
                <a:ea typeface="Times New Roman"/>
                <a:cs typeface="Times New Roman"/>
                <a:sym typeface="Times New Roman"/>
              </a:rPr>
              <a:t>Presented by: Dishant Modi</a:t>
            </a:r>
            <a:endParaRPr sz="1600" b="1" dirty="0">
              <a:solidFill>
                <a:schemeClr val="lt1"/>
              </a:solidFill>
              <a:latin typeface="Times New Roman"/>
              <a:ea typeface="Times New Roman"/>
              <a:cs typeface="Times New Roman"/>
              <a:sym typeface="Times New Roman"/>
            </a:endParaRPr>
          </a:p>
        </p:txBody>
      </p:sp>
      <p:sp>
        <p:nvSpPr>
          <p:cNvPr id="165" name="Google Shape;165;p28"/>
          <p:cNvSpPr/>
          <p:nvPr/>
        </p:nvSpPr>
        <p:spPr>
          <a:xfrm>
            <a:off x="0" y="0"/>
            <a:ext cx="9144000" cy="3403368"/>
          </a:xfrm>
          <a:custGeom>
            <a:avLst/>
            <a:gdLst/>
            <a:ahLst/>
            <a:cxnLst/>
            <a:rect l="l" t="t" r="r" b="b"/>
            <a:pathLst>
              <a:path w="12192000" h="4537825" extrusionOk="0">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7" name="Google Shape;167;p28"/>
          <p:cNvSpPr txBox="1"/>
          <p:nvPr/>
        </p:nvSpPr>
        <p:spPr>
          <a:xfrm>
            <a:off x="737286" y="519612"/>
            <a:ext cx="7670100" cy="3231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2000" b="1" i="0" u="none" strike="noStrike" cap="none" dirty="0">
                <a:solidFill>
                  <a:schemeClr val="dk1"/>
                </a:solidFill>
                <a:highlight>
                  <a:schemeClr val="lt1"/>
                </a:highlight>
                <a:latin typeface="Times New Roman"/>
                <a:ea typeface="Times New Roman"/>
                <a:cs typeface="Times New Roman"/>
                <a:sym typeface="Times New Roman"/>
              </a:rPr>
              <a:t>Northeastern University</a:t>
            </a:r>
          </a:p>
          <a:p>
            <a:pPr marL="0" marR="0" lvl="0" indent="0" algn="ctr" rtl="0">
              <a:spcBef>
                <a:spcPts val="0"/>
              </a:spcBef>
              <a:spcAft>
                <a:spcPts val="0"/>
              </a:spcAft>
              <a:buNone/>
            </a:pPr>
            <a:endParaRPr lang="en" sz="2800" b="1" i="0" u="none" strike="noStrike" cap="none" dirty="0">
              <a:solidFill>
                <a:schemeClr val="dk1"/>
              </a:solidFill>
              <a:highlight>
                <a:schemeClr val="lt1"/>
              </a:highlight>
              <a:latin typeface="Times New Roman"/>
              <a:ea typeface="Times New Roman"/>
              <a:cs typeface="Times New Roman"/>
              <a:sym typeface="Times New Roman"/>
            </a:endParaRPr>
          </a:p>
          <a:p>
            <a:pPr marL="0" marR="0" lvl="0" indent="0" algn="ctr" rtl="0">
              <a:spcBef>
                <a:spcPts val="0"/>
              </a:spcBef>
              <a:spcAft>
                <a:spcPts val="0"/>
              </a:spcAft>
              <a:buNone/>
            </a:pPr>
            <a:r>
              <a:rPr lang="en" sz="2800" b="1" i="0" u="none" strike="noStrike" cap="none" dirty="0">
                <a:solidFill>
                  <a:schemeClr val="dk1"/>
                </a:solidFill>
                <a:highlight>
                  <a:schemeClr val="lt1"/>
                </a:highlight>
                <a:latin typeface="Times New Roman"/>
                <a:ea typeface="Times New Roman"/>
                <a:cs typeface="Times New Roman"/>
                <a:sym typeface="Times New Roman"/>
              </a:rPr>
              <a:t>Prediction of Customer Subscription using Bank Direct Telemarketing Data in Apache Spark</a:t>
            </a:r>
            <a:endParaRPr sz="2800" b="1" i="0" u="none" strike="noStrike" cap="none" dirty="0">
              <a:solidFill>
                <a:schemeClr val="dk1"/>
              </a:solidFill>
              <a:highlight>
                <a:srgbClr val="FFFFFF"/>
              </a:highlight>
              <a:latin typeface="Times New Roman"/>
              <a:ea typeface="Times New Roman"/>
              <a:cs typeface="Times New Roman"/>
              <a:sym typeface="Times New Roman"/>
            </a:endParaRPr>
          </a:p>
          <a:p>
            <a:pPr marL="0" marR="0" lvl="0" indent="0" algn="l" rtl="0">
              <a:spcBef>
                <a:spcPts val="0"/>
              </a:spcBef>
              <a:spcAft>
                <a:spcPts val="0"/>
              </a:spcAft>
              <a:buNone/>
            </a:pPr>
            <a:endParaRPr sz="2400" b="0" i="0" u="none" strike="noStrike" cap="none" dirty="0">
              <a:solidFill>
                <a:schemeClr val="dk1"/>
              </a:solidFill>
              <a:highlight>
                <a:srgbClr val="FFFFFF"/>
              </a:highlight>
              <a:latin typeface="Times New Roman"/>
              <a:ea typeface="Times New Roman"/>
              <a:cs typeface="Times New Roman"/>
              <a:sym typeface="Times New Roman"/>
            </a:endParaRPr>
          </a:p>
          <a:p>
            <a:pPr marL="0" marR="0" lvl="0" indent="0" algn="ctr" rtl="0">
              <a:spcBef>
                <a:spcPts val="0"/>
              </a:spcBef>
              <a:spcAft>
                <a:spcPts val="0"/>
              </a:spcAft>
              <a:buNone/>
            </a:pPr>
            <a:r>
              <a:rPr lang="en" sz="2000" b="0" i="0" u="none" strike="noStrike" cap="none" dirty="0">
                <a:solidFill>
                  <a:schemeClr val="dk1"/>
                </a:solidFill>
                <a:highlight>
                  <a:srgbClr val="FFFFFF"/>
                </a:highlight>
                <a:latin typeface="Times New Roman"/>
                <a:ea typeface="Times New Roman"/>
                <a:cs typeface="Times New Roman"/>
                <a:sym typeface="Times New Roman"/>
              </a:rPr>
              <a:t>Data Management and Big Data</a:t>
            </a:r>
            <a:endParaRPr sz="2400" b="0" i="0" u="none" strike="noStrike" cap="none" dirty="0">
              <a:solidFill>
                <a:schemeClr val="dk1"/>
              </a:solidFill>
              <a:highlight>
                <a:srgbClr val="FFFFFF"/>
              </a:highlight>
              <a:latin typeface="Times New Roman"/>
              <a:ea typeface="Times New Roman"/>
              <a:cs typeface="Times New Roman"/>
              <a:sym typeface="Times New Roman"/>
            </a:endParaRPr>
          </a:p>
          <a:p>
            <a:pPr marL="0" marR="0" lvl="0" indent="0" algn="l" rtl="0">
              <a:spcBef>
                <a:spcPts val="0"/>
              </a:spcBef>
              <a:spcAft>
                <a:spcPts val="0"/>
              </a:spcAft>
              <a:buNone/>
            </a:pPr>
            <a:endParaRPr sz="2400" b="0" i="0" u="none" strike="noStrike" cap="none" dirty="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3"/>
        <p:cNvGrpSpPr/>
        <p:nvPr/>
      </p:nvGrpSpPr>
      <p:grpSpPr>
        <a:xfrm>
          <a:off x="0" y="0"/>
          <a:ext cx="0" cy="0"/>
          <a:chOff x="0" y="0"/>
          <a:chExt cx="0" cy="0"/>
        </a:xfrm>
      </p:grpSpPr>
      <p:sp>
        <p:nvSpPr>
          <p:cNvPr id="344" name="Google Shape;344;p37"/>
          <p:cNvSpPr/>
          <p:nvPr/>
        </p:nvSpPr>
        <p:spPr>
          <a:xfrm>
            <a:off x="448345" y="273663"/>
            <a:ext cx="4519422" cy="4344697"/>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5" name="Google Shape;345;p37"/>
          <p:cNvSpPr txBox="1">
            <a:spLocks noGrp="1"/>
          </p:cNvSpPr>
          <p:nvPr>
            <p:ph type="title"/>
          </p:nvPr>
        </p:nvSpPr>
        <p:spPr>
          <a:xfrm>
            <a:off x="713232" y="525139"/>
            <a:ext cx="4030870" cy="89154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800"/>
              <a:buFont typeface="Times New Roman"/>
              <a:buNone/>
            </a:pPr>
            <a:r>
              <a:rPr lang="en" sz="2800" b="1" u="sng">
                <a:solidFill>
                  <a:schemeClr val="lt1"/>
                </a:solidFill>
                <a:latin typeface="Times New Roman"/>
                <a:ea typeface="Times New Roman"/>
                <a:cs typeface="Times New Roman"/>
                <a:sym typeface="Times New Roman"/>
              </a:rPr>
              <a:t>Exploratory Data Analysis</a:t>
            </a:r>
            <a:endParaRPr u="sng"/>
          </a:p>
        </p:txBody>
      </p:sp>
      <p:sp>
        <p:nvSpPr>
          <p:cNvPr id="346" name="Google Shape;346;p37"/>
          <p:cNvSpPr txBox="1">
            <a:spLocks noGrp="1"/>
          </p:cNvSpPr>
          <p:nvPr>
            <p:ph type="body" idx="1"/>
          </p:nvPr>
        </p:nvSpPr>
        <p:spPr>
          <a:xfrm>
            <a:off x="713232" y="1549908"/>
            <a:ext cx="4030870" cy="284125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800"/>
              <a:buNone/>
            </a:pPr>
            <a:r>
              <a:rPr lang="en" sz="1700" b="1">
                <a:solidFill>
                  <a:schemeClr val="lt1"/>
                </a:solidFill>
                <a:latin typeface="Times New Roman"/>
                <a:ea typeface="Times New Roman"/>
                <a:cs typeface="Times New Roman"/>
                <a:sym typeface="Times New Roman"/>
              </a:rPr>
              <a:t>4. Having house loan?</a:t>
            </a:r>
            <a:endParaRPr/>
          </a:p>
          <a:p>
            <a:pPr marL="285750" lvl="0" indent="-285750" algn="l" rtl="0">
              <a:lnSpc>
                <a:spcPct val="90000"/>
              </a:lnSpc>
              <a:spcBef>
                <a:spcPts val="600"/>
              </a:spcBef>
              <a:spcAft>
                <a:spcPts val="0"/>
              </a:spcAft>
              <a:buClr>
                <a:schemeClr val="lt1"/>
              </a:buClr>
              <a:buSzPts val="1800"/>
              <a:buFont typeface="Times New Roman"/>
              <a:buChar char="-"/>
            </a:pPr>
            <a:r>
              <a:rPr lang="en" sz="1700">
                <a:solidFill>
                  <a:schemeClr val="lt1"/>
                </a:solidFill>
                <a:latin typeface="Times New Roman"/>
                <a:ea typeface="Times New Roman"/>
                <a:cs typeface="Times New Roman"/>
                <a:sym typeface="Times New Roman"/>
              </a:rPr>
              <a:t>Mostly the people interviewed were consisted of admins, blue collar or technician.</a:t>
            </a:r>
            <a:endParaRPr/>
          </a:p>
          <a:p>
            <a:pPr marL="0" lvl="0" indent="0" algn="l" rtl="0">
              <a:lnSpc>
                <a:spcPct val="90000"/>
              </a:lnSpc>
              <a:spcBef>
                <a:spcPts val="600"/>
              </a:spcBef>
              <a:spcAft>
                <a:spcPts val="0"/>
              </a:spcAft>
              <a:buClr>
                <a:schemeClr val="dk1"/>
              </a:buClr>
              <a:buSzPts val="1800"/>
              <a:buNone/>
            </a:pPr>
            <a:endParaRPr sz="1700">
              <a:solidFill>
                <a:schemeClr val="lt1"/>
              </a:solidFill>
              <a:latin typeface="Times New Roman"/>
              <a:ea typeface="Times New Roman"/>
              <a:cs typeface="Times New Roman"/>
              <a:sym typeface="Times New Roman"/>
            </a:endParaRPr>
          </a:p>
          <a:p>
            <a:pPr marL="0" lvl="0" indent="0" algn="l" rtl="0">
              <a:lnSpc>
                <a:spcPct val="90000"/>
              </a:lnSpc>
              <a:spcBef>
                <a:spcPts val="600"/>
              </a:spcBef>
              <a:spcAft>
                <a:spcPts val="0"/>
              </a:spcAft>
              <a:buClr>
                <a:schemeClr val="lt1"/>
              </a:buClr>
              <a:buSzPts val="1800"/>
              <a:buNone/>
            </a:pPr>
            <a:r>
              <a:rPr lang="en" sz="1700" b="1">
                <a:solidFill>
                  <a:schemeClr val="lt1"/>
                </a:solidFill>
                <a:latin typeface="Times New Roman"/>
                <a:ea typeface="Times New Roman"/>
                <a:cs typeface="Times New Roman"/>
                <a:sym typeface="Times New Roman"/>
              </a:rPr>
              <a:t>5. Having personal loan?</a:t>
            </a:r>
            <a:endParaRPr/>
          </a:p>
          <a:p>
            <a:pPr marL="285750" lvl="0" indent="-285750" algn="l" rtl="0">
              <a:lnSpc>
                <a:spcPct val="90000"/>
              </a:lnSpc>
              <a:spcBef>
                <a:spcPts val="600"/>
              </a:spcBef>
              <a:spcAft>
                <a:spcPts val="0"/>
              </a:spcAft>
              <a:buClr>
                <a:schemeClr val="lt1"/>
              </a:buClr>
              <a:buSzPts val="1800"/>
              <a:buFont typeface="Times New Roman"/>
              <a:buChar char="-"/>
            </a:pPr>
            <a:r>
              <a:rPr lang="en" sz="1700">
                <a:solidFill>
                  <a:schemeClr val="lt1"/>
                </a:solidFill>
                <a:latin typeface="Times New Roman"/>
                <a:ea typeface="Times New Roman"/>
                <a:cs typeface="Times New Roman"/>
                <a:sym typeface="Times New Roman"/>
              </a:rPr>
              <a:t>More than 620k people were married and rest were either unmarried or divorced. </a:t>
            </a:r>
            <a:endParaRPr/>
          </a:p>
          <a:p>
            <a:pPr marL="0" lvl="0" indent="0" algn="l" rtl="0">
              <a:lnSpc>
                <a:spcPct val="90000"/>
              </a:lnSpc>
              <a:spcBef>
                <a:spcPts val="600"/>
              </a:spcBef>
              <a:spcAft>
                <a:spcPts val="600"/>
              </a:spcAft>
              <a:buClr>
                <a:schemeClr val="dk1"/>
              </a:buClr>
              <a:buSzPts val="1800"/>
              <a:buNone/>
            </a:pPr>
            <a:endParaRPr sz="1700">
              <a:solidFill>
                <a:schemeClr val="lt1"/>
              </a:solidFill>
              <a:latin typeface="Times New Roman"/>
              <a:ea typeface="Times New Roman"/>
              <a:cs typeface="Times New Roman"/>
              <a:sym typeface="Times New Roman"/>
            </a:endParaRPr>
          </a:p>
        </p:txBody>
      </p:sp>
      <p:pic>
        <p:nvPicPr>
          <p:cNvPr id="347" name="Google Shape;347;p37"/>
          <p:cNvPicPr preferRelativeResize="0"/>
          <p:nvPr/>
        </p:nvPicPr>
        <p:blipFill rotWithShape="1">
          <a:blip r:embed="rId3">
            <a:alphaModFix/>
          </a:blip>
          <a:srcRect/>
          <a:stretch/>
        </p:blipFill>
        <p:spPr>
          <a:xfrm>
            <a:off x="5728746" y="2162858"/>
            <a:ext cx="2702022" cy="2590021"/>
          </a:xfrm>
          <a:prstGeom prst="rect">
            <a:avLst/>
          </a:prstGeom>
          <a:noFill/>
          <a:ln>
            <a:noFill/>
          </a:ln>
        </p:spPr>
      </p:pic>
      <p:pic>
        <p:nvPicPr>
          <p:cNvPr id="348" name="Google Shape;348;p37"/>
          <p:cNvPicPr preferRelativeResize="0"/>
          <p:nvPr/>
        </p:nvPicPr>
        <p:blipFill rotWithShape="1">
          <a:blip r:embed="rId4">
            <a:alphaModFix/>
          </a:blip>
          <a:srcRect/>
          <a:stretch/>
        </p:blipFill>
        <p:spPr>
          <a:xfrm>
            <a:off x="5232654" y="273663"/>
            <a:ext cx="2988467" cy="213691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52"/>
        <p:cNvGrpSpPr/>
        <p:nvPr/>
      </p:nvGrpSpPr>
      <p:grpSpPr>
        <a:xfrm>
          <a:off x="0" y="0"/>
          <a:ext cx="0" cy="0"/>
          <a:chOff x="0" y="0"/>
          <a:chExt cx="0" cy="0"/>
        </a:xfrm>
      </p:grpSpPr>
      <p:sp>
        <p:nvSpPr>
          <p:cNvPr id="353" name="Google Shape;353;p38"/>
          <p:cNvSpPr/>
          <p:nvPr/>
        </p:nvSpPr>
        <p:spPr>
          <a:xfrm>
            <a:off x="0" y="0"/>
            <a:ext cx="9144795" cy="51435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54" name="Google Shape;354;p38"/>
          <p:cNvGrpSpPr/>
          <p:nvPr/>
        </p:nvGrpSpPr>
        <p:grpSpPr>
          <a:xfrm>
            <a:off x="-247255" y="-44532"/>
            <a:ext cx="9386886" cy="5192848"/>
            <a:chOff x="-329674" y="-51881"/>
            <a:chExt cx="12515851" cy="6923798"/>
          </a:xfrm>
        </p:grpSpPr>
        <p:sp>
          <p:nvSpPr>
            <p:cNvPr id="355" name="Google Shape;355;p38"/>
            <p:cNvSpPr/>
            <p:nvPr/>
          </p:nvSpPr>
          <p:spPr>
            <a:xfrm>
              <a:off x="-329674" y="1298404"/>
              <a:ext cx="9702800" cy="5573512"/>
            </a:xfrm>
            <a:custGeom>
              <a:avLst/>
              <a:gdLst/>
              <a:ahLst/>
              <a:cxnLst/>
              <a:rect l="l" t="t" r="r" b="b"/>
              <a:pathLst>
                <a:path w="2038" h="1169" extrusionOk="0">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a:off x="670451" y="2018236"/>
              <a:ext cx="7373938" cy="4848892"/>
            </a:xfrm>
            <a:custGeom>
              <a:avLst/>
              <a:gdLst/>
              <a:ahLst/>
              <a:cxnLst/>
              <a:rect l="l" t="t" r="r" b="b"/>
              <a:pathLst>
                <a:path w="1549" h="1017" extrusionOk="0">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a:off x="251351" y="1788400"/>
              <a:ext cx="8035925" cy="5083516"/>
            </a:xfrm>
            <a:custGeom>
              <a:avLst/>
              <a:gdLst/>
              <a:ahLst/>
              <a:cxnLst/>
              <a:rect l="l" t="t" r="r" b="b"/>
              <a:pathLst>
                <a:path w="1688" h="1066" extrusionOk="0">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cmpd="sng">
              <a:solidFill>
                <a:schemeClr val="lt1">
                  <a:alpha val="34901"/>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a:off x="-1061" y="549842"/>
              <a:ext cx="10334625" cy="6322075"/>
            </a:xfrm>
            <a:custGeom>
              <a:avLst/>
              <a:gdLst/>
              <a:ahLst/>
              <a:cxnLst/>
              <a:rect l="l" t="t" r="r" b="b"/>
              <a:pathLst>
                <a:path w="2171" h="1326" extrusionOk="0">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p:nvPr/>
          </p:nvSpPr>
          <p:spPr>
            <a:xfrm>
              <a:off x="3701" y="6186246"/>
              <a:ext cx="504825" cy="681527"/>
            </a:xfrm>
            <a:custGeom>
              <a:avLst/>
              <a:gdLst/>
              <a:ahLst/>
              <a:cxnLst/>
              <a:rect l="l" t="t" r="r" b="b"/>
              <a:pathLst>
                <a:path w="106" h="143" extrusionOk="0">
                  <a:moveTo>
                    <a:pt x="0" y="0"/>
                  </a:moveTo>
                  <a:cubicBezTo>
                    <a:pt x="35" y="54"/>
                    <a:pt x="70" y="101"/>
                    <a:pt x="106" y="143"/>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8"/>
            <p:cNvSpPr/>
            <p:nvPr/>
          </p:nvSpPr>
          <p:spPr>
            <a:xfrm>
              <a:off x="-1061" y="-51881"/>
              <a:ext cx="11091863" cy="6923796"/>
            </a:xfrm>
            <a:custGeom>
              <a:avLst/>
              <a:gdLst/>
              <a:ahLst/>
              <a:cxnLst/>
              <a:rect l="l" t="t" r="r" b="b"/>
              <a:pathLst>
                <a:path w="2330" h="1452" extrusionOk="0">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8"/>
            <p:cNvSpPr/>
            <p:nvPr/>
          </p:nvSpPr>
          <p:spPr>
            <a:xfrm>
              <a:off x="5426601" y="5579"/>
              <a:ext cx="5788025" cy="6847184"/>
            </a:xfrm>
            <a:custGeom>
              <a:avLst/>
              <a:gdLst/>
              <a:ahLst/>
              <a:cxnLst/>
              <a:rect l="l" t="t" r="r" b="b"/>
              <a:pathLst>
                <a:path w="1216" h="1436" extrusionOk="0">
                  <a:moveTo>
                    <a:pt x="1094" y="1436"/>
                  </a:moveTo>
                  <a:cubicBezTo>
                    <a:pt x="1216" y="1114"/>
                    <a:pt x="904" y="770"/>
                    <a:pt x="709" y="551"/>
                  </a:cubicBezTo>
                  <a:cubicBezTo>
                    <a:pt x="509" y="327"/>
                    <a:pt x="274" y="127"/>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8"/>
            <p:cNvSpPr/>
            <p:nvPr/>
          </p:nvSpPr>
          <p:spPr>
            <a:xfrm>
              <a:off x="-1061" y="5579"/>
              <a:ext cx="1057275" cy="614491"/>
            </a:xfrm>
            <a:custGeom>
              <a:avLst/>
              <a:gdLst/>
              <a:ahLst/>
              <a:cxnLst/>
              <a:rect l="l" t="t" r="r" b="b"/>
              <a:pathLst>
                <a:path w="222" h="129" extrusionOk="0">
                  <a:moveTo>
                    <a:pt x="222" y="0"/>
                  </a:moveTo>
                  <a:cubicBezTo>
                    <a:pt x="152" y="35"/>
                    <a:pt x="76" y="78"/>
                    <a:pt x="0" y="129"/>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5821889" y="5579"/>
              <a:ext cx="5588000" cy="6866337"/>
            </a:xfrm>
            <a:custGeom>
              <a:avLst/>
              <a:gdLst/>
              <a:ahLst/>
              <a:cxnLst/>
              <a:rect l="l" t="t" r="r" b="b"/>
              <a:pathLst>
                <a:path w="1174" h="1440" extrusionOk="0">
                  <a:moveTo>
                    <a:pt x="1067" y="1440"/>
                  </a:moveTo>
                  <a:cubicBezTo>
                    <a:pt x="1174" y="1124"/>
                    <a:pt x="887" y="797"/>
                    <a:pt x="698" y="577"/>
                  </a:cubicBezTo>
                  <a:cubicBezTo>
                    <a:pt x="500" y="348"/>
                    <a:pt x="270" y="141"/>
                    <a:pt x="0" y="0"/>
                  </a:cubicBezTo>
                </a:path>
              </a:pathLst>
            </a:custGeom>
            <a:noFill/>
            <a:ln w="9525" cap="flat" cmpd="sng">
              <a:solidFill>
                <a:schemeClr val="lt1">
                  <a:alpha val="34901"/>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8"/>
            <p:cNvSpPr/>
            <p:nvPr/>
          </p:nvSpPr>
          <p:spPr>
            <a:xfrm>
              <a:off x="3701" y="790"/>
              <a:ext cx="595313" cy="352734"/>
            </a:xfrm>
            <a:custGeom>
              <a:avLst/>
              <a:gdLst/>
              <a:ahLst/>
              <a:cxnLst/>
              <a:rect l="l" t="t" r="r" b="b"/>
              <a:pathLst>
                <a:path w="125" h="74" extrusionOk="0">
                  <a:moveTo>
                    <a:pt x="125" y="0"/>
                  </a:moveTo>
                  <a:cubicBezTo>
                    <a:pt x="85" y="22"/>
                    <a:pt x="43" y="47"/>
                    <a:pt x="0" y="74"/>
                  </a:cubicBezTo>
                </a:path>
              </a:pathLst>
            </a:custGeom>
            <a:noFill/>
            <a:ln w="9525" cap="flat" cmpd="sng">
              <a:solidFill>
                <a:schemeClr val="lt1">
                  <a:alpha val="34901"/>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8"/>
            <p:cNvSpPr/>
            <p:nvPr/>
          </p:nvSpPr>
          <p:spPr>
            <a:xfrm>
              <a:off x="6012389" y="5579"/>
              <a:ext cx="5497513" cy="6866337"/>
            </a:xfrm>
            <a:custGeom>
              <a:avLst/>
              <a:gdLst/>
              <a:ahLst/>
              <a:cxnLst/>
              <a:rect l="l" t="t" r="r" b="b"/>
              <a:pathLst>
                <a:path w="1155" h="1440" extrusionOk="0">
                  <a:moveTo>
                    <a:pt x="1056" y="1440"/>
                  </a:moveTo>
                  <a:cubicBezTo>
                    <a:pt x="1155" y="1123"/>
                    <a:pt x="875" y="801"/>
                    <a:pt x="686" y="580"/>
                  </a:cubicBezTo>
                  <a:cubicBezTo>
                    <a:pt x="491" y="352"/>
                    <a:pt x="264" y="145"/>
                    <a:pt x="0" y="0"/>
                  </a:cubicBezTo>
                </a:path>
              </a:pathLst>
            </a:custGeom>
            <a:noFill/>
            <a:ln w="12700" cap="flat" cmpd="sng">
              <a:solidFill>
                <a:schemeClr val="lt1">
                  <a:alpha val="34901"/>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p:nvPr/>
          </p:nvSpPr>
          <p:spPr>
            <a:xfrm>
              <a:off x="-1061" y="5579"/>
              <a:ext cx="357188" cy="213875"/>
            </a:xfrm>
            <a:custGeom>
              <a:avLst/>
              <a:gdLst/>
              <a:ahLst/>
              <a:cxnLst/>
              <a:rect l="l" t="t" r="r" b="b"/>
              <a:pathLst>
                <a:path w="75" h="45" extrusionOk="0">
                  <a:moveTo>
                    <a:pt x="75" y="0"/>
                  </a:moveTo>
                  <a:cubicBezTo>
                    <a:pt x="50" y="14"/>
                    <a:pt x="25" y="29"/>
                    <a:pt x="0" y="45"/>
                  </a:cubicBezTo>
                </a:path>
              </a:pathLst>
            </a:custGeom>
            <a:noFill/>
            <a:ln w="12700" cap="flat" cmpd="sng">
              <a:solidFill>
                <a:schemeClr val="lt1">
                  <a:alpha val="34901"/>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6210826" y="790"/>
              <a:ext cx="5522913" cy="6871126"/>
            </a:xfrm>
            <a:custGeom>
              <a:avLst/>
              <a:gdLst/>
              <a:ahLst/>
              <a:cxnLst/>
              <a:rect l="l" t="t" r="r" b="b"/>
              <a:pathLst>
                <a:path w="1160" h="1441" extrusionOk="0">
                  <a:moveTo>
                    <a:pt x="1053" y="1441"/>
                  </a:moveTo>
                  <a:cubicBezTo>
                    <a:pt x="1160" y="1129"/>
                    <a:pt x="892" y="817"/>
                    <a:pt x="705" y="599"/>
                  </a:cubicBezTo>
                  <a:cubicBezTo>
                    <a:pt x="503" y="365"/>
                    <a:pt x="270" y="152"/>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8"/>
            <p:cNvSpPr/>
            <p:nvPr/>
          </p:nvSpPr>
          <p:spPr>
            <a:xfrm>
              <a:off x="6463239" y="5579"/>
              <a:ext cx="5413375" cy="6866337"/>
            </a:xfrm>
            <a:custGeom>
              <a:avLst/>
              <a:gdLst/>
              <a:ahLst/>
              <a:cxnLst/>
              <a:rect l="l" t="t" r="r" b="b"/>
              <a:pathLst>
                <a:path w="1137" h="1440" extrusionOk="0">
                  <a:moveTo>
                    <a:pt x="1040" y="1440"/>
                  </a:moveTo>
                  <a:cubicBezTo>
                    <a:pt x="1137" y="1131"/>
                    <a:pt x="883" y="828"/>
                    <a:pt x="698" y="611"/>
                  </a:cubicBezTo>
                  <a:cubicBezTo>
                    <a:pt x="498" y="375"/>
                    <a:pt x="268" y="159"/>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8"/>
            <p:cNvSpPr/>
            <p:nvPr/>
          </p:nvSpPr>
          <p:spPr>
            <a:xfrm>
              <a:off x="6877576" y="5579"/>
              <a:ext cx="5037138" cy="6861550"/>
            </a:xfrm>
            <a:custGeom>
              <a:avLst/>
              <a:gdLst/>
              <a:ahLst/>
              <a:cxnLst/>
              <a:rect l="l" t="t" r="r" b="b"/>
              <a:pathLst>
                <a:path w="1058" h="1439" extrusionOk="0">
                  <a:moveTo>
                    <a:pt x="1011" y="1439"/>
                  </a:moveTo>
                  <a:cubicBezTo>
                    <a:pt x="1058" y="1131"/>
                    <a:pt x="825" y="841"/>
                    <a:pt x="648" y="617"/>
                  </a:cubicBezTo>
                  <a:cubicBezTo>
                    <a:pt x="462" y="383"/>
                    <a:pt x="248" y="168"/>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8768289" y="5579"/>
              <a:ext cx="3417888" cy="2742066"/>
            </a:xfrm>
            <a:custGeom>
              <a:avLst/>
              <a:gdLst/>
              <a:ahLst/>
              <a:cxnLst/>
              <a:rect l="l" t="t" r="r" b="b"/>
              <a:pathLst>
                <a:path w="718" h="575" extrusionOk="0">
                  <a:moveTo>
                    <a:pt x="718" y="575"/>
                  </a:moveTo>
                  <a:cubicBezTo>
                    <a:pt x="500" y="360"/>
                    <a:pt x="260" y="163"/>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a:off x="9235014" y="10367"/>
              <a:ext cx="2951163" cy="2555325"/>
            </a:xfrm>
            <a:custGeom>
              <a:avLst/>
              <a:gdLst/>
              <a:ahLst/>
              <a:cxnLst/>
              <a:rect l="l" t="t" r="r" b="b"/>
              <a:pathLst>
                <a:path w="620" h="536" extrusionOk="0">
                  <a:moveTo>
                    <a:pt x="620" y="536"/>
                  </a:moveTo>
                  <a:cubicBezTo>
                    <a:pt x="404" y="314"/>
                    <a:pt x="196" y="138"/>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a:off x="10020826" y="5579"/>
              <a:ext cx="2165350" cy="1358265"/>
            </a:xfrm>
            <a:custGeom>
              <a:avLst/>
              <a:gdLst/>
              <a:ahLst/>
              <a:cxnLst/>
              <a:rect l="l" t="t" r="r" b="b"/>
              <a:pathLst>
                <a:path w="455" h="285" extrusionOk="0">
                  <a:moveTo>
                    <a:pt x="0" y="0"/>
                  </a:moveTo>
                  <a:cubicBezTo>
                    <a:pt x="153" y="85"/>
                    <a:pt x="308" y="180"/>
                    <a:pt x="455" y="285"/>
                  </a:cubicBezTo>
                </a:path>
              </a:pathLst>
            </a:custGeom>
            <a:noFill/>
            <a:ln w="9525" cap="flat" cmpd="sng">
              <a:solidFill>
                <a:schemeClr val="lt1">
                  <a:alpha val="34901"/>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8"/>
            <p:cNvSpPr/>
            <p:nvPr/>
          </p:nvSpPr>
          <p:spPr>
            <a:xfrm>
              <a:off x="11290826" y="5579"/>
              <a:ext cx="895350" cy="534687"/>
            </a:xfrm>
            <a:custGeom>
              <a:avLst/>
              <a:gdLst/>
              <a:ahLst/>
              <a:cxnLst/>
              <a:rect l="l" t="t" r="r" b="b"/>
              <a:pathLst>
                <a:path w="188" h="112" extrusionOk="0">
                  <a:moveTo>
                    <a:pt x="0" y="0"/>
                  </a:moveTo>
                  <a:cubicBezTo>
                    <a:pt x="63" y="36"/>
                    <a:pt x="126" y="73"/>
                    <a:pt x="188" y="112"/>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4" name="Google Shape;374;p38"/>
          <p:cNvSpPr txBox="1">
            <a:spLocks noGrp="1"/>
          </p:cNvSpPr>
          <p:nvPr>
            <p:ph type="title"/>
          </p:nvPr>
        </p:nvSpPr>
        <p:spPr>
          <a:xfrm>
            <a:off x="511575" y="3288783"/>
            <a:ext cx="3758400" cy="161468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800"/>
              <a:buFont typeface="Times New Roman"/>
              <a:buNone/>
            </a:pPr>
            <a:r>
              <a:rPr lang="en" sz="2800" b="1" u="sng">
                <a:latin typeface="Times New Roman"/>
                <a:ea typeface="Times New Roman"/>
                <a:cs typeface="Times New Roman"/>
                <a:sym typeface="Times New Roman"/>
              </a:rPr>
              <a:t>EDA</a:t>
            </a:r>
            <a:br>
              <a:rPr lang="en" sz="3000" b="1">
                <a:latin typeface="Times New Roman"/>
                <a:ea typeface="Times New Roman"/>
                <a:cs typeface="Times New Roman"/>
                <a:sym typeface="Times New Roman"/>
              </a:rPr>
            </a:br>
            <a:r>
              <a:rPr lang="en" sz="1800" b="1">
                <a:latin typeface="Times New Roman"/>
                <a:ea typeface="Times New Roman"/>
                <a:cs typeface="Times New Roman"/>
                <a:sym typeface="Times New Roman"/>
              </a:rPr>
              <a:t>6</a:t>
            </a:r>
            <a:r>
              <a:rPr lang="en" sz="2400" b="1">
                <a:latin typeface="Times New Roman"/>
                <a:ea typeface="Times New Roman"/>
                <a:cs typeface="Times New Roman"/>
                <a:sym typeface="Times New Roman"/>
              </a:rPr>
              <a:t>. </a:t>
            </a:r>
            <a:r>
              <a:rPr lang="en" sz="2000" b="1">
                <a:latin typeface="Times New Roman"/>
                <a:ea typeface="Times New Roman"/>
                <a:cs typeface="Times New Roman"/>
                <a:sym typeface="Times New Roman"/>
              </a:rPr>
              <a:t>Age distribution: </a:t>
            </a:r>
            <a:endParaRPr sz="3000" b="1">
              <a:solidFill>
                <a:schemeClr val="lt1"/>
              </a:solidFill>
              <a:latin typeface="Times New Roman"/>
              <a:ea typeface="Times New Roman"/>
              <a:cs typeface="Times New Roman"/>
              <a:sym typeface="Times New Roman"/>
            </a:endParaRPr>
          </a:p>
        </p:txBody>
      </p:sp>
      <p:sp>
        <p:nvSpPr>
          <p:cNvPr id="375" name="Google Shape;375;p38"/>
          <p:cNvSpPr/>
          <p:nvPr/>
        </p:nvSpPr>
        <p:spPr>
          <a:xfrm>
            <a:off x="0" y="0"/>
            <a:ext cx="9144000" cy="3403368"/>
          </a:xfrm>
          <a:custGeom>
            <a:avLst/>
            <a:gdLst/>
            <a:ahLst/>
            <a:cxnLst/>
            <a:rect l="l" t="t" r="r" b="b"/>
            <a:pathLst>
              <a:path w="12192000" h="4537825" extrusionOk="0">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6" name="Google Shape;376;p38"/>
          <p:cNvSpPr txBox="1">
            <a:spLocks noGrp="1"/>
          </p:cNvSpPr>
          <p:nvPr>
            <p:ph type="body" idx="1"/>
          </p:nvPr>
        </p:nvSpPr>
        <p:spPr>
          <a:xfrm>
            <a:off x="914768" y="3384850"/>
            <a:ext cx="7621977" cy="2101495"/>
          </a:xfrm>
          <a:prstGeom prst="rect">
            <a:avLst/>
          </a:prstGeom>
          <a:noFill/>
          <a:ln>
            <a:noFill/>
          </a:ln>
        </p:spPr>
        <p:txBody>
          <a:bodyPr spcFirstLastPara="1" wrap="square" lIns="91425" tIns="45700" rIns="91425" bIns="45700" anchor="ctr" anchorCtr="0">
            <a:noAutofit/>
          </a:bodyPr>
          <a:lstStyle/>
          <a:p>
            <a:pPr marL="2286000" lvl="0" indent="0" algn="l" rtl="0">
              <a:lnSpc>
                <a:spcPct val="90000"/>
              </a:lnSpc>
              <a:spcBef>
                <a:spcPts val="0"/>
              </a:spcBef>
              <a:spcAft>
                <a:spcPts val="0"/>
              </a:spcAft>
              <a:buClr>
                <a:schemeClr val="lt1"/>
              </a:buClr>
              <a:buSzPts val="1800"/>
              <a:buNone/>
            </a:pPr>
            <a:r>
              <a:rPr lang="en" sz="1400">
                <a:latin typeface="Times New Roman"/>
                <a:ea typeface="Times New Roman"/>
                <a:cs typeface="Times New Roman"/>
                <a:sym typeface="Times New Roman"/>
              </a:rPr>
              <a:t>	</a:t>
            </a:r>
            <a:endParaRPr/>
          </a:p>
          <a:p>
            <a:pPr marL="2286000" lvl="0" indent="0" algn="l" rtl="0">
              <a:lnSpc>
                <a:spcPct val="90000"/>
              </a:lnSpc>
              <a:spcBef>
                <a:spcPts val="0"/>
              </a:spcBef>
              <a:spcAft>
                <a:spcPts val="0"/>
              </a:spcAft>
              <a:buClr>
                <a:schemeClr val="lt1"/>
              </a:buClr>
              <a:buSzPts val="1800"/>
              <a:buNone/>
            </a:pPr>
            <a:r>
              <a:rPr lang="en" sz="1600">
                <a:latin typeface="Times New Roman"/>
                <a:ea typeface="Times New Roman"/>
                <a:cs typeface="Times New Roman"/>
                <a:sym typeface="Times New Roman"/>
              </a:rPr>
              <a:t>	Graph depicts that the analysis were targeted towards the 	people ranging between the age group of 20-50</a:t>
            </a:r>
            <a:endParaRPr/>
          </a:p>
          <a:p>
            <a:pPr marL="2286000" lvl="0" indent="0" algn="l" rtl="0">
              <a:lnSpc>
                <a:spcPct val="90000"/>
              </a:lnSpc>
              <a:spcBef>
                <a:spcPts val="0"/>
              </a:spcBef>
              <a:spcAft>
                <a:spcPts val="0"/>
              </a:spcAft>
              <a:buClr>
                <a:schemeClr val="lt1"/>
              </a:buClr>
              <a:buSzPts val="1800"/>
              <a:buNone/>
            </a:pPr>
            <a:endParaRPr sz="1400" i="1">
              <a:latin typeface="Times New Roman"/>
              <a:ea typeface="Times New Roman"/>
              <a:cs typeface="Times New Roman"/>
              <a:sym typeface="Times New Roman"/>
            </a:endParaRPr>
          </a:p>
        </p:txBody>
      </p:sp>
      <p:sp>
        <p:nvSpPr>
          <p:cNvPr id="377" name="Google Shape;377;p38"/>
          <p:cNvSpPr txBox="1"/>
          <p:nvPr/>
        </p:nvSpPr>
        <p:spPr>
          <a:xfrm>
            <a:off x="449261" y="507912"/>
            <a:ext cx="7670231"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highlight>
                <a:srgbClr val="FFFFFF"/>
              </a:highlight>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highlight>
                <a:srgbClr val="FFFFFF"/>
              </a:highlight>
              <a:latin typeface="Times New Roman"/>
              <a:ea typeface="Times New Roman"/>
              <a:cs typeface="Times New Roman"/>
              <a:sym typeface="Times New Roman"/>
            </a:endParaRPr>
          </a:p>
        </p:txBody>
      </p:sp>
      <p:pic>
        <p:nvPicPr>
          <p:cNvPr id="378" name="Google Shape;378;p38"/>
          <p:cNvPicPr preferRelativeResize="0"/>
          <p:nvPr/>
        </p:nvPicPr>
        <p:blipFill rotWithShape="1">
          <a:blip r:embed="rId3">
            <a:alphaModFix/>
          </a:blip>
          <a:srcRect/>
          <a:stretch/>
        </p:blipFill>
        <p:spPr>
          <a:xfrm>
            <a:off x="586585" y="574975"/>
            <a:ext cx="8213718" cy="254466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2"/>
        <p:cNvGrpSpPr/>
        <p:nvPr/>
      </p:nvGrpSpPr>
      <p:grpSpPr>
        <a:xfrm>
          <a:off x="0" y="0"/>
          <a:ext cx="0" cy="0"/>
          <a:chOff x="0" y="0"/>
          <a:chExt cx="0" cy="0"/>
        </a:xfrm>
      </p:grpSpPr>
      <p:sp>
        <p:nvSpPr>
          <p:cNvPr id="383" name="Google Shape;383;p39"/>
          <p:cNvSpPr/>
          <p:nvPr/>
        </p:nvSpPr>
        <p:spPr>
          <a:xfrm>
            <a:off x="0" y="0"/>
            <a:ext cx="9141714" cy="51435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84" name="Google Shape;384;p39"/>
          <p:cNvGrpSpPr/>
          <p:nvPr/>
        </p:nvGrpSpPr>
        <p:grpSpPr>
          <a:xfrm>
            <a:off x="-313134" y="0"/>
            <a:ext cx="9438087" cy="5139928"/>
            <a:chOff x="-417513" y="0"/>
            <a:chExt cx="12584114" cy="6853238"/>
          </a:xfrm>
        </p:grpSpPr>
        <p:sp>
          <p:nvSpPr>
            <p:cNvPr id="385" name="Google Shape;385;p39"/>
            <p:cNvSpPr/>
            <p:nvPr/>
          </p:nvSpPr>
          <p:spPr>
            <a:xfrm>
              <a:off x="1306513" y="0"/>
              <a:ext cx="3862388" cy="6843713"/>
            </a:xfrm>
            <a:custGeom>
              <a:avLst/>
              <a:gdLst/>
              <a:ahLst/>
              <a:cxnLst/>
              <a:rect l="l" t="t" r="r" b="b"/>
              <a:pathLst>
                <a:path w="813" h="1440" extrusionOk="0">
                  <a:moveTo>
                    <a:pt x="813" y="0"/>
                  </a:moveTo>
                  <a:cubicBezTo>
                    <a:pt x="331" y="221"/>
                    <a:pt x="0" y="1039"/>
                    <a:pt x="435"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6" name="Google Shape;386;p39"/>
            <p:cNvSpPr/>
            <p:nvPr/>
          </p:nvSpPr>
          <p:spPr>
            <a:xfrm>
              <a:off x="10626725" y="9525"/>
              <a:ext cx="1539875" cy="555625"/>
            </a:xfrm>
            <a:custGeom>
              <a:avLst/>
              <a:gdLst/>
              <a:ahLst/>
              <a:cxnLst/>
              <a:rect l="l" t="t" r="r" b="b"/>
              <a:pathLst>
                <a:path w="324" h="117" extrusionOk="0">
                  <a:moveTo>
                    <a:pt x="324" y="117"/>
                  </a:moveTo>
                  <a:cubicBezTo>
                    <a:pt x="223" y="64"/>
                    <a:pt x="107" y="28"/>
                    <a:pt x="0"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9"/>
            <p:cNvSpPr/>
            <p:nvPr/>
          </p:nvSpPr>
          <p:spPr>
            <a:xfrm>
              <a:off x="10247313" y="5013325"/>
              <a:ext cx="1919288" cy="1830388"/>
            </a:xfrm>
            <a:custGeom>
              <a:avLst/>
              <a:gdLst/>
              <a:ahLst/>
              <a:cxnLst/>
              <a:rect l="l" t="t" r="r" b="b"/>
              <a:pathLst>
                <a:path w="404" h="385" extrusionOk="0">
                  <a:moveTo>
                    <a:pt x="0" y="385"/>
                  </a:moveTo>
                  <a:cubicBezTo>
                    <a:pt x="146" y="272"/>
                    <a:pt x="285" y="142"/>
                    <a:pt x="404"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9"/>
            <p:cNvSpPr/>
            <p:nvPr/>
          </p:nvSpPr>
          <p:spPr>
            <a:xfrm>
              <a:off x="1120775" y="0"/>
              <a:ext cx="3676650" cy="6843713"/>
            </a:xfrm>
            <a:custGeom>
              <a:avLst/>
              <a:gdLst/>
              <a:ahLst/>
              <a:cxnLst/>
              <a:rect l="l" t="t" r="r" b="b"/>
              <a:pathLst>
                <a:path w="774" h="1440" extrusionOk="0">
                  <a:moveTo>
                    <a:pt x="774" y="0"/>
                  </a:moveTo>
                  <a:cubicBezTo>
                    <a:pt x="312" y="240"/>
                    <a:pt x="0" y="1034"/>
                    <a:pt x="411" y="1440"/>
                  </a:cubicBezTo>
                </a:path>
              </a:pathLst>
            </a:custGeom>
            <a:noFill/>
            <a:ln w="9525" cap="flat" cmpd="sng">
              <a:solidFill>
                <a:srgbClr val="FFFFFF">
                  <a:alpha val="34901"/>
                </a:srgb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9"/>
            <p:cNvSpPr/>
            <p:nvPr/>
          </p:nvSpPr>
          <p:spPr>
            <a:xfrm>
              <a:off x="11202988" y="9525"/>
              <a:ext cx="963613" cy="366713"/>
            </a:xfrm>
            <a:custGeom>
              <a:avLst/>
              <a:gdLst/>
              <a:ahLst/>
              <a:cxnLst/>
              <a:rect l="l" t="t" r="r" b="b"/>
              <a:pathLst>
                <a:path w="203" h="77" extrusionOk="0">
                  <a:moveTo>
                    <a:pt x="203" y="77"/>
                  </a:moveTo>
                  <a:cubicBezTo>
                    <a:pt x="138" y="46"/>
                    <a:pt x="68" y="21"/>
                    <a:pt x="0" y="0"/>
                  </a:cubicBezTo>
                </a:path>
              </a:pathLst>
            </a:custGeom>
            <a:noFill/>
            <a:ln w="9525" cap="flat" cmpd="sng">
              <a:solidFill>
                <a:srgbClr val="FFFFFF">
                  <a:alpha val="34901"/>
                </a:srgb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9"/>
            <p:cNvSpPr/>
            <p:nvPr/>
          </p:nvSpPr>
          <p:spPr>
            <a:xfrm>
              <a:off x="10494963" y="5275263"/>
              <a:ext cx="1666875" cy="1577975"/>
            </a:xfrm>
            <a:custGeom>
              <a:avLst/>
              <a:gdLst/>
              <a:ahLst/>
              <a:cxnLst/>
              <a:rect l="l" t="t" r="r" b="b"/>
              <a:pathLst>
                <a:path w="351" h="332" extrusionOk="0">
                  <a:moveTo>
                    <a:pt x="0" y="332"/>
                  </a:moveTo>
                  <a:cubicBezTo>
                    <a:pt x="125" y="232"/>
                    <a:pt x="245" y="121"/>
                    <a:pt x="351" y="0"/>
                  </a:cubicBezTo>
                </a:path>
              </a:pathLst>
            </a:custGeom>
            <a:noFill/>
            <a:ln w="9525" cap="flat" cmpd="sng">
              <a:solidFill>
                <a:srgbClr val="FFFFFF">
                  <a:alpha val="34901"/>
                </a:srgb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9"/>
            <p:cNvSpPr/>
            <p:nvPr/>
          </p:nvSpPr>
          <p:spPr>
            <a:xfrm>
              <a:off x="1001713" y="0"/>
              <a:ext cx="3621088" cy="6843713"/>
            </a:xfrm>
            <a:custGeom>
              <a:avLst/>
              <a:gdLst/>
              <a:ahLst/>
              <a:cxnLst/>
              <a:rect l="l" t="t" r="r" b="b"/>
              <a:pathLst>
                <a:path w="762" h="1440" extrusionOk="0">
                  <a:moveTo>
                    <a:pt x="762" y="0"/>
                  </a:moveTo>
                  <a:cubicBezTo>
                    <a:pt x="308" y="245"/>
                    <a:pt x="0" y="1033"/>
                    <a:pt x="403"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9"/>
            <p:cNvSpPr/>
            <p:nvPr/>
          </p:nvSpPr>
          <p:spPr>
            <a:xfrm>
              <a:off x="11501438" y="9525"/>
              <a:ext cx="665163" cy="257175"/>
            </a:xfrm>
            <a:custGeom>
              <a:avLst/>
              <a:gdLst/>
              <a:ahLst/>
              <a:cxnLst/>
              <a:rect l="l" t="t" r="r" b="b"/>
              <a:pathLst>
                <a:path w="140" h="54" extrusionOk="0">
                  <a:moveTo>
                    <a:pt x="140" y="54"/>
                  </a:moveTo>
                  <a:cubicBezTo>
                    <a:pt x="95" y="34"/>
                    <a:pt x="48" y="16"/>
                    <a:pt x="0"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9"/>
            <p:cNvSpPr/>
            <p:nvPr/>
          </p:nvSpPr>
          <p:spPr>
            <a:xfrm>
              <a:off x="10641013" y="5408613"/>
              <a:ext cx="1525588" cy="1435100"/>
            </a:xfrm>
            <a:custGeom>
              <a:avLst/>
              <a:gdLst/>
              <a:ahLst/>
              <a:cxnLst/>
              <a:rect l="l" t="t" r="r" b="b"/>
              <a:pathLst>
                <a:path w="321" h="302" extrusionOk="0">
                  <a:moveTo>
                    <a:pt x="0" y="302"/>
                  </a:moveTo>
                  <a:cubicBezTo>
                    <a:pt x="114" y="210"/>
                    <a:pt x="223" y="109"/>
                    <a:pt x="321"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9"/>
            <p:cNvSpPr/>
            <p:nvPr/>
          </p:nvSpPr>
          <p:spPr>
            <a:xfrm>
              <a:off x="1001713" y="0"/>
              <a:ext cx="3244850" cy="6843713"/>
            </a:xfrm>
            <a:custGeom>
              <a:avLst/>
              <a:gdLst/>
              <a:ahLst/>
              <a:cxnLst/>
              <a:rect l="l" t="t" r="r" b="b"/>
              <a:pathLst>
                <a:path w="683" h="1440" extrusionOk="0">
                  <a:moveTo>
                    <a:pt x="683" y="0"/>
                  </a:moveTo>
                  <a:cubicBezTo>
                    <a:pt x="258" y="256"/>
                    <a:pt x="0" y="1041"/>
                    <a:pt x="355"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9"/>
            <p:cNvSpPr/>
            <p:nvPr/>
          </p:nvSpPr>
          <p:spPr>
            <a:xfrm>
              <a:off x="10802938" y="5518150"/>
              <a:ext cx="1363663" cy="1325563"/>
            </a:xfrm>
            <a:custGeom>
              <a:avLst/>
              <a:gdLst/>
              <a:ahLst/>
              <a:cxnLst/>
              <a:rect l="l" t="t" r="r" b="b"/>
              <a:pathLst>
                <a:path w="287" h="279" extrusionOk="0">
                  <a:moveTo>
                    <a:pt x="0" y="279"/>
                  </a:moveTo>
                  <a:cubicBezTo>
                    <a:pt x="101" y="193"/>
                    <a:pt x="198" y="100"/>
                    <a:pt x="287"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9"/>
            <p:cNvSpPr/>
            <p:nvPr/>
          </p:nvSpPr>
          <p:spPr>
            <a:xfrm>
              <a:off x="889000" y="0"/>
              <a:ext cx="3230563" cy="6843713"/>
            </a:xfrm>
            <a:custGeom>
              <a:avLst/>
              <a:gdLst/>
              <a:ahLst/>
              <a:cxnLst/>
              <a:rect l="l" t="t" r="r" b="b"/>
              <a:pathLst>
                <a:path w="680" h="1440" extrusionOk="0">
                  <a:moveTo>
                    <a:pt x="680" y="0"/>
                  </a:moveTo>
                  <a:cubicBezTo>
                    <a:pt x="257" y="265"/>
                    <a:pt x="0" y="1026"/>
                    <a:pt x="337"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9"/>
            <p:cNvSpPr/>
            <p:nvPr/>
          </p:nvSpPr>
          <p:spPr>
            <a:xfrm>
              <a:off x="10979150" y="5694363"/>
              <a:ext cx="1187450" cy="1149350"/>
            </a:xfrm>
            <a:custGeom>
              <a:avLst/>
              <a:gdLst/>
              <a:ahLst/>
              <a:cxnLst/>
              <a:rect l="l" t="t" r="r" b="b"/>
              <a:pathLst>
                <a:path w="250" h="242" extrusionOk="0">
                  <a:moveTo>
                    <a:pt x="0" y="242"/>
                  </a:moveTo>
                  <a:cubicBezTo>
                    <a:pt x="88" y="166"/>
                    <a:pt x="172" y="85"/>
                    <a:pt x="250"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9"/>
            <p:cNvSpPr/>
            <p:nvPr/>
          </p:nvSpPr>
          <p:spPr>
            <a:xfrm>
              <a:off x="484188" y="0"/>
              <a:ext cx="3421063" cy="6843713"/>
            </a:xfrm>
            <a:custGeom>
              <a:avLst/>
              <a:gdLst/>
              <a:ahLst/>
              <a:cxnLst/>
              <a:rect l="l" t="t" r="r" b="b"/>
              <a:pathLst>
                <a:path w="720" h="1440" extrusionOk="0">
                  <a:moveTo>
                    <a:pt x="720" y="0"/>
                  </a:moveTo>
                  <a:cubicBezTo>
                    <a:pt x="316" y="282"/>
                    <a:pt x="0" y="1018"/>
                    <a:pt x="362"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9"/>
            <p:cNvSpPr/>
            <p:nvPr/>
          </p:nvSpPr>
          <p:spPr>
            <a:xfrm>
              <a:off x="11287125" y="6049963"/>
              <a:ext cx="879475" cy="793750"/>
            </a:xfrm>
            <a:custGeom>
              <a:avLst/>
              <a:gdLst/>
              <a:ahLst/>
              <a:cxnLst/>
              <a:rect l="l" t="t" r="r" b="b"/>
              <a:pathLst>
                <a:path w="185" h="167" extrusionOk="0">
                  <a:moveTo>
                    <a:pt x="0" y="167"/>
                  </a:moveTo>
                  <a:cubicBezTo>
                    <a:pt x="63" y="114"/>
                    <a:pt x="125" y="58"/>
                    <a:pt x="185"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9"/>
            <p:cNvSpPr/>
            <p:nvPr/>
          </p:nvSpPr>
          <p:spPr>
            <a:xfrm>
              <a:off x="598488" y="0"/>
              <a:ext cx="2717800" cy="6843713"/>
            </a:xfrm>
            <a:custGeom>
              <a:avLst/>
              <a:gdLst/>
              <a:ahLst/>
              <a:cxnLst/>
              <a:rect l="l" t="t" r="r" b="b"/>
              <a:pathLst>
                <a:path w="572" h="1440" extrusionOk="0">
                  <a:moveTo>
                    <a:pt x="572" y="0"/>
                  </a:moveTo>
                  <a:cubicBezTo>
                    <a:pt x="213" y="320"/>
                    <a:pt x="0" y="979"/>
                    <a:pt x="164" y="1440"/>
                  </a:cubicBezTo>
                </a:path>
              </a:pathLst>
            </a:custGeom>
            <a:noFill/>
            <a:ln w="12700" cap="flat" cmpd="sng">
              <a:solidFill>
                <a:srgbClr val="FFFFFF">
                  <a:alpha val="34901"/>
                </a:srgb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9"/>
            <p:cNvSpPr/>
            <p:nvPr/>
          </p:nvSpPr>
          <p:spPr>
            <a:xfrm>
              <a:off x="261938" y="0"/>
              <a:ext cx="2944813" cy="6843713"/>
            </a:xfrm>
            <a:custGeom>
              <a:avLst/>
              <a:gdLst/>
              <a:ahLst/>
              <a:cxnLst/>
              <a:rect l="l" t="t" r="r" b="b"/>
              <a:pathLst>
                <a:path w="620" h="1440" extrusionOk="0">
                  <a:moveTo>
                    <a:pt x="620" y="0"/>
                  </a:moveTo>
                  <a:cubicBezTo>
                    <a:pt x="248" y="325"/>
                    <a:pt x="0" y="960"/>
                    <a:pt x="186" y="1440"/>
                  </a:cubicBezTo>
                </a:path>
              </a:pathLst>
            </a:custGeom>
            <a:noFill/>
            <a:ln w="9525" cap="flat" cmpd="sng">
              <a:solidFill>
                <a:srgbClr val="FFFFFF">
                  <a:alpha val="34901"/>
                </a:srgbClr>
              </a:solidFill>
              <a:prstDash val="lg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a:off x="-417513" y="0"/>
              <a:ext cx="2403475" cy="6843713"/>
            </a:xfrm>
            <a:custGeom>
              <a:avLst/>
              <a:gdLst/>
              <a:ahLst/>
              <a:cxnLst/>
              <a:rect l="l" t="t" r="r" b="b"/>
              <a:pathLst>
                <a:path w="506" h="1440" extrusionOk="0">
                  <a:moveTo>
                    <a:pt x="506" y="0"/>
                  </a:moveTo>
                  <a:cubicBezTo>
                    <a:pt x="109" y="356"/>
                    <a:pt x="0" y="943"/>
                    <a:pt x="171"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9"/>
            <p:cNvSpPr/>
            <p:nvPr/>
          </p:nvSpPr>
          <p:spPr>
            <a:xfrm>
              <a:off x="14288" y="9525"/>
              <a:ext cx="1771650" cy="3198813"/>
            </a:xfrm>
            <a:custGeom>
              <a:avLst/>
              <a:gdLst/>
              <a:ahLst/>
              <a:cxnLst/>
              <a:rect l="l" t="t" r="r" b="b"/>
              <a:pathLst>
                <a:path w="373" h="673" extrusionOk="0">
                  <a:moveTo>
                    <a:pt x="373" y="0"/>
                  </a:moveTo>
                  <a:cubicBezTo>
                    <a:pt x="175" y="183"/>
                    <a:pt x="51" y="409"/>
                    <a:pt x="0" y="673"/>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9"/>
            <p:cNvSpPr/>
            <p:nvPr/>
          </p:nvSpPr>
          <p:spPr>
            <a:xfrm>
              <a:off x="4763" y="6016625"/>
              <a:ext cx="214313" cy="827088"/>
            </a:xfrm>
            <a:custGeom>
              <a:avLst/>
              <a:gdLst/>
              <a:ahLst/>
              <a:cxnLst/>
              <a:rect l="l" t="t" r="r" b="b"/>
              <a:pathLst>
                <a:path w="45" h="174" extrusionOk="0">
                  <a:moveTo>
                    <a:pt x="0" y="0"/>
                  </a:moveTo>
                  <a:cubicBezTo>
                    <a:pt x="11" y="59"/>
                    <a:pt x="26" y="118"/>
                    <a:pt x="45" y="174"/>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9"/>
            <p:cNvSpPr/>
            <p:nvPr/>
          </p:nvSpPr>
          <p:spPr>
            <a:xfrm>
              <a:off x="14288" y="0"/>
              <a:ext cx="1562100" cy="2228850"/>
            </a:xfrm>
            <a:custGeom>
              <a:avLst/>
              <a:gdLst/>
              <a:ahLst/>
              <a:cxnLst/>
              <a:rect l="l" t="t" r="r" b="b"/>
              <a:pathLst>
                <a:path w="329" h="469" extrusionOk="0">
                  <a:moveTo>
                    <a:pt x="329" y="0"/>
                  </a:moveTo>
                  <a:cubicBezTo>
                    <a:pt x="189" y="133"/>
                    <a:pt x="69" y="288"/>
                    <a:pt x="0" y="469"/>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 name="Google Shape;406;p39"/>
          <p:cNvSpPr/>
          <p:nvPr/>
        </p:nvSpPr>
        <p:spPr>
          <a:xfrm>
            <a:off x="0" y="0"/>
            <a:ext cx="9141714" cy="434111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7" name="Google Shape;407;p39"/>
          <p:cNvSpPr txBox="1">
            <a:spLocks noGrp="1"/>
          </p:cNvSpPr>
          <p:nvPr>
            <p:ph type="title"/>
          </p:nvPr>
        </p:nvSpPr>
        <p:spPr>
          <a:xfrm>
            <a:off x="363141" y="311800"/>
            <a:ext cx="7699914" cy="4238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800"/>
              <a:buFont typeface="Times New Roman"/>
              <a:buNone/>
            </a:pPr>
            <a:r>
              <a:rPr lang="en" sz="2800" b="1" u="sng">
                <a:solidFill>
                  <a:schemeClr val="dk1"/>
                </a:solidFill>
                <a:latin typeface="Times New Roman"/>
                <a:ea typeface="Times New Roman"/>
                <a:cs typeface="Times New Roman"/>
                <a:sym typeface="Times New Roman"/>
              </a:rPr>
              <a:t>Model Building and Prediction </a:t>
            </a:r>
            <a:endParaRPr u="sng"/>
          </a:p>
        </p:txBody>
      </p:sp>
      <p:sp>
        <p:nvSpPr>
          <p:cNvPr id="408" name="Google Shape;408;p39"/>
          <p:cNvSpPr txBox="1">
            <a:spLocks noGrp="1"/>
          </p:cNvSpPr>
          <p:nvPr>
            <p:ph type="body" idx="1"/>
          </p:nvPr>
        </p:nvSpPr>
        <p:spPr>
          <a:xfrm>
            <a:off x="200359" y="665392"/>
            <a:ext cx="8103059" cy="2853071"/>
          </a:xfrm>
          <a:prstGeom prst="rect">
            <a:avLst/>
          </a:prstGeom>
          <a:noFill/>
          <a:ln>
            <a:noFill/>
          </a:ln>
        </p:spPr>
        <p:txBody>
          <a:bodyPr spcFirstLastPara="1" wrap="square" lIns="91425" tIns="45700" rIns="91425" bIns="45700" anchor="ctr" anchorCtr="0">
            <a:noAutofit/>
          </a:bodyPr>
          <a:lstStyle/>
          <a:p>
            <a:pPr marL="514350" lvl="0" indent="-285750" algn="l" rtl="0">
              <a:lnSpc>
                <a:spcPct val="150000"/>
              </a:lnSpc>
              <a:spcBef>
                <a:spcPts val="0"/>
              </a:spcBef>
              <a:spcAft>
                <a:spcPts val="0"/>
              </a:spcAft>
              <a:buClr>
                <a:schemeClr val="dk1"/>
              </a:buClr>
              <a:buSzPts val="1800"/>
              <a:buFont typeface="Arial"/>
              <a:buChar char="•"/>
            </a:pPr>
            <a:r>
              <a:rPr lang="en" sz="1600">
                <a:latin typeface="Times New Roman"/>
                <a:ea typeface="Times New Roman"/>
                <a:cs typeface="Times New Roman"/>
                <a:sym typeface="Times New Roman"/>
              </a:rPr>
              <a:t>Split the data: In this project, we will use 70% of the data for training, and reserve 30% for testing.</a:t>
            </a:r>
            <a:endParaRPr/>
          </a:p>
          <a:p>
            <a:pPr marL="514350" lvl="0" indent="-285750" algn="l" rtl="0">
              <a:lnSpc>
                <a:spcPct val="150000"/>
              </a:lnSpc>
              <a:spcBef>
                <a:spcPts val="0"/>
              </a:spcBef>
              <a:spcAft>
                <a:spcPts val="0"/>
              </a:spcAft>
              <a:buClr>
                <a:schemeClr val="dk1"/>
              </a:buClr>
              <a:buSzPts val="1800"/>
              <a:buFont typeface="Arial"/>
              <a:buChar char="•"/>
            </a:pPr>
            <a:r>
              <a:rPr lang="en" sz="1600">
                <a:latin typeface="Times New Roman"/>
                <a:ea typeface="Times New Roman"/>
                <a:cs typeface="Times New Roman"/>
                <a:sym typeface="Times New Roman"/>
              </a:rPr>
              <a:t>Train regression model </a:t>
            </a:r>
            <a:endParaRPr/>
          </a:p>
          <a:p>
            <a:pPr marL="514350" lvl="0" indent="-285750" algn="l" rtl="0">
              <a:lnSpc>
                <a:spcPct val="150000"/>
              </a:lnSpc>
              <a:spcBef>
                <a:spcPts val="0"/>
              </a:spcBef>
              <a:spcAft>
                <a:spcPts val="0"/>
              </a:spcAft>
              <a:buClr>
                <a:schemeClr val="dk1"/>
              </a:buClr>
              <a:buSzPts val="1800"/>
              <a:buFont typeface="Arial"/>
              <a:buChar char="•"/>
            </a:pPr>
            <a:r>
              <a:rPr lang="en" sz="1600">
                <a:latin typeface="Times New Roman"/>
                <a:ea typeface="Times New Roman"/>
                <a:cs typeface="Times New Roman"/>
                <a:sym typeface="Times New Roman"/>
              </a:rPr>
              <a:t>Transform the testing model</a:t>
            </a:r>
            <a:endParaRPr/>
          </a:p>
          <a:p>
            <a:pPr marL="514350" lvl="0" indent="-285750" algn="l" rtl="0">
              <a:lnSpc>
                <a:spcPct val="150000"/>
              </a:lnSpc>
              <a:spcBef>
                <a:spcPts val="0"/>
              </a:spcBef>
              <a:spcAft>
                <a:spcPts val="0"/>
              </a:spcAft>
              <a:buClr>
                <a:schemeClr val="dk1"/>
              </a:buClr>
              <a:buSzPts val="1800"/>
              <a:buFont typeface="Arial"/>
              <a:buChar char="•"/>
            </a:pPr>
            <a:r>
              <a:rPr lang="en" sz="1600">
                <a:latin typeface="Times New Roman"/>
                <a:ea typeface="Times New Roman"/>
                <a:cs typeface="Times New Roman"/>
                <a:sym typeface="Times New Roman"/>
              </a:rPr>
              <a:t>Test the model for prediction </a:t>
            </a:r>
            <a:endParaRPr/>
          </a:p>
          <a:p>
            <a:pPr marL="514350" lvl="0" indent="-285750" algn="l" rtl="0">
              <a:lnSpc>
                <a:spcPct val="150000"/>
              </a:lnSpc>
              <a:spcBef>
                <a:spcPts val="0"/>
              </a:spcBef>
              <a:spcAft>
                <a:spcPts val="0"/>
              </a:spcAft>
              <a:buClr>
                <a:schemeClr val="dk1"/>
              </a:buClr>
              <a:buSzPts val="1800"/>
              <a:buFont typeface="Arial"/>
              <a:buChar char="•"/>
            </a:pPr>
            <a:r>
              <a:rPr lang="en" sz="1600">
                <a:latin typeface="Times New Roman"/>
                <a:ea typeface="Times New Roman"/>
                <a:cs typeface="Times New Roman"/>
                <a:sym typeface="Times New Roman"/>
              </a:rPr>
              <a:t>Evaluation score of </a:t>
            </a:r>
            <a:r>
              <a:rPr lang="en" sz="1600" b="1">
                <a:latin typeface="Times New Roman"/>
                <a:ea typeface="Times New Roman"/>
                <a:cs typeface="Times New Roman"/>
                <a:sym typeface="Times New Roman"/>
              </a:rPr>
              <a:t>logistic regression </a:t>
            </a:r>
            <a:r>
              <a:rPr lang="en" sz="1600">
                <a:latin typeface="Times New Roman"/>
                <a:ea typeface="Times New Roman"/>
                <a:cs typeface="Times New Roman"/>
                <a:sym typeface="Times New Roman"/>
              </a:rPr>
              <a:t>model</a:t>
            </a:r>
            <a:endParaRPr/>
          </a:p>
          <a:p>
            <a:pPr marL="228600" lvl="0" indent="0" algn="l" rtl="0">
              <a:lnSpc>
                <a:spcPct val="90000"/>
              </a:lnSpc>
              <a:spcBef>
                <a:spcPts val="0"/>
              </a:spcBef>
              <a:spcAft>
                <a:spcPts val="0"/>
              </a:spcAft>
              <a:buClr>
                <a:schemeClr val="dk1"/>
              </a:buClr>
              <a:buSzPts val="1800"/>
              <a:buNone/>
            </a:pPr>
            <a:endParaRPr sz="1600">
              <a:latin typeface="Times New Roman"/>
              <a:ea typeface="Times New Roman"/>
              <a:cs typeface="Times New Roman"/>
              <a:sym typeface="Times New Roman"/>
            </a:endParaRPr>
          </a:p>
          <a:p>
            <a:pPr marL="228600" lvl="0" indent="0" algn="l" rtl="0">
              <a:lnSpc>
                <a:spcPct val="90000"/>
              </a:lnSpc>
              <a:spcBef>
                <a:spcPts val="0"/>
              </a:spcBef>
              <a:spcAft>
                <a:spcPts val="0"/>
              </a:spcAft>
              <a:buClr>
                <a:schemeClr val="dk1"/>
              </a:buClr>
              <a:buSzPts val="1800"/>
              <a:buNone/>
            </a:pPr>
            <a:endParaRPr sz="1600">
              <a:latin typeface="Times New Roman"/>
              <a:ea typeface="Times New Roman"/>
              <a:cs typeface="Times New Roman"/>
              <a:sym typeface="Times New Roman"/>
            </a:endParaRPr>
          </a:p>
        </p:txBody>
      </p:sp>
      <p:pic>
        <p:nvPicPr>
          <p:cNvPr id="409" name="Google Shape;409;p39"/>
          <p:cNvPicPr preferRelativeResize="0"/>
          <p:nvPr/>
        </p:nvPicPr>
        <p:blipFill rotWithShape="1">
          <a:blip r:embed="rId3">
            <a:alphaModFix/>
          </a:blip>
          <a:srcRect/>
          <a:stretch/>
        </p:blipFill>
        <p:spPr>
          <a:xfrm>
            <a:off x="536062" y="3052728"/>
            <a:ext cx="8126016" cy="115196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3"/>
        <p:cNvGrpSpPr/>
        <p:nvPr/>
      </p:nvGrpSpPr>
      <p:grpSpPr>
        <a:xfrm>
          <a:off x="0" y="0"/>
          <a:ext cx="0" cy="0"/>
          <a:chOff x="0" y="0"/>
          <a:chExt cx="0" cy="0"/>
        </a:xfrm>
      </p:grpSpPr>
      <p:sp>
        <p:nvSpPr>
          <p:cNvPr id="414" name="Google Shape;414;p40"/>
          <p:cNvSpPr/>
          <p:nvPr/>
        </p:nvSpPr>
        <p:spPr>
          <a:xfrm>
            <a:off x="0" y="0"/>
            <a:ext cx="9141714" cy="51435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15" name="Google Shape;415;p40"/>
          <p:cNvGrpSpPr/>
          <p:nvPr/>
        </p:nvGrpSpPr>
        <p:grpSpPr>
          <a:xfrm>
            <a:off x="-313134" y="0"/>
            <a:ext cx="9438087" cy="5139928"/>
            <a:chOff x="-417513" y="0"/>
            <a:chExt cx="12584114" cy="6853238"/>
          </a:xfrm>
        </p:grpSpPr>
        <p:sp>
          <p:nvSpPr>
            <p:cNvPr id="416" name="Google Shape;416;p40"/>
            <p:cNvSpPr/>
            <p:nvPr/>
          </p:nvSpPr>
          <p:spPr>
            <a:xfrm>
              <a:off x="1306513" y="0"/>
              <a:ext cx="3862388" cy="6843713"/>
            </a:xfrm>
            <a:custGeom>
              <a:avLst/>
              <a:gdLst/>
              <a:ahLst/>
              <a:cxnLst/>
              <a:rect l="l" t="t" r="r" b="b"/>
              <a:pathLst>
                <a:path w="813" h="1440" extrusionOk="0">
                  <a:moveTo>
                    <a:pt x="813" y="0"/>
                  </a:moveTo>
                  <a:cubicBezTo>
                    <a:pt x="331" y="221"/>
                    <a:pt x="0" y="1039"/>
                    <a:pt x="435"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7" name="Google Shape;417;p40"/>
            <p:cNvSpPr/>
            <p:nvPr/>
          </p:nvSpPr>
          <p:spPr>
            <a:xfrm>
              <a:off x="10626725" y="9525"/>
              <a:ext cx="1539875" cy="555625"/>
            </a:xfrm>
            <a:custGeom>
              <a:avLst/>
              <a:gdLst/>
              <a:ahLst/>
              <a:cxnLst/>
              <a:rect l="l" t="t" r="r" b="b"/>
              <a:pathLst>
                <a:path w="324" h="117" extrusionOk="0">
                  <a:moveTo>
                    <a:pt x="324" y="117"/>
                  </a:moveTo>
                  <a:cubicBezTo>
                    <a:pt x="223" y="64"/>
                    <a:pt x="107" y="28"/>
                    <a:pt x="0"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0"/>
            <p:cNvSpPr/>
            <p:nvPr/>
          </p:nvSpPr>
          <p:spPr>
            <a:xfrm>
              <a:off x="10247313" y="5013325"/>
              <a:ext cx="1919288" cy="1830388"/>
            </a:xfrm>
            <a:custGeom>
              <a:avLst/>
              <a:gdLst/>
              <a:ahLst/>
              <a:cxnLst/>
              <a:rect l="l" t="t" r="r" b="b"/>
              <a:pathLst>
                <a:path w="404" h="385" extrusionOk="0">
                  <a:moveTo>
                    <a:pt x="0" y="385"/>
                  </a:moveTo>
                  <a:cubicBezTo>
                    <a:pt x="146" y="272"/>
                    <a:pt x="285" y="142"/>
                    <a:pt x="404"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0"/>
            <p:cNvSpPr/>
            <p:nvPr/>
          </p:nvSpPr>
          <p:spPr>
            <a:xfrm>
              <a:off x="1120775" y="0"/>
              <a:ext cx="3676650" cy="6843713"/>
            </a:xfrm>
            <a:custGeom>
              <a:avLst/>
              <a:gdLst/>
              <a:ahLst/>
              <a:cxnLst/>
              <a:rect l="l" t="t" r="r" b="b"/>
              <a:pathLst>
                <a:path w="774" h="1440" extrusionOk="0">
                  <a:moveTo>
                    <a:pt x="774" y="0"/>
                  </a:moveTo>
                  <a:cubicBezTo>
                    <a:pt x="312" y="240"/>
                    <a:pt x="0" y="1034"/>
                    <a:pt x="411" y="1440"/>
                  </a:cubicBezTo>
                </a:path>
              </a:pathLst>
            </a:custGeom>
            <a:noFill/>
            <a:ln w="9525" cap="flat" cmpd="sng">
              <a:solidFill>
                <a:srgbClr val="FFFFFF">
                  <a:alpha val="34901"/>
                </a:srgb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0"/>
            <p:cNvSpPr/>
            <p:nvPr/>
          </p:nvSpPr>
          <p:spPr>
            <a:xfrm>
              <a:off x="11202988" y="9525"/>
              <a:ext cx="963613" cy="366713"/>
            </a:xfrm>
            <a:custGeom>
              <a:avLst/>
              <a:gdLst/>
              <a:ahLst/>
              <a:cxnLst/>
              <a:rect l="l" t="t" r="r" b="b"/>
              <a:pathLst>
                <a:path w="203" h="77" extrusionOk="0">
                  <a:moveTo>
                    <a:pt x="203" y="77"/>
                  </a:moveTo>
                  <a:cubicBezTo>
                    <a:pt x="138" y="46"/>
                    <a:pt x="68" y="21"/>
                    <a:pt x="0" y="0"/>
                  </a:cubicBezTo>
                </a:path>
              </a:pathLst>
            </a:custGeom>
            <a:noFill/>
            <a:ln w="9525" cap="flat" cmpd="sng">
              <a:solidFill>
                <a:srgbClr val="FFFFFF">
                  <a:alpha val="34901"/>
                </a:srgb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0"/>
            <p:cNvSpPr/>
            <p:nvPr/>
          </p:nvSpPr>
          <p:spPr>
            <a:xfrm>
              <a:off x="10494963" y="5275263"/>
              <a:ext cx="1666875" cy="1577975"/>
            </a:xfrm>
            <a:custGeom>
              <a:avLst/>
              <a:gdLst/>
              <a:ahLst/>
              <a:cxnLst/>
              <a:rect l="l" t="t" r="r" b="b"/>
              <a:pathLst>
                <a:path w="351" h="332" extrusionOk="0">
                  <a:moveTo>
                    <a:pt x="0" y="332"/>
                  </a:moveTo>
                  <a:cubicBezTo>
                    <a:pt x="125" y="232"/>
                    <a:pt x="245" y="121"/>
                    <a:pt x="351" y="0"/>
                  </a:cubicBezTo>
                </a:path>
              </a:pathLst>
            </a:custGeom>
            <a:noFill/>
            <a:ln w="9525" cap="flat" cmpd="sng">
              <a:solidFill>
                <a:srgbClr val="FFFFFF">
                  <a:alpha val="34901"/>
                </a:srgb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0"/>
            <p:cNvSpPr/>
            <p:nvPr/>
          </p:nvSpPr>
          <p:spPr>
            <a:xfrm>
              <a:off x="1001713" y="0"/>
              <a:ext cx="3621088" cy="6843713"/>
            </a:xfrm>
            <a:custGeom>
              <a:avLst/>
              <a:gdLst/>
              <a:ahLst/>
              <a:cxnLst/>
              <a:rect l="l" t="t" r="r" b="b"/>
              <a:pathLst>
                <a:path w="762" h="1440" extrusionOk="0">
                  <a:moveTo>
                    <a:pt x="762" y="0"/>
                  </a:moveTo>
                  <a:cubicBezTo>
                    <a:pt x="308" y="245"/>
                    <a:pt x="0" y="1033"/>
                    <a:pt x="403"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0"/>
            <p:cNvSpPr/>
            <p:nvPr/>
          </p:nvSpPr>
          <p:spPr>
            <a:xfrm>
              <a:off x="11501438" y="9525"/>
              <a:ext cx="665163" cy="257175"/>
            </a:xfrm>
            <a:custGeom>
              <a:avLst/>
              <a:gdLst/>
              <a:ahLst/>
              <a:cxnLst/>
              <a:rect l="l" t="t" r="r" b="b"/>
              <a:pathLst>
                <a:path w="140" h="54" extrusionOk="0">
                  <a:moveTo>
                    <a:pt x="140" y="54"/>
                  </a:moveTo>
                  <a:cubicBezTo>
                    <a:pt x="95" y="34"/>
                    <a:pt x="48" y="16"/>
                    <a:pt x="0"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0"/>
            <p:cNvSpPr/>
            <p:nvPr/>
          </p:nvSpPr>
          <p:spPr>
            <a:xfrm>
              <a:off x="10641013" y="5408613"/>
              <a:ext cx="1525588" cy="1435100"/>
            </a:xfrm>
            <a:custGeom>
              <a:avLst/>
              <a:gdLst/>
              <a:ahLst/>
              <a:cxnLst/>
              <a:rect l="l" t="t" r="r" b="b"/>
              <a:pathLst>
                <a:path w="321" h="302" extrusionOk="0">
                  <a:moveTo>
                    <a:pt x="0" y="302"/>
                  </a:moveTo>
                  <a:cubicBezTo>
                    <a:pt x="114" y="210"/>
                    <a:pt x="223" y="109"/>
                    <a:pt x="321"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0"/>
            <p:cNvSpPr/>
            <p:nvPr/>
          </p:nvSpPr>
          <p:spPr>
            <a:xfrm>
              <a:off x="1001713" y="0"/>
              <a:ext cx="3244850" cy="6843713"/>
            </a:xfrm>
            <a:custGeom>
              <a:avLst/>
              <a:gdLst/>
              <a:ahLst/>
              <a:cxnLst/>
              <a:rect l="l" t="t" r="r" b="b"/>
              <a:pathLst>
                <a:path w="683" h="1440" extrusionOk="0">
                  <a:moveTo>
                    <a:pt x="683" y="0"/>
                  </a:moveTo>
                  <a:cubicBezTo>
                    <a:pt x="258" y="256"/>
                    <a:pt x="0" y="1041"/>
                    <a:pt x="355"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0"/>
            <p:cNvSpPr/>
            <p:nvPr/>
          </p:nvSpPr>
          <p:spPr>
            <a:xfrm>
              <a:off x="10802938" y="5518150"/>
              <a:ext cx="1363663" cy="1325563"/>
            </a:xfrm>
            <a:custGeom>
              <a:avLst/>
              <a:gdLst/>
              <a:ahLst/>
              <a:cxnLst/>
              <a:rect l="l" t="t" r="r" b="b"/>
              <a:pathLst>
                <a:path w="287" h="279" extrusionOk="0">
                  <a:moveTo>
                    <a:pt x="0" y="279"/>
                  </a:moveTo>
                  <a:cubicBezTo>
                    <a:pt x="101" y="193"/>
                    <a:pt x="198" y="100"/>
                    <a:pt x="287"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0"/>
            <p:cNvSpPr/>
            <p:nvPr/>
          </p:nvSpPr>
          <p:spPr>
            <a:xfrm>
              <a:off x="889000" y="0"/>
              <a:ext cx="3230563" cy="6843713"/>
            </a:xfrm>
            <a:custGeom>
              <a:avLst/>
              <a:gdLst/>
              <a:ahLst/>
              <a:cxnLst/>
              <a:rect l="l" t="t" r="r" b="b"/>
              <a:pathLst>
                <a:path w="680" h="1440" extrusionOk="0">
                  <a:moveTo>
                    <a:pt x="680" y="0"/>
                  </a:moveTo>
                  <a:cubicBezTo>
                    <a:pt x="257" y="265"/>
                    <a:pt x="0" y="1026"/>
                    <a:pt x="337"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0"/>
            <p:cNvSpPr/>
            <p:nvPr/>
          </p:nvSpPr>
          <p:spPr>
            <a:xfrm>
              <a:off x="10979150" y="5694363"/>
              <a:ext cx="1187450" cy="1149350"/>
            </a:xfrm>
            <a:custGeom>
              <a:avLst/>
              <a:gdLst/>
              <a:ahLst/>
              <a:cxnLst/>
              <a:rect l="l" t="t" r="r" b="b"/>
              <a:pathLst>
                <a:path w="250" h="242" extrusionOk="0">
                  <a:moveTo>
                    <a:pt x="0" y="242"/>
                  </a:moveTo>
                  <a:cubicBezTo>
                    <a:pt x="88" y="166"/>
                    <a:pt x="172" y="85"/>
                    <a:pt x="250"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0"/>
            <p:cNvSpPr/>
            <p:nvPr/>
          </p:nvSpPr>
          <p:spPr>
            <a:xfrm>
              <a:off x="484188" y="0"/>
              <a:ext cx="3421063" cy="6843713"/>
            </a:xfrm>
            <a:custGeom>
              <a:avLst/>
              <a:gdLst/>
              <a:ahLst/>
              <a:cxnLst/>
              <a:rect l="l" t="t" r="r" b="b"/>
              <a:pathLst>
                <a:path w="720" h="1440" extrusionOk="0">
                  <a:moveTo>
                    <a:pt x="720" y="0"/>
                  </a:moveTo>
                  <a:cubicBezTo>
                    <a:pt x="316" y="282"/>
                    <a:pt x="0" y="1018"/>
                    <a:pt x="362"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0"/>
            <p:cNvSpPr/>
            <p:nvPr/>
          </p:nvSpPr>
          <p:spPr>
            <a:xfrm>
              <a:off x="11287125" y="6049963"/>
              <a:ext cx="879475" cy="793750"/>
            </a:xfrm>
            <a:custGeom>
              <a:avLst/>
              <a:gdLst/>
              <a:ahLst/>
              <a:cxnLst/>
              <a:rect l="l" t="t" r="r" b="b"/>
              <a:pathLst>
                <a:path w="185" h="167" extrusionOk="0">
                  <a:moveTo>
                    <a:pt x="0" y="167"/>
                  </a:moveTo>
                  <a:cubicBezTo>
                    <a:pt x="63" y="114"/>
                    <a:pt x="125" y="58"/>
                    <a:pt x="185"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0"/>
            <p:cNvSpPr/>
            <p:nvPr/>
          </p:nvSpPr>
          <p:spPr>
            <a:xfrm>
              <a:off x="598488" y="0"/>
              <a:ext cx="2717800" cy="6843713"/>
            </a:xfrm>
            <a:custGeom>
              <a:avLst/>
              <a:gdLst/>
              <a:ahLst/>
              <a:cxnLst/>
              <a:rect l="l" t="t" r="r" b="b"/>
              <a:pathLst>
                <a:path w="572" h="1440" extrusionOk="0">
                  <a:moveTo>
                    <a:pt x="572" y="0"/>
                  </a:moveTo>
                  <a:cubicBezTo>
                    <a:pt x="213" y="320"/>
                    <a:pt x="0" y="979"/>
                    <a:pt x="164" y="1440"/>
                  </a:cubicBezTo>
                </a:path>
              </a:pathLst>
            </a:custGeom>
            <a:noFill/>
            <a:ln w="12700" cap="flat" cmpd="sng">
              <a:solidFill>
                <a:srgbClr val="FFFFFF">
                  <a:alpha val="34901"/>
                </a:srgb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0"/>
            <p:cNvSpPr/>
            <p:nvPr/>
          </p:nvSpPr>
          <p:spPr>
            <a:xfrm>
              <a:off x="261938" y="0"/>
              <a:ext cx="2944813" cy="6843713"/>
            </a:xfrm>
            <a:custGeom>
              <a:avLst/>
              <a:gdLst/>
              <a:ahLst/>
              <a:cxnLst/>
              <a:rect l="l" t="t" r="r" b="b"/>
              <a:pathLst>
                <a:path w="620" h="1440" extrusionOk="0">
                  <a:moveTo>
                    <a:pt x="620" y="0"/>
                  </a:moveTo>
                  <a:cubicBezTo>
                    <a:pt x="248" y="325"/>
                    <a:pt x="0" y="960"/>
                    <a:pt x="186" y="1440"/>
                  </a:cubicBezTo>
                </a:path>
              </a:pathLst>
            </a:custGeom>
            <a:noFill/>
            <a:ln w="9525" cap="flat" cmpd="sng">
              <a:solidFill>
                <a:srgbClr val="FFFFFF">
                  <a:alpha val="34901"/>
                </a:srgbClr>
              </a:solidFill>
              <a:prstDash val="lg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0"/>
            <p:cNvSpPr/>
            <p:nvPr/>
          </p:nvSpPr>
          <p:spPr>
            <a:xfrm>
              <a:off x="-417513" y="0"/>
              <a:ext cx="2403475" cy="6843713"/>
            </a:xfrm>
            <a:custGeom>
              <a:avLst/>
              <a:gdLst/>
              <a:ahLst/>
              <a:cxnLst/>
              <a:rect l="l" t="t" r="r" b="b"/>
              <a:pathLst>
                <a:path w="506" h="1440" extrusionOk="0">
                  <a:moveTo>
                    <a:pt x="506" y="0"/>
                  </a:moveTo>
                  <a:cubicBezTo>
                    <a:pt x="109" y="356"/>
                    <a:pt x="0" y="943"/>
                    <a:pt x="171"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14288" y="9525"/>
              <a:ext cx="1771650" cy="3198813"/>
            </a:xfrm>
            <a:custGeom>
              <a:avLst/>
              <a:gdLst/>
              <a:ahLst/>
              <a:cxnLst/>
              <a:rect l="l" t="t" r="r" b="b"/>
              <a:pathLst>
                <a:path w="373" h="673" extrusionOk="0">
                  <a:moveTo>
                    <a:pt x="373" y="0"/>
                  </a:moveTo>
                  <a:cubicBezTo>
                    <a:pt x="175" y="183"/>
                    <a:pt x="51" y="409"/>
                    <a:pt x="0" y="673"/>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4763" y="6016625"/>
              <a:ext cx="214313" cy="827088"/>
            </a:xfrm>
            <a:custGeom>
              <a:avLst/>
              <a:gdLst/>
              <a:ahLst/>
              <a:cxnLst/>
              <a:rect l="l" t="t" r="r" b="b"/>
              <a:pathLst>
                <a:path w="45" h="174" extrusionOk="0">
                  <a:moveTo>
                    <a:pt x="0" y="0"/>
                  </a:moveTo>
                  <a:cubicBezTo>
                    <a:pt x="11" y="59"/>
                    <a:pt x="26" y="118"/>
                    <a:pt x="45" y="174"/>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14288" y="0"/>
              <a:ext cx="1562100" cy="2228850"/>
            </a:xfrm>
            <a:custGeom>
              <a:avLst/>
              <a:gdLst/>
              <a:ahLst/>
              <a:cxnLst/>
              <a:rect l="l" t="t" r="r" b="b"/>
              <a:pathLst>
                <a:path w="329" h="469" extrusionOk="0">
                  <a:moveTo>
                    <a:pt x="329" y="0"/>
                  </a:moveTo>
                  <a:cubicBezTo>
                    <a:pt x="189" y="133"/>
                    <a:pt x="69" y="288"/>
                    <a:pt x="0" y="469"/>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7" name="Google Shape;437;p40"/>
          <p:cNvSpPr/>
          <p:nvPr/>
        </p:nvSpPr>
        <p:spPr>
          <a:xfrm>
            <a:off x="0" y="0"/>
            <a:ext cx="9141714" cy="434111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8" name="Google Shape;438;p40"/>
          <p:cNvSpPr txBox="1">
            <a:spLocks noGrp="1"/>
          </p:cNvSpPr>
          <p:nvPr>
            <p:ph type="title"/>
          </p:nvPr>
        </p:nvSpPr>
        <p:spPr>
          <a:xfrm>
            <a:off x="363141" y="311800"/>
            <a:ext cx="7699914" cy="4238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800"/>
              <a:buFont typeface="Times New Roman"/>
              <a:buNone/>
            </a:pPr>
            <a:r>
              <a:rPr lang="en" sz="2800" b="1" u="sng">
                <a:solidFill>
                  <a:schemeClr val="dk1"/>
                </a:solidFill>
                <a:latin typeface="Times New Roman"/>
                <a:ea typeface="Times New Roman"/>
                <a:cs typeface="Times New Roman"/>
                <a:sym typeface="Times New Roman"/>
              </a:rPr>
              <a:t>Model Building and Prediction </a:t>
            </a:r>
            <a:endParaRPr u="sng"/>
          </a:p>
        </p:txBody>
      </p:sp>
      <p:sp>
        <p:nvSpPr>
          <p:cNvPr id="439" name="Google Shape;439;p40"/>
          <p:cNvSpPr txBox="1">
            <a:spLocks noGrp="1"/>
          </p:cNvSpPr>
          <p:nvPr>
            <p:ph type="body" idx="1"/>
          </p:nvPr>
        </p:nvSpPr>
        <p:spPr>
          <a:xfrm>
            <a:off x="200359" y="665392"/>
            <a:ext cx="8494774" cy="3601808"/>
          </a:xfrm>
          <a:prstGeom prst="rect">
            <a:avLst/>
          </a:prstGeom>
          <a:noFill/>
          <a:ln>
            <a:noFill/>
          </a:ln>
        </p:spPr>
        <p:txBody>
          <a:bodyPr spcFirstLastPara="1" wrap="square" lIns="91425" tIns="45700" rIns="91425" bIns="45700" anchor="ctr" anchorCtr="0">
            <a:noAutofit/>
          </a:bodyPr>
          <a:lstStyle/>
          <a:p>
            <a:pPr marL="514350" lvl="0" indent="-285750" algn="l" rtl="0">
              <a:lnSpc>
                <a:spcPct val="90000"/>
              </a:lnSpc>
              <a:spcBef>
                <a:spcPts val="0"/>
              </a:spcBef>
              <a:spcAft>
                <a:spcPts val="0"/>
              </a:spcAft>
              <a:buClr>
                <a:schemeClr val="dk1"/>
              </a:buClr>
              <a:buSzPts val="1800"/>
              <a:buFont typeface="Arial"/>
              <a:buChar char="•"/>
            </a:pPr>
            <a:r>
              <a:rPr lang="en" sz="1600">
                <a:latin typeface="Times New Roman"/>
                <a:ea typeface="Times New Roman"/>
                <a:cs typeface="Times New Roman"/>
                <a:sym typeface="Times New Roman"/>
              </a:rPr>
              <a:t>As we saw, in the previous slide, through </a:t>
            </a:r>
            <a:r>
              <a:rPr lang="en" sz="1600" b="1">
                <a:latin typeface="Times New Roman"/>
                <a:ea typeface="Times New Roman"/>
                <a:cs typeface="Times New Roman"/>
                <a:sym typeface="Times New Roman"/>
              </a:rPr>
              <a:t>logistic regression </a:t>
            </a:r>
            <a:r>
              <a:rPr lang="en" sz="1600">
                <a:latin typeface="Times New Roman"/>
                <a:ea typeface="Times New Roman"/>
                <a:cs typeface="Times New Roman"/>
                <a:sym typeface="Times New Roman"/>
              </a:rPr>
              <a:t>model we got the accuracy of </a:t>
            </a:r>
            <a:r>
              <a:rPr lang="en" sz="1600" b="1">
                <a:latin typeface="Times New Roman"/>
                <a:ea typeface="Times New Roman"/>
                <a:cs typeface="Times New Roman"/>
                <a:sym typeface="Times New Roman"/>
              </a:rPr>
              <a:t>87.1%</a:t>
            </a:r>
            <a:r>
              <a:rPr lang="en" sz="1600">
                <a:latin typeface="Times New Roman"/>
                <a:ea typeface="Times New Roman"/>
                <a:cs typeface="Times New Roman"/>
                <a:sym typeface="Times New Roman"/>
              </a:rPr>
              <a:t>.</a:t>
            </a:r>
            <a:r>
              <a:rPr lang="en" sz="1600" b="1">
                <a:latin typeface="Times New Roman"/>
                <a:ea typeface="Times New Roman"/>
                <a:cs typeface="Times New Roman"/>
                <a:sym typeface="Times New Roman"/>
              </a:rPr>
              <a:t> </a:t>
            </a:r>
            <a:endParaRPr/>
          </a:p>
          <a:p>
            <a:pPr marL="514350" lvl="0" indent="-171450" algn="l" rtl="0">
              <a:lnSpc>
                <a:spcPct val="90000"/>
              </a:lnSpc>
              <a:spcBef>
                <a:spcPts val="0"/>
              </a:spcBef>
              <a:spcAft>
                <a:spcPts val="0"/>
              </a:spcAft>
              <a:buClr>
                <a:schemeClr val="dk1"/>
              </a:buClr>
              <a:buSzPts val="1800"/>
              <a:buFont typeface="Arial"/>
              <a:buNone/>
            </a:pPr>
            <a:endParaRPr sz="1600">
              <a:latin typeface="Times New Roman"/>
              <a:ea typeface="Times New Roman"/>
              <a:cs typeface="Times New Roman"/>
              <a:sym typeface="Times New Roman"/>
            </a:endParaRPr>
          </a:p>
          <a:p>
            <a:pPr marL="514350" lvl="0" indent="-285750" algn="l" rtl="0">
              <a:lnSpc>
                <a:spcPct val="90000"/>
              </a:lnSpc>
              <a:spcBef>
                <a:spcPts val="0"/>
              </a:spcBef>
              <a:spcAft>
                <a:spcPts val="0"/>
              </a:spcAft>
              <a:buClr>
                <a:schemeClr val="dk1"/>
              </a:buClr>
              <a:buSzPts val="1800"/>
              <a:buFont typeface="Arial"/>
              <a:buChar char="•"/>
            </a:pPr>
            <a:r>
              <a:rPr lang="en" sz="1600">
                <a:latin typeface="Times New Roman"/>
                <a:ea typeface="Times New Roman"/>
                <a:cs typeface="Times New Roman"/>
                <a:sym typeface="Times New Roman"/>
              </a:rPr>
              <a:t>We will now check the performance of </a:t>
            </a:r>
            <a:r>
              <a:rPr lang="en" sz="1600" b="1">
                <a:latin typeface="Times New Roman"/>
                <a:ea typeface="Times New Roman"/>
                <a:cs typeface="Times New Roman"/>
                <a:sym typeface="Times New Roman"/>
              </a:rPr>
              <a:t>Decision tree </a:t>
            </a:r>
            <a:r>
              <a:rPr lang="en" sz="1600">
                <a:latin typeface="Times New Roman"/>
                <a:ea typeface="Times New Roman"/>
                <a:cs typeface="Times New Roman"/>
                <a:sym typeface="Times New Roman"/>
              </a:rPr>
              <a:t>over the same dataset:</a:t>
            </a:r>
            <a:endParaRPr/>
          </a:p>
          <a:p>
            <a:pPr marL="514350" lvl="0" indent="-171450" algn="l" rtl="0">
              <a:lnSpc>
                <a:spcPct val="90000"/>
              </a:lnSpc>
              <a:spcBef>
                <a:spcPts val="0"/>
              </a:spcBef>
              <a:spcAft>
                <a:spcPts val="0"/>
              </a:spcAft>
              <a:buClr>
                <a:schemeClr val="dk1"/>
              </a:buClr>
              <a:buSzPts val="1800"/>
              <a:buFont typeface="Arial"/>
              <a:buNone/>
            </a:pPr>
            <a:endParaRPr sz="1600">
              <a:latin typeface="Times New Roman"/>
              <a:ea typeface="Times New Roman"/>
              <a:cs typeface="Times New Roman"/>
              <a:sym typeface="Times New Roman"/>
            </a:endParaRPr>
          </a:p>
          <a:p>
            <a:pPr marL="514350" lvl="0" indent="-171450" algn="l" rtl="0">
              <a:lnSpc>
                <a:spcPct val="90000"/>
              </a:lnSpc>
              <a:spcBef>
                <a:spcPts val="0"/>
              </a:spcBef>
              <a:spcAft>
                <a:spcPts val="0"/>
              </a:spcAft>
              <a:buClr>
                <a:schemeClr val="dk1"/>
              </a:buClr>
              <a:buSzPts val="1800"/>
              <a:buFont typeface="Arial"/>
              <a:buNone/>
            </a:pPr>
            <a:endParaRPr sz="1600">
              <a:latin typeface="Times New Roman"/>
              <a:ea typeface="Times New Roman"/>
              <a:cs typeface="Times New Roman"/>
              <a:sym typeface="Times New Roman"/>
            </a:endParaRPr>
          </a:p>
          <a:p>
            <a:pPr marL="514350" lvl="0" indent="-171450" algn="l" rtl="0">
              <a:lnSpc>
                <a:spcPct val="90000"/>
              </a:lnSpc>
              <a:spcBef>
                <a:spcPts val="0"/>
              </a:spcBef>
              <a:spcAft>
                <a:spcPts val="0"/>
              </a:spcAft>
              <a:buClr>
                <a:schemeClr val="dk1"/>
              </a:buClr>
              <a:buSzPts val="1800"/>
              <a:buFont typeface="Arial"/>
              <a:buNone/>
            </a:pPr>
            <a:endParaRPr sz="1600">
              <a:latin typeface="Times New Roman"/>
              <a:ea typeface="Times New Roman"/>
              <a:cs typeface="Times New Roman"/>
              <a:sym typeface="Times New Roman"/>
            </a:endParaRPr>
          </a:p>
          <a:p>
            <a:pPr marL="514350" lvl="0" indent="-171450" algn="l" rtl="0">
              <a:lnSpc>
                <a:spcPct val="90000"/>
              </a:lnSpc>
              <a:spcBef>
                <a:spcPts val="0"/>
              </a:spcBef>
              <a:spcAft>
                <a:spcPts val="0"/>
              </a:spcAft>
              <a:buClr>
                <a:schemeClr val="dk1"/>
              </a:buClr>
              <a:buSzPts val="1800"/>
              <a:buFont typeface="Arial"/>
              <a:buNone/>
            </a:pPr>
            <a:endParaRPr sz="1600">
              <a:latin typeface="Times New Roman"/>
              <a:ea typeface="Times New Roman"/>
              <a:cs typeface="Times New Roman"/>
              <a:sym typeface="Times New Roman"/>
            </a:endParaRPr>
          </a:p>
          <a:p>
            <a:pPr marL="514350" lvl="0" indent="-171450" algn="l" rtl="0">
              <a:lnSpc>
                <a:spcPct val="90000"/>
              </a:lnSpc>
              <a:spcBef>
                <a:spcPts val="0"/>
              </a:spcBef>
              <a:spcAft>
                <a:spcPts val="0"/>
              </a:spcAft>
              <a:buClr>
                <a:schemeClr val="dk1"/>
              </a:buClr>
              <a:buSzPts val="1800"/>
              <a:buFont typeface="Arial"/>
              <a:buNone/>
            </a:pPr>
            <a:endParaRPr sz="1600">
              <a:latin typeface="Times New Roman"/>
              <a:ea typeface="Times New Roman"/>
              <a:cs typeface="Times New Roman"/>
              <a:sym typeface="Times New Roman"/>
            </a:endParaRPr>
          </a:p>
          <a:p>
            <a:pPr marL="514350" lvl="0" indent="-171450" algn="l" rtl="0">
              <a:lnSpc>
                <a:spcPct val="90000"/>
              </a:lnSpc>
              <a:spcBef>
                <a:spcPts val="0"/>
              </a:spcBef>
              <a:spcAft>
                <a:spcPts val="0"/>
              </a:spcAft>
              <a:buClr>
                <a:schemeClr val="dk1"/>
              </a:buClr>
              <a:buSzPts val="1800"/>
              <a:buFont typeface="Arial"/>
              <a:buNone/>
            </a:pPr>
            <a:endParaRPr sz="1600">
              <a:latin typeface="Times New Roman"/>
              <a:ea typeface="Times New Roman"/>
              <a:cs typeface="Times New Roman"/>
              <a:sym typeface="Times New Roman"/>
            </a:endParaRPr>
          </a:p>
          <a:p>
            <a:pPr marL="514350" lvl="0" indent="-285750" algn="l" rtl="0">
              <a:lnSpc>
                <a:spcPct val="90000"/>
              </a:lnSpc>
              <a:spcBef>
                <a:spcPts val="0"/>
              </a:spcBef>
              <a:spcAft>
                <a:spcPts val="0"/>
              </a:spcAft>
              <a:buClr>
                <a:schemeClr val="dk1"/>
              </a:buClr>
              <a:buSzPts val="1800"/>
              <a:buFont typeface="Arial"/>
              <a:buChar char="•"/>
            </a:pPr>
            <a:r>
              <a:rPr lang="en" sz="1600">
                <a:latin typeface="Times New Roman"/>
                <a:ea typeface="Times New Roman"/>
                <a:cs typeface="Times New Roman"/>
                <a:sym typeface="Times New Roman"/>
              </a:rPr>
              <a:t>Although the process of decision trees evaluation took longer, but we obtained the accuracy of </a:t>
            </a:r>
            <a:r>
              <a:rPr lang="en" sz="1600" b="1">
                <a:latin typeface="Times New Roman"/>
                <a:ea typeface="Times New Roman"/>
                <a:cs typeface="Times New Roman"/>
                <a:sym typeface="Times New Roman"/>
              </a:rPr>
              <a:t>91.62%. </a:t>
            </a:r>
            <a:r>
              <a:rPr lang="en" sz="1600">
                <a:latin typeface="Times New Roman"/>
                <a:ea typeface="Times New Roman"/>
                <a:cs typeface="Times New Roman"/>
                <a:sym typeface="Times New Roman"/>
              </a:rPr>
              <a:t>This shows that our model did significantly well on the testing set. We formed tree with depth 5 and total no. of nodes as 39.</a:t>
            </a:r>
            <a:endParaRPr/>
          </a:p>
        </p:txBody>
      </p:sp>
      <p:pic>
        <p:nvPicPr>
          <p:cNvPr id="440" name="Google Shape;440;p40"/>
          <p:cNvPicPr preferRelativeResize="0"/>
          <p:nvPr/>
        </p:nvPicPr>
        <p:blipFill rotWithShape="1">
          <a:blip r:embed="rId3">
            <a:alphaModFix/>
          </a:blip>
          <a:srcRect/>
          <a:stretch/>
        </p:blipFill>
        <p:spPr>
          <a:xfrm>
            <a:off x="417907" y="2113460"/>
            <a:ext cx="7783033" cy="90586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4"/>
        <p:cNvGrpSpPr/>
        <p:nvPr/>
      </p:nvGrpSpPr>
      <p:grpSpPr>
        <a:xfrm>
          <a:off x="0" y="0"/>
          <a:ext cx="0" cy="0"/>
          <a:chOff x="0" y="0"/>
          <a:chExt cx="0" cy="0"/>
        </a:xfrm>
      </p:grpSpPr>
      <p:sp>
        <p:nvSpPr>
          <p:cNvPr id="445" name="Google Shape;445;p41"/>
          <p:cNvSpPr/>
          <p:nvPr/>
        </p:nvSpPr>
        <p:spPr>
          <a:xfrm>
            <a:off x="0" y="0"/>
            <a:ext cx="9141714" cy="51435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46" name="Google Shape;446;p41"/>
          <p:cNvGrpSpPr/>
          <p:nvPr/>
        </p:nvGrpSpPr>
        <p:grpSpPr>
          <a:xfrm>
            <a:off x="-313134" y="0"/>
            <a:ext cx="9438087" cy="5139928"/>
            <a:chOff x="-417513" y="0"/>
            <a:chExt cx="12584114" cy="6853238"/>
          </a:xfrm>
        </p:grpSpPr>
        <p:sp>
          <p:nvSpPr>
            <p:cNvPr id="447" name="Google Shape;447;p41"/>
            <p:cNvSpPr/>
            <p:nvPr/>
          </p:nvSpPr>
          <p:spPr>
            <a:xfrm>
              <a:off x="1306513" y="0"/>
              <a:ext cx="3862388" cy="6843713"/>
            </a:xfrm>
            <a:custGeom>
              <a:avLst/>
              <a:gdLst/>
              <a:ahLst/>
              <a:cxnLst/>
              <a:rect l="l" t="t" r="r" b="b"/>
              <a:pathLst>
                <a:path w="813" h="1440" extrusionOk="0">
                  <a:moveTo>
                    <a:pt x="813" y="0"/>
                  </a:moveTo>
                  <a:cubicBezTo>
                    <a:pt x="331" y="221"/>
                    <a:pt x="0" y="1039"/>
                    <a:pt x="435"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8" name="Google Shape;448;p41"/>
            <p:cNvSpPr/>
            <p:nvPr/>
          </p:nvSpPr>
          <p:spPr>
            <a:xfrm>
              <a:off x="10626725" y="9525"/>
              <a:ext cx="1539875" cy="555625"/>
            </a:xfrm>
            <a:custGeom>
              <a:avLst/>
              <a:gdLst/>
              <a:ahLst/>
              <a:cxnLst/>
              <a:rect l="l" t="t" r="r" b="b"/>
              <a:pathLst>
                <a:path w="324" h="117" extrusionOk="0">
                  <a:moveTo>
                    <a:pt x="324" y="117"/>
                  </a:moveTo>
                  <a:cubicBezTo>
                    <a:pt x="223" y="64"/>
                    <a:pt x="107" y="28"/>
                    <a:pt x="0"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1"/>
            <p:cNvSpPr/>
            <p:nvPr/>
          </p:nvSpPr>
          <p:spPr>
            <a:xfrm>
              <a:off x="10247313" y="5013325"/>
              <a:ext cx="1919288" cy="1830388"/>
            </a:xfrm>
            <a:custGeom>
              <a:avLst/>
              <a:gdLst/>
              <a:ahLst/>
              <a:cxnLst/>
              <a:rect l="l" t="t" r="r" b="b"/>
              <a:pathLst>
                <a:path w="404" h="385" extrusionOk="0">
                  <a:moveTo>
                    <a:pt x="0" y="385"/>
                  </a:moveTo>
                  <a:cubicBezTo>
                    <a:pt x="146" y="272"/>
                    <a:pt x="285" y="142"/>
                    <a:pt x="404"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1"/>
            <p:cNvSpPr/>
            <p:nvPr/>
          </p:nvSpPr>
          <p:spPr>
            <a:xfrm>
              <a:off x="1120775" y="0"/>
              <a:ext cx="3676650" cy="6843713"/>
            </a:xfrm>
            <a:custGeom>
              <a:avLst/>
              <a:gdLst/>
              <a:ahLst/>
              <a:cxnLst/>
              <a:rect l="l" t="t" r="r" b="b"/>
              <a:pathLst>
                <a:path w="774" h="1440" extrusionOk="0">
                  <a:moveTo>
                    <a:pt x="774" y="0"/>
                  </a:moveTo>
                  <a:cubicBezTo>
                    <a:pt x="312" y="240"/>
                    <a:pt x="0" y="1034"/>
                    <a:pt x="411" y="1440"/>
                  </a:cubicBezTo>
                </a:path>
              </a:pathLst>
            </a:custGeom>
            <a:noFill/>
            <a:ln w="9525" cap="flat" cmpd="sng">
              <a:solidFill>
                <a:srgbClr val="FFFFFF">
                  <a:alpha val="34901"/>
                </a:srgb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1"/>
            <p:cNvSpPr/>
            <p:nvPr/>
          </p:nvSpPr>
          <p:spPr>
            <a:xfrm>
              <a:off x="11202988" y="9525"/>
              <a:ext cx="963613" cy="366713"/>
            </a:xfrm>
            <a:custGeom>
              <a:avLst/>
              <a:gdLst/>
              <a:ahLst/>
              <a:cxnLst/>
              <a:rect l="l" t="t" r="r" b="b"/>
              <a:pathLst>
                <a:path w="203" h="77" extrusionOk="0">
                  <a:moveTo>
                    <a:pt x="203" y="77"/>
                  </a:moveTo>
                  <a:cubicBezTo>
                    <a:pt x="138" y="46"/>
                    <a:pt x="68" y="21"/>
                    <a:pt x="0" y="0"/>
                  </a:cubicBezTo>
                </a:path>
              </a:pathLst>
            </a:custGeom>
            <a:noFill/>
            <a:ln w="9525" cap="flat" cmpd="sng">
              <a:solidFill>
                <a:srgbClr val="FFFFFF">
                  <a:alpha val="34901"/>
                </a:srgb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1"/>
            <p:cNvSpPr/>
            <p:nvPr/>
          </p:nvSpPr>
          <p:spPr>
            <a:xfrm>
              <a:off x="10494963" y="5275263"/>
              <a:ext cx="1666875" cy="1577975"/>
            </a:xfrm>
            <a:custGeom>
              <a:avLst/>
              <a:gdLst/>
              <a:ahLst/>
              <a:cxnLst/>
              <a:rect l="l" t="t" r="r" b="b"/>
              <a:pathLst>
                <a:path w="351" h="332" extrusionOk="0">
                  <a:moveTo>
                    <a:pt x="0" y="332"/>
                  </a:moveTo>
                  <a:cubicBezTo>
                    <a:pt x="125" y="232"/>
                    <a:pt x="245" y="121"/>
                    <a:pt x="351" y="0"/>
                  </a:cubicBezTo>
                </a:path>
              </a:pathLst>
            </a:custGeom>
            <a:noFill/>
            <a:ln w="9525" cap="flat" cmpd="sng">
              <a:solidFill>
                <a:srgbClr val="FFFFFF">
                  <a:alpha val="34901"/>
                </a:srgb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1"/>
            <p:cNvSpPr/>
            <p:nvPr/>
          </p:nvSpPr>
          <p:spPr>
            <a:xfrm>
              <a:off x="1001713" y="0"/>
              <a:ext cx="3621088" cy="6843713"/>
            </a:xfrm>
            <a:custGeom>
              <a:avLst/>
              <a:gdLst/>
              <a:ahLst/>
              <a:cxnLst/>
              <a:rect l="l" t="t" r="r" b="b"/>
              <a:pathLst>
                <a:path w="762" h="1440" extrusionOk="0">
                  <a:moveTo>
                    <a:pt x="762" y="0"/>
                  </a:moveTo>
                  <a:cubicBezTo>
                    <a:pt x="308" y="245"/>
                    <a:pt x="0" y="1033"/>
                    <a:pt x="403"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1"/>
            <p:cNvSpPr/>
            <p:nvPr/>
          </p:nvSpPr>
          <p:spPr>
            <a:xfrm>
              <a:off x="11501438" y="9525"/>
              <a:ext cx="665163" cy="257175"/>
            </a:xfrm>
            <a:custGeom>
              <a:avLst/>
              <a:gdLst/>
              <a:ahLst/>
              <a:cxnLst/>
              <a:rect l="l" t="t" r="r" b="b"/>
              <a:pathLst>
                <a:path w="140" h="54" extrusionOk="0">
                  <a:moveTo>
                    <a:pt x="140" y="54"/>
                  </a:moveTo>
                  <a:cubicBezTo>
                    <a:pt x="95" y="34"/>
                    <a:pt x="48" y="16"/>
                    <a:pt x="0"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1"/>
            <p:cNvSpPr/>
            <p:nvPr/>
          </p:nvSpPr>
          <p:spPr>
            <a:xfrm>
              <a:off x="10641013" y="5408613"/>
              <a:ext cx="1525588" cy="1435100"/>
            </a:xfrm>
            <a:custGeom>
              <a:avLst/>
              <a:gdLst/>
              <a:ahLst/>
              <a:cxnLst/>
              <a:rect l="l" t="t" r="r" b="b"/>
              <a:pathLst>
                <a:path w="321" h="302" extrusionOk="0">
                  <a:moveTo>
                    <a:pt x="0" y="302"/>
                  </a:moveTo>
                  <a:cubicBezTo>
                    <a:pt x="114" y="210"/>
                    <a:pt x="223" y="109"/>
                    <a:pt x="321"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1"/>
            <p:cNvSpPr/>
            <p:nvPr/>
          </p:nvSpPr>
          <p:spPr>
            <a:xfrm>
              <a:off x="1001713" y="0"/>
              <a:ext cx="3244850" cy="6843713"/>
            </a:xfrm>
            <a:custGeom>
              <a:avLst/>
              <a:gdLst/>
              <a:ahLst/>
              <a:cxnLst/>
              <a:rect l="l" t="t" r="r" b="b"/>
              <a:pathLst>
                <a:path w="683" h="1440" extrusionOk="0">
                  <a:moveTo>
                    <a:pt x="683" y="0"/>
                  </a:moveTo>
                  <a:cubicBezTo>
                    <a:pt x="258" y="256"/>
                    <a:pt x="0" y="1041"/>
                    <a:pt x="355"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1"/>
            <p:cNvSpPr/>
            <p:nvPr/>
          </p:nvSpPr>
          <p:spPr>
            <a:xfrm>
              <a:off x="10802938" y="5518150"/>
              <a:ext cx="1363663" cy="1325563"/>
            </a:xfrm>
            <a:custGeom>
              <a:avLst/>
              <a:gdLst/>
              <a:ahLst/>
              <a:cxnLst/>
              <a:rect l="l" t="t" r="r" b="b"/>
              <a:pathLst>
                <a:path w="287" h="279" extrusionOk="0">
                  <a:moveTo>
                    <a:pt x="0" y="279"/>
                  </a:moveTo>
                  <a:cubicBezTo>
                    <a:pt x="101" y="193"/>
                    <a:pt x="198" y="100"/>
                    <a:pt x="287"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1"/>
            <p:cNvSpPr/>
            <p:nvPr/>
          </p:nvSpPr>
          <p:spPr>
            <a:xfrm>
              <a:off x="889000" y="0"/>
              <a:ext cx="3230563" cy="6843713"/>
            </a:xfrm>
            <a:custGeom>
              <a:avLst/>
              <a:gdLst/>
              <a:ahLst/>
              <a:cxnLst/>
              <a:rect l="l" t="t" r="r" b="b"/>
              <a:pathLst>
                <a:path w="680" h="1440" extrusionOk="0">
                  <a:moveTo>
                    <a:pt x="680" y="0"/>
                  </a:moveTo>
                  <a:cubicBezTo>
                    <a:pt x="257" y="265"/>
                    <a:pt x="0" y="1026"/>
                    <a:pt x="337"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1"/>
            <p:cNvSpPr/>
            <p:nvPr/>
          </p:nvSpPr>
          <p:spPr>
            <a:xfrm>
              <a:off x="10979150" y="5694363"/>
              <a:ext cx="1187450" cy="1149350"/>
            </a:xfrm>
            <a:custGeom>
              <a:avLst/>
              <a:gdLst/>
              <a:ahLst/>
              <a:cxnLst/>
              <a:rect l="l" t="t" r="r" b="b"/>
              <a:pathLst>
                <a:path w="250" h="242" extrusionOk="0">
                  <a:moveTo>
                    <a:pt x="0" y="242"/>
                  </a:moveTo>
                  <a:cubicBezTo>
                    <a:pt x="88" y="166"/>
                    <a:pt x="172" y="85"/>
                    <a:pt x="250"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1"/>
            <p:cNvSpPr/>
            <p:nvPr/>
          </p:nvSpPr>
          <p:spPr>
            <a:xfrm>
              <a:off x="484188" y="0"/>
              <a:ext cx="3421063" cy="6843713"/>
            </a:xfrm>
            <a:custGeom>
              <a:avLst/>
              <a:gdLst/>
              <a:ahLst/>
              <a:cxnLst/>
              <a:rect l="l" t="t" r="r" b="b"/>
              <a:pathLst>
                <a:path w="720" h="1440" extrusionOk="0">
                  <a:moveTo>
                    <a:pt x="720" y="0"/>
                  </a:moveTo>
                  <a:cubicBezTo>
                    <a:pt x="316" y="282"/>
                    <a:pt x="0" y="1018"/>
                    <a:pt x="362"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1"/>
            <p:cNvSpPr/>
            <p:nvPr/>
          </p:nvSpPr>
          <p:spPr>
            <a:xfrm>
              <a:off x="11287125" y="6049963"/>
              <a:ext cx="879475" cy="793750"/>
            </a:xfrm>
            <a:custGeom>
              <a:avLst/>
              <a:gdLst/>
              <a:ahLst/>
              <a:cxnLst/>
              <a:rect l="l" t="t" r="r" b="b"/>
              <a:pathLst>
                <a:path w="185" h="167" extrusionOk="0">
                  <a:moveTo>
                    <a:pt x="0" y="167"/>
                  </a:moveTo>
                  <a:cubicBezTo>
                    <a:pt x="63" y="114"/>
                    <a:pt x="125" y="58"/>
                    <a:pt x="185"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1"/>
            <p:cNvSpPr/>
            <p:nvPr/>
          </p:nvSpPr>
          <p:spPr>
            <a:xfrm>
              <a:off x="598488" y="0"/>
              <a:ext cx="2717800" cy="6843713"/>
            </a:xfrm>
            <a:custGeom>
              <a:avLst/>
              <a:gdLst/>
              <a:ahLst/>
              <a:cxnLst/>
              <a:rect l="l" t="t" r="r" b="b"/>
              <a:pathLst>
                <a:path w="572" h="1440" extrusionOk="0">
                  <a:moveTo>
                    <a:pt x="572" y="0"/>
                  </a:moveTo>
                  <a:cubicBezTo>
                    <a:pt x="213" y="320"/>
                    <a:pt x="0" y="979"/>
                    <a:pt x="164" y="1440"/>
                  </a:cubicBezTo>
                </a:path>
              </a:pathLst>
            </a:custGeom>
            <a:noFill/>
            <a:ln w="12700" cap="flat" cmpd="sng">
              <a:solidFill>
                <a:srgbClr val="FFFFFF">
                  <a:alpha val="34901"/>
                </a:srgb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1"/>
            <p:cNvSpPr/>
            <p:nvPr/>
          </p:nvSpPr>
          <p:spPr>
            <a:xfrm>
              <a:off x="261938" y="0"/>
              <a:ext cx="2944813" cy="6843713"/>
            </a:xfrm>
            <a:custGeom>
              <a:avLst/>
              <a:gdLst/>
              <a:ahLst/>
              <a:cxnLst/>
              <a:rect l="l" t="t" r="r" b="b"/>
              <a:pathLst>
                <a:path w="620" h="1440" extrusionOk="0">
                  <a:moveTo>
                    <a:pt x="620" y="0"/>
                  </a:moveTo>
                  <a:cubicBezTo>
                    <a:pt x="248" y="325"/>
                    <a:pt x="0" y="960"/>
                    <a:pt x="186" y="1440"/>
                  </a:cubicBezTo>
                </a:path>
              </a:pathLst>
            </a:custGeom>
            <a:noFill/>
            <a:ln w="9525" cap="flat" cmpd="sng">
              <a:solidFill>
                <a:srgbClr val="FFFFFF">
                  <a:alpha val="34901"/>
                </a:srgbClr>
              </a:solidFill>
              <a:prstDash val="lg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1"/>
            <p:cNvSpPr/>
            <p:nvPr/>
          </p:nvSpPr>
          <p:spPr>
            <a:xfrm>
              <a:off x="-417513" y="0"/>
              <a:ext cx="2403475" cy="6843713"/>
            </a:xfrm>
            <a:custGeom>
              <a:avLst/>
              <a:gdLst/>
              <a:ahLst/>
              <a:cxnLst/>
              <a:rect l="l" t="t" r="r" b="b"/>
              <a:pathLst>
                <a:path w="506" h="1440" extrusionOk="0">
                  <a:moveTo>
                    <a:pt x="506" y="0"/>
                  </a:moveTo>
                  <a:cubicBezTo>
                    <a:pt x="109" y="356"/>
                    <a:pt x="0" y="943"/>
                    <a:pt x="171"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1"/>
            <p:cNvSpPr/>
            <p:nvPr/>
          </p:nvSpPr>
          <p:spPr>
            <a:xfrm>
              <a:off x="14288" y="9525"/>
              <a:ext cx="1771650" cy="3198813"/>
            </a:xfrm>
            <a:custGeom>
              <a:avLst/>
              <a:gdLst/>
              <a:ahLst/>
              <a:cxnLst/>
              <a:rect l="l" t="t" r="r" b="b"/>
              <a:pathLst>
                <a:path w="373" h="673" extrusionOk="0">
                  <a:moveTo>
                    <a:pt x="373" y="0"/>
                  </a:moveTo>
                  <a:cubicBezTo>
                    <a:pt x="175" y="183"/>
                    <a:pt x="51" y="409"/>
                    <a:pt x="0" y="673"/>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1"/>
            <p:cNvSpPr/>
            <p:nvPr/>
          </p:nvSpPr>
          <p:spPr>
            <a:xfrm>
              <a:off x="4763" y="6016625"/>
              <a:ext cx="214313" cy="827088"/>
            </a:xfrm>
            <a:custGeom>
              <a:avLst/>
              <a:gdLst/>
              <a:ahLst/>
              <a:cxnLst/>
              <a:rect l="l" t="t" r="r" b="b"/>
              <a:pathLst>
                <a:path w="45" h="174" extrusionOk="0">
                  <a:moveTo>
                    <a:pt x="0" y="0"/>
                  </a:moveTo>
                  <a:cubicBezTo>
                    <a:pt x="11" y="59"/>
                    <a:pt x="26" y="118"/>
                    <a:pt x="45" y="174"/>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1"/>
            <p:cNvSpPr/>
            <p:nvPr/>
          </p:nvSpPr>
          <p:spPr>
            <a:xfrm>
              <a:off x="14288" y="0"/>
              <a:ext cx="1562100" cy="2228850"/>
            </a:xfrm>
            <a:custGeom>
              <a:avLst/>
              <a:gdLst/>
              <a:ahLst/>
              <a:cxnLst/>
              <a:rect l="l" t="t" r="r" b="b"/>
              <a:pathLst>
                <a:path w="329" h="469" extrusionOk="0">
                  <a:moveTo>
                    <a:pt x="329" y="0"/>
                  </a:moveTo>
                  <a:cubicBezTo>
                    <a:pt x="189" y="133"/>
                    <a:pt x="69" y="288"/>
                    <a:pt x="0" y="469"/>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8" name="Google Shape;468;p41"/>
          <p:cNvSpPr/>
          <p:nvPr/>
        </p:nvSpPr>
        <p:spPr>
          <a:xfrm>
            <a:off x="0" y="0"/>
            <a:ext cx="9141714" cy="434111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9" name="Google Shape;469;p41"/>
          <p:cNvSpPr txBox="1">
            <a:spLocks noGrp="1"/>
          </p:cNvSpPr>
          <p:nvPr>
            <p:ph type="title"/>
          </p:nvPr>
        </p:nvSpPr>
        <p:spPr>
          <a:xfrm>
            <a:off x="363141" y="311800"/>
            <a:ext cx="7699914" cy="4238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800"/>
              <a:buFont typeface="Times New Roman"/>
              <a:buNone/>
            </a:pPr>
            <a:r>
              <a:rPr lang="en" sz="2800" b="1" u="sng">
                <a:solidFill>
                  <a:schemeClr val="dk1"/>
                </a:solidFill>
                <a:latin typeface="Times New Roman"/>
                <a:ea typeface="Times New Roman"/>
                <a:cs typeface="Times New Roman"/>
                <a:sym typeface="Times New Roman"/>
              </a:rPr>
              <a:t>Additional Comments </a:t>
            </a:r>
            <a:endParaRPr u="sng"/>
          </a:p>
        </p:txBody>
      </p:sp>
      <p:sp>
        <p:nvSpPr>
          <p:cNvPr id="470" name="Google Shape;470;p41"/>
          <p:cNvSpPr txBox="1">
            <a:spLocks noGrp="1"/>
          </p:cNvSpPr>
          <p:nvPr>
            <p:ph type="body" idx="1"/>
          </p:nvPr>
        </p:nvSpPr>
        <p:spPr>
          <a:xfrm>
            <a:off x="200359" y="665392"/>
            <a:ext cx="8494774" cy="3601808"/>
          </a:xfrm>
          <a:prstGeom prst="rect">
            <a:avLst/>
          </a:prstGeom>
          <a:noFill/>
          <a:ln>
            <a:noFill/>
          </a:ln>
        </p:spPr>
        <p:txBody>
          <a:bodyPr spcFirstLastPara="1" wrap="square" lIns="91425" tIns="45700" rIns="91425" bIns="45700" anchor="ctr" anchorCtr="0">
            <a:noAutofit/>
          </a:bodyPr>
          <a:lstStyle/>
          <a:p>
            <a:pPr marL="514350" lvl="0" indent="-285750" algn="l" rtl="0">
              <a:lnSpc>
                <a:spcPct val="90000"/>
              </a:lnSpc>
              <a:spcBef>
                <a:spcPts val="0"/>
              </a:spcBef>
              <a:spcAft>
                <a:spcPts val="0"/>
              </a:spcAft>
              <a:buClr>
                <a:srgbClr val="000000"/>
              </a:buClr>
              <a:buSzPts val="1800"/>
              <a:buFont typeface="Arial"/>
              <a:buChar char="•"/>
            </a:pPr>
            <a:r>
              <a:rPr lang="en" sz="1600">
                <a:solidFill>
                  <a:srgbClr val="000000"/>
                </a:solidFill>
                <a:latin typeface="Times New Roman"/>
                <a:ea typeface="Times New Roman"/>
                <a:cs typeface="Times New Roman"/>
                <a:sym typeface="Times New Roman"/>
              </a:rPr>
              <a:t>spark.mllib comes with a number of machine learning algorithms that can be used to learn from and make predictions on data. When these algorithms are applied to build machine learning models, there is a need to evaluate the performance of the model on some criteria, which depends on the application and its requirements. spark.mllib also provides a suite of metrics for the purpose of evaluating the performance of machine learning models.</a:t>
            </a:r>
            <a:endParaRPr/>
          </a:p>
          <a:p>
            <a:pPr marL="514350" lvl="0" indent="-171450" algn="l" rtl="0">
              <a:lnSpc>
                <a:spcPct val="90000"/>
              </a:lnSpc>
              <a:spcBef>
                <a:spcPts val="0"/>
              </a:spcBef>
              <a:spcAft>
                <a:spcPts val="0"/>
              </a:spcAft>
              <a:buClr>
                <a:schemeClr val="dk1"/>
              </a:buClr>
              <a:buSzPts val="1800"/>
              <a:buFont typeface="Arial"/>
              <a:buNone/>
            </a:pPr>
            <a:endParaRPr sz="1600">
              <a:solidFill>
                <a:srgbClr val="000000"/>
              </a:solidFill>
              <a:latin typeface="Times New Roman"/>
              <a:ea typeface="Times New Roman"/>
              <a:cs typeface="Times New Roman"/>
              <a:sym typeface="Times New Roman"/>
            </a:endParaRPr>
          </a:p>
          <a:p>
            <a:pPr marL="514350" lvl="0" indent="-285750" algn="l" rtl="0">
              <a:lnSpc>
                <a:spcPct val="90000"/>
              </a:lnSpc>
              <a:spcBef>
                <a:spcPts val="0"/>
              </a:spcBef>
              <a:spcAft>
                <a:spcPts val="0"/>
              </a:spcAft>
              <a:buClr>
                <a:srgbClr val="000000"/>
              </a:buClr>
              <a:buSzPts val="1800"/>
              <a:buFont typeface="Arial"/>
              <a:buChar char="•"/>
            </a:pPr>
            <a:r>
              <a:rPr lang="en" sz="1600">
                <a:solidFill>
                  <a:srgbClr val="000000"/>
                </a:solidFill>
                <a:latin typeface="Times New Roman"/>
                <a:ea typeface="Times New Roman"/>
                <a:cs typeface="Times New Roman"/>
                <a:sym typeface="Times New Roman"/>
              </a:rPr>
              <a:t>The only difficulty faced was during the creation of pipeline for the data preprocessing. We have used string indexer and vector assembler for preprocessing:</a:t>
            </a:r>
            <a:endParaRPr/>
          </a:p>
          <a:p>
            <a:pPr marL="228600" lvl="0" indent="0" algn="l" rtl="0">
              <a:lnSpc>
                <a:spcPct val="90000"/>
              </a:lnSpc>
              <a:spcBef>
                <a:spcPts val="0"/>
              </a:spcBef>
              <a:spcAft>
                <a:spcPts val="0"/>
              </a:spcAft>
              <a:buClr>
                <a:srgbClr val="000000"/>
              </a:buClr>
              <a:buSzPts val="1800"/>
              <a:buNone/>
            </a:pPr>
            <a:r>
              <a:rPr lang="en" sz="1600">
                <a:solidFill>
                  <a:srgbClr val="000000"/>
                </a:solidFill>
                <a:latin typeface="Times New Roman"/>
                <a:ea typeface="Times New Roman"/>
                <a:cs typeface="Times New Roman"/>
                <a:sym typeface="Times New Roman"/>
              </a:rPr>
              <a:t>	</a:t>
            </a:r>
            <a:endParaRPr sz="1600">
              <a:solidFill>
                <a:srgbClr val="000000"/>
              </a:solidFill>
              <a:latin typeface="Times New Roman"/>
              <a:ea typeface="Times New Roman"/>
              <a:cs typeface="Times New Roman"/>
              <a:sym typeface="Times New Roman"/>
            </a:endParaRPr>
          </a:p>
          <a:p>
            <a:pPr marL="685800" lvl="0" indent="0" algn="l" rtl="0">
              <a:lnSpc>
                <a:spcPct val="90000"/>
              </a:lnSpc>
              <a:spcBef>
                <a:spcPts val="0"/>
              </a:spcBef>
              <a:spcAft>
                <a:spcPts val="0"/>
              </a:spcAft>
              <a:buClr>
                <a:srgbClr val="000000"/>
              </a:buClr>
              <a:buSzPts val="1800"/>
              <a:buNone/>
            </a:pPr>
            <a:r>
              <a:rPr lang="en" sz="1600">
                <a:latin typeface="Times New Roman"/>
                <a:ea typeface="Times New Roman"/>
                <a:cs typeface="Times New Roman"/>
                <a:sym typeface="Times New Roman"/>
              </a:rPr>
              <a:t>A </a:t>
            </a:r>
            <a:r>
              <a:rPr lang="en" sz="1600" b="1">
                <a:latin typeface="Times New Roman"/>
                <a:ea typeface="Times New Roman"/>
                <a:cs typeface="Times New Roman"/>
                <a:sym typeface="Times New Roman"/>
              </a:rPr>
              <a:t>StringIndexer</a:t>
            </a:r>
            <a:r>
              <a:rPr lang="en" sz="1600">
                <a:latin typeface="Times New Roman"/>
                <a:ea typeface="Times New Roman"/>
                <a:cs typeface="Times New Roman"/>
                <a:sym typeface="Times New Roman"/>
              </a:rPr>
              <a:t> estimator that converts string values to indexes for categorical features	   A </a:t>
            </a:r>
            <a:r>
              <a:rPr lang="en" sz="1600" b="1">
                <a:latin typeface="Times New Roman"/>
                <a:ea typeface="Times New Roman"/>
                <a:cs typeface="Times New Roman"/>
                <a:sym typeface="Times New Roman"/>
              </a:rPr>
              <a:t>VectorAssembler</a:t>
            </a:r>
            <a:r>
              <a:rPr lang="en" sz="1600">
                <a:latin typeface="Times New Roman"/>
                <a:ea typeface="Times New Roman"/>
                <a:cs typeface="Times New Roman"/>
                <a:sym typeface="Times New Roman"/>
              </a:rPr>
              <a:t> that combines categorical features into a single vector</a:t>
            </a:r>
            <a:endParaRPr/>
          </a:p>
          <a:p>
            <a:pPr marL="228600" lvl="0" indent="0" algn="l" rtl="0">
              <a:lnSpc>
                <a:spcPct val="90000"/>
              </a:lnSpc>
              <a:spcBef>
                <a:spcPts val="0"/>
              </a:spcBef>
              <a:spcAft>
                <a:spcPts val="0"/>
              </a:spcAft>
              <a:buClr>
                <a:schemeClr val="dk1"/>
              </a:buClr>
              <a:buSzPts val="1800"/>
              <a:buNone/>
            </a:pPr>
            <a:endParaRPr sz="1600">
              <a:latin typeface="Times New Roman"/>
              <a:ea typeface="Times New Roman"/>
              <a:cs typeface="Times New Roman"/>
              <a:sym typeface="Times New Roman"/>
            </a:endParaRPr>
          </a:p>
          <a:p>
            <a:pPr marL="228600" lvl="0" indent="0" algn="l" rtl="0">
              <a:lnSpc>
                <a:spcPct val="90000"/>
              </a:lnSpc>
              <a:spcBef>
                <a:spcPts val="0"/>
              </a:spcBef>
              <a:spcAft>
                <a:spcPts val="0"/>
              </a:spcAft>
              <a:buClr>
                <a:schemeClr val="dk1"/>
              </a:buClr>
              <a:buSzPts val="1800"/>
              <a:buNone/>
            </a:pPr>
            <a:endParaRPr sz="1600">
              <a:latin typeface="Times New Roman"/>
              <a:ea typeface="Times New Roman"/>
              <a:cs typeface="Times New Roman"/>
              <a:sym typeface="Times New Roman"/>
            </a:endParaRPr>
          </a:p>
          <a:p>
            <a:pPr marL="514350" lvl="0" indent="-171450" algn="l" rtl="0">
              <a:lnSpc>
                <a:spcPct val="90000"/>
              </a:lnSpc>
              <a:spcBef>
                <a:spcPts val="0"/>
              </a:spcBef>
              <a:spcAft>
                <a:spcPts val="0"/>
              </a:spcAft>
              <a:buClr>
                <a:schemeClr val="dk1"/>
              </a:buClr>
              <a:buSzPts val="1800"/>
              <a:buFont typeface="Arial"/>
              <a:buNone/>
            </a:pPr>
            <a:endParaRPr sz="1600"/>
          </a:p>
          <a:p>
            <a:pPr marL="228600" lvl="0" indent="0" algn="l" rtl="0">
              <a:lnSpc>
                <a:spcPct val="90000"/>
              </a:lnSpc>
              <a:spcBef>
                <a:spcPts val="0"/>
              </a:spcBef>
              <a:spcAft>
                <a:spcPts val="0"/>
              </a:spcAft>
              <a:buClr>
                <a:schemeClr val="dk1"/>
              </a:buClr>
              <a:buSzPts val="1800"/>
              <a:buNone/>
            </a:pPr>
            <a:endParaRPr sz="1600">
              <a:latin typeface="Times New Roman"/>
              <a:ea typeface="Times New Roman"/>
              <a:cs typeface="Times New Roman"/>
              <a:sym typeface="Times New Roman"/>
            </a:endParaRPr>
          </a:p>
        </p:txBody>
      </p:sp>
      <p:sp>
        <p:nvSpPr>
          <p:cNvPr id="471" name="Google Shape;471;p41"/>
          <p:cNvSpPr/>
          <p:nvPr/>
        </p:nvSpPr>
        <p:spPr>
          <a:xfrm>
            <a:off x="2286000" y="863590"/>
            <a:ext cx="457200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br>
              <a:rPr lang="e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75"/>
        <p:cNvGrpSpPr/>
        <p:nvPr/>
      </p:nvGrpSpPr>
      <p:grpSpPr>
        <a:xfrm>
          <a:off x="0" y="0"/>
          <a:ext cx="0" cy="0"/>
          <a:chOff x="0" y="0"/>
          <a:chExt cx="0" cy="0"/>
        </a:xfrm>
      </p:grpSpPr>
      <p:sp>
        <p:nvSpPr>
          <p:cNvPr id="476" name="Google Shape;476;p42"/>
          <p:cNvSpPr/>
          <p:nvPr/>
        </p:nvSpPr>
        <p:spPr>
          <a:xfrm>
            <a:off x="0" y="0"/>
            <a:ext cx="9144795" cy="51435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77" name="Google Shape;477;p42"/>
          <p:cNvGrpSpPr/>
          <p:nvPr/>
        </p:nvGrpSpPr>
        <p:grpSpPr>
          <a:xfrm>
            <a:off x="-247255" y="-44532"/>
            <a:ext cx="9386886" cy="5192848"/>
            <a:chOff x="-329674" y="-51881"/>
            <a:chExt cx="12515851" cy="6923798"/>
          </a:xfrm>
        </p:grpSpPr>
        <p:sp>
          <p:nvSpPr>
            <p:cNvPr id="478" name="Google Shape;478;p42"/>
            <p:cNvSpPr/>
            <p:nvPr/>
          </p:nvSpPr>
          <p:spPr>
            <a:xfrm>
              <a:off x="-329674" y="1298404"/>
              <a:ext cx="9702800" cy="5573512"/>
            </a:xfrm>
            <a:custGeom>
              <a:avLst/>
              <a:gdLst/>
              <a:ahLst/>
              <a:cxnLst/>
              <a:rect l="l" t="t" r="r" b="b"/>
              <a:pathLst>
                <a:path w="2038" h="1169" extrusionOk="0">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2"/>
            <p:cNvSpPr/>
            <p:nvPr/>
          </p:nvSpPr>
          <p:spPr>
            <a:xfrm>
              <a:off x="670451" y="2018236"/>
              <a:ext cx="7373938" cy="4848892"/>
            </a:xfrm>
            <a:custGeom>
              <a:avLst/>
              <a:gdLst/>
              <a:ahLst/>
              <a:cxnLst/>
              <a:rect l="l" t="t" r="r" b="b"/>
              <a:pathLst>
                <a:path w="1549" h="1017" extrusionOk="0">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2"/>
            <p:cNvSpPr/>
            <p:nvPr/>
          </p:nvSpPr>
          <p:spPr>
            <a:xfrm>
              <a:off x="251351" y="1788400"/>
              <a:ext cx="8035925" cy="5083516"/>
            </a:xfrm>
            <a:custGeom>
              <a:avLst/>
              <a:gdLst/>
              <a:ahLst/>
              <a:cxnLst/>
              <a:rect l="l" t="t" r="r" b="b"/>
              <a:pathLst>
                <a:path w="1688" h="1066" extrusionOk="0">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cmpd="sng">
              <a:solidFill>
                <a:schemeClr val="lt1">
                  <a:alpha val="34901"/>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2"/>
            <p:cNvSpPr/>
            <p:nvPr/>
          </p:nvSpPr>
          <p:spPr>
            <a:xfrm>
              <a:off x="-1061" y="549842"/>
              <a:ext cx="10334625" cy="6322075"/>
            </a:xfrm>
            <a:custGeom>
              <a:avLst/>
              <a:gdLst/>
              <a:ahLst/>
              <a:cxnLst/>
              <a:rect l="l" t="t" r="r" b="b"/>
              <a:pathLst>
                <a:path w="2171" h="1326" extrusionOk="0">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2"/>
            <p:cNvSpPr/>
            <p:nvPr/>
          </p:nvSpPr>
          <p:spPr>
            <a:xfrm>
              <a:off x="3701" y="6186246"/>
              <a:ext cx="504825" cy="681527"/>
            </a:xfrm>
            <a:custGeom>
              <a:avLst/>
              <a:gdLst/>
              <a:ahLst/>
              <a:cxnLst/>
              <a:rect l="l" t="t" r="r" b="b"/>
              <a:pathLst>
                <a:path w="106" h="143" extrusionOk="0">
                  <a:moveTo>
                    <a:pt x="0" y="0"/>
                  </a:moveTo>
                  <a:cubicBezTo>
                    <a:pt x="35" y="54"/>
                    <a:pt x="70" y="101"/>
                    <a:pt x="106" y="143"/>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2"/>
            <p:cNvSpPr/>
            <p:nvPr/>
          </p:nvSpPr>
          <p:spPr>
            <a:xfrm>
              <a:off x="-1061" y="-51881"/>
              <a:ext cx="11091863" cy="6923796"/>
            </a:xfrm>
            <a:custGeom>
              <a:avLst/>
              <a:gdLst/>
              <a:ahLst/>
              <a:cxnLst/>
              <a:rect l="l" t="t" r="r" b="b"/>
              <a:pathLst>
                <a:path w="2330" h="1452" extrusionOk="0">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2"/>
            <p:cNvSpPr/>
            <p:nvPr/>
          </p:nvSpPr>
          <p:spPr>
            <a:xfrm>
              <a:off x="5426601" y="5579"/>
              <a:ext cx="5788025" cy="6847184"/>
            </a:xfrm>
            <a:custGeom>
              <a:avLst/>
              <a:gdLst/>
              <a:ahLst/>
              <a:cxnLst/>
              <a:rect l="l" t="t" r="r" b="b"/>
              <a:pathLst>
                <a:path w="1216" h="1436" extrusionOk="0">
                  <a:moveTo>
                    <a:pt x="1094" y="1436"/>
                  </a:moveTo>
                  <a:cubicBezTo>
                    <a:pt x="1216" y="1114"/>
                    <a:pt x="904" y="770"/>
                    <a:pt x="709" y="551"/>
                  </a:cubicBezTo>
                  <a:cubicBezTo>
                    <a:pt x="509" y="327"/>
                    <a:pt x="274" y="127"/>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2"/>
            <p:cNvSpPr/>
            <p:nvPr/>
          </p:nvSpPr>
          <p:spPr>
            <a:xfrm>
              <a:off x="-1061" y="5579"/>
              <a:ext cx="1057275" cy="614491"/>
            </a:xfrm>
            <a:custGeom>
              <a:avLst/>
              <a:gdLst/>
              <a:ahLst/>
              <a:cxnLst/>
              <a:rect l="l" t="t" r="r" b="b"/>
              <a:pathLst>
                <a:path w="222" h="129" extrusionOk="0">
                  <a:moveTo>
                    <a:pt x="222" y="0"/>
                  </a:moveTo>
                  <a:cubicBezTo>
                    <a:pt x="152" y="35"/>
                    <a:pt x="76" y="78"/>
                    <a:pt x="0" y="129"/>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2"/>
            <p:cNvSpPr/>
            <p:nvPr/>
          </p:nvSpPr>
          <p:spPr>
            <a:xfrm>
              <a:off x="5821889" y="5579"/>
              <a:ext cx="5588000" cy="6866337"/>
            </a:xfrm>
            <a:custGeom>
              <a:avLst/>
              <a:gdLst/>
              <a:ahLst/>
              <a:cxnLst/>
              <a:rect l="l" t="t" r="r" b="b"/>
              <a:pathLst>
                <a:path w="1174" h="1440" extrusionOk="0">
                  <a:moveTo>
                    <a:pt x="1067" y="1440"/>
                  </a:moveTo>
                  <a:cubicBezTo>
                    <a:pt x="1174" y="1124"/>
                    <a:pt x="887" y="797"/>
                    <a:pt x="698" y="577"/>
                  </a:cubicBezTo>
                  <a:cubicBezTo>
                    <a:pt x="500" y="348"/>
                    <a:pt x="270" y="141"/>
                    <a:pt x="0" y="0"/>
                  </a:cubicBezTo>
                </a:path>
              </a:pathLst>
            </a:custGeom>
            <a:noFill/>
            <a:ln w="9525" cap="flat" cmpd="sng">
              <a:solidFill>
                <a:schemeClr val="lt1">
                  <a:alpha val="34901"/>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2"/>
            <p:cNvSpPr/>
            <p:nvPr/>
          </p:nvSpPr>
          <p:spPr>
            <a:xfrm>
              <a:off x="3701" y="790"/>
              <a:ext cx="595313" cy="352734"/>
            </a:xfrm>
            <a:custGeom>
              <a:avLst/>
              <a:gdLst/>
              <a:ahLst/>
              <a:cxnLst/>
              <a:rect l="l" t="t" r="r" b="b"/>
              <a:pathLst>
                <a:path w="125" h="74" extrusionOk="0">
                  <a:moveTo>
                    <a:pt x="125" y="0"/>
                  </a:moveTo>
                  <a:cubicBezTo>
                    <a:pt x="85" y="22"/>
                    <a:pt x="43" y="47"/>
                    <a:pt x="0" y="74"/>
                  </a:cubicBezTo>
                </a:path>
              </a:pathLst>
            </a:custGeom>
            <a:noFill/>
            <a:ln w="9525" cap="flat" cmpd="sng">
              <a:solidFill>
                <a:schemeClr val="lt1">
                  <a:alpha val="34901"/>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2"/>
            <p:cNvSpPr/>
            <p:nvPr/>
          </p:nvSpPr>
          <p:spPr>
            <a:xfrm>
              <a:off x="6012389" y="5579"/>
              <a:ext cx="5497513" cy="6866337"/>
            </a:xfrm>
            <a:custGeom>
              <a:avLst/>
              <a:gdLst/>
              <a:ahLst/>
              <a:cxnLst/>
              <a:rect l="l" t="t" r="r" b="b"/>
              <a:pathLst>
                <a:path w="1155" h="1440" extrusionOk="0">
                  <a:moveTo>
                    <a:pt x="1056" y="1440"/>
                  </a:moveTo>
                  <a:cubicBezTo>
                    <a:pt x="1155" y="1123"/>
                    <a:pt x="875" y="801"/>
                    <a:pt x="686" y="580"/>
                  </a:cubicBezTo>
                  <a:cubicBezTo>
                    <a:pt x="491" y="352"/>
                    <a:pt x="264" y="145"/>
                    <a:pt x="0" y="0"/>
                  </a:cubicBezTo>
                </a:path>
              </a:pathLst>
            </a:custGeom>
            <a:noFill/>
            <a:ln w="12700" cap="flat" cmpd="sng">
              <a:solidFill>
                <a:schemeClr val="lt1">
                  <a:alpha val="34901"/>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2"/>
            <p:cNvSpPr/>
            <p:nvPr/>
          </p:nvSpPr>
          <p:spPr>
            <a:xfrm>
              <a:off x="-1061" y="5579"/>
              <a:ext cx="357188" cy="213875"/>
            </a:xfrm>
            <a:custGeom>
              <a:avLst/>
              <a:gdLst/>
              <a:ahLst/>
              <a:cxnLst/>
              <a:rect l="l" t="t" r="r" b="b"/>
              <a:pathLst>
                <a:path w="75" h="45" extrusionOk="0">
                  <a:moveTo>
                    <a:pt x="75" y="0"/>
                  </a:moveTo>
                  <a:cubicBezTo>
                    <a:pt x="50" y="14"/>
                    <a:pt x="25" y="29"/>
                    <a:pt x="0" y="45"/>
                  </a:cubicBezTo>
                </a:path>
              </a:pathLst>
            </a:custGeom>
            <a:noFill/>
            <a:ln w="12700" cap="flat" cmpd="sng">
              <a:solidFill>
                <a:schemeClr val="lt1">
                  <a:alpha val="34901"/>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2"/>
            <p:cNvSpPr/>
            <p:nvPr/>
          </p:nvSpPr>
          <p:spPr>
            <a:xfrm>
              <a:off x="6210826" y="790"/>
              <a:ext cx="5522913" cy="6871126"/>
            </a:xfrm>
            <a:custGeom>
              <a:avLst/>
              <a:gdLst/>
              <a:ahLst/>
              <a:cxnLst/>
              <a:rect l="l" t="t" r="r" b="b"/>
              <a:pathLst>
                <a:path w="1160" h="1441" extrusionOk="0">
                  <a:moveTo>
                    <a:pt x="1053" y="1441"/>
                  </a:moveTo>
                  <a:cubicBezTo>
                    <a:pt x="1160" y="1129"/>
                    <a:pt x="892" y="817"/>
                    <a:pt x="705" y="599"/>
                  </a:cubicBezTo>
                  <a:cubicBezTo>
                    <a:pt x="503" y="365"/>
                    <a:pt x="270" y="152"/>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2"/>
            <p:cNvSpPr/>
            <p:nvPr/>
          </p:nvSpPr>
          <p:spPr>
            <a:xfrm>
              <a:off x="6463239" y="5579"/>
              <a:ext cx="5413375" cy="6866337"/>
            </a:xfrm>
            <a:custGeom>
              <a:avLst/>
              <a:gdLst/>
              <a:ahLst/>
              <a:cxnLst/>
              <a:rect l="l" t="t" r="r" b="b"/>
              <a:pathLst>
                <a:path w="1137" h="1440" extrusionOk="0">
                  <a:moveTo>
                    <a:pt x="1040" y="1440"/>
                  </a:moveTo>
                  <a:cubicBezTo>
                    <a:pt x="1137" y="1131"/>
                    <a:pt x="883" y="828"/>
                    <a:pt x="698" y="611"/>
                  </a:cubicBezTo>
                  <a:cubicBezTo>
                    <a:pt x="498" y="375"/>
                    <a:pt x="268" y="159"/>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2"/>
            <p:cNvSpPr/>
            <p:nvPr/>
          </p:nvSpPr>
          <p:spPr>
            <a:xfrm>
              <a:off x="6877576" y="5579"/>
              <a:ext cx="5037138" cy="6861550"/>
            </a:xfrm>
            <a:custGeom>
              <a:avLst/>
              <a:gdLst/>
              <a:ahLst/>
              <a:cxnLst/>
              <a:rect l="l" t="t" r="r" b="b"/>
              <a:pathLst>
                <a:path w="1058" h="1439" extrusionOk="0">
                  <a:moveTo>
                    <a:pt x="1011" y="1439"/>
                  </a:moveTo>
                  <a:cubicBezTo>
                    <a:pt x="1058" y="1131"/>
                    <a:pt x="825" y="841"/>
                    <a:pt x="648" y="617"/>
                  </a:cubicBezTo>
                  <a:cubicBezTo>
                    <a:pt x="462" y="383"/>
                    <a:pt x="248" y="168"/>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2"/>
            <p:cNvSpPr/>
            <p:nvPr/>
          </p:nvSpPr>
          <p:spPr>
            <a:xfrm>
              <a:off x="8768289" y="5579"/>
              <a:ext cx="3417888" cy="2742066"/>
            </a:xfrm>
            <a:custGeom>
              <a:avLst/>
              <a:gdLst/>
              <a:ahLst/>
              <a:cxnLst/>
              <a:rect l="l" t="t" r="r" b="b"/>
              <a:pathLst>
                <a:path w="718" h="575" extrusionOk="0">
                  <a:moveTo>
                    <a:pt x="718" y="575"/>
                  </a:moveTo>
                  <a:cubicBezTo>
                    <a:pt x="500" y="360"/>
                    <a:pt x="260" y="163"/>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2"/>
            <p:cNvSpPr/>
            <p:nvPr/>
          </p:nvSpPr>
          <p:spPr>
            <a:xfrm>
              <a:off x="9235014" y="10367"/>
              <a:ext cx="2951163" cy="2555325"/>
            </a:xfrm>
            <a:custGeom>
              <a:avLst/>
              <a:gdLst/>
              <a:ahLst/>
              <a:cxnLst/>
              <a:rect l="l" t="t" r="r" b="b"/>
              <a:pathLst>
                <a:path w="620" h="536" extrusionOk="0">
                  <a:moveTo>
                    <a:pt x="620" y="536"/>
                  </a:moveTo>
                  <a:cubicBezTo>
                    <a:pt x="404" y="314"/>
                    <a:pt x="196" y="138"/>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2"/>
            <p:cNvSpPr/>
            <p:nvPr/>
          </p:nvSpPr>
          <p:spPr>
            <a:xfrm>
              <a:off x="10020826" y="5579"/>
              <a:ext cx="2165350" cy="1358265"/>
            </a:xfrm>
            <a:custGeom>
              <a:avLst/>
              <a:gdLst/>
              <a:ahLst/>
              <a:cxnLst/>
              <a:rect l="l" t="t" r="r" b="b"/>
              <a:pathLst>
                <a:path w="455" h="285" extrusionOk="0">
                  <a:moveTo>
                    <a:pt x="0" y="0"/>
                  </a:moveTo>
                  <a:cubicBezTo>
                    <a:pt x="153" y="85"/>
                    <a:pt x="308" y="180"/>
                    <a:pt x="455" y="285"/>
                  </a:cubicBezTo>
                </a:path>
              </a:pathLst>
            </a:custGeom>
            <a:noFill/>
            <a:ln w="9525" cap="flat" cmpd="sng">
              <a:solidFill>
                <a:schemeClr val="lt1">
                  <a:alpha val="34901"/>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2"/>
            <p:cNvSpPr/>
            <p:nvPr/>
          </p:nvSpPr>
          <p:spPr>
            <a:xfrm>
              <a:off x="11290826" y="5579"/>
              <a:ext cx="895350" cy="534687"/>
            </a:xfrm>
            <a:custGeom>
              <a:avLst/>
              <a:gdLst/>
              <a:ahLst/>
              <a:cxnLst/>
              <a:rect l="l" t="t" r="r" b="b"/>
              <a:pathLst>
                <a:path w="188" h="112" extrusionOk="0">
                  <a:moveTo>
                    <a:pt x="0" y="0"/>
                  </a:moveTo>
                  <a:cubicBezTo>
                    <a:pt x="63" y="36"/>
                    <a:pt x="126" y="73"/>
                    <a:pt x="188" y="112"/>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7" name="Google Shape;497;p42"/>
          <p:cNvSpPr txBox="1">
            <a:spLocks noGrp="1"/>
          </p:cNvSpPr>
          <p:nvPr>
            <p:ph type="title"/>
          </p:nvPr>
        </p:nvSpPr>
        <p:spPr>
          <a:xfrm>
            <a:off x="673975" y="215500"/>
            <a:ext cx="8071500" cy="406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2800"/>
              <a:buFont typeface="Times New Roman"/>
              <a:buNone/>
            </a:pPr>
            <a:r>
              <a:rPr lang="en" sz="2800" b="1" u="sng">
                <a:latin typeface="Times New Roman"/>
                <a:ea typeface="Times New Roman"/>
                <a:cs typeface="Times New Roman"/>
                <a:sym typeface="Times New Roman"/>
              </a:rPr>
              <a:t>Conclusion</a:t>
            </a:r>
            <a:endParaRPr sz="2000" b="1" u="sng">
              <a:latin typeface="Times New Roman"/>
              <a:ea typeface="Times New Roman"/>
              <a:cs typeface="Times New Roman"/>
              <a:sym typeface="Times New Roman"/>
            </a:endParaRPr>
          </a:p>
        </p:txBody>
      </p:sp>
      <p:sp>
        <p:nvSpPr>
          <p:cNvPr id="498" name="Google Shape;498;p42"/>
          <p:cNvSpPr txBox="1">
            <a:spLocks noGrp="1"/>
          </p:cNvSpPr>
          <p:nvPr>
            <p:ph type="body" idx="1"/>
          </p:nvPr>
        </p:nvSpPr>
        <p:spPr>
          <a:xfrm>
            <a:off x="608284" y="664810"/>
            <a:ext cx="7888931" cy="4444039"/>
          </a:xfrm>
          <a:prstGeom prst="rect">
            <a:avLst/>
          </a:prstGeom>
          <a:noFill/>
          <a:ln>
            <a:noFill/>
          </a:ln>
        </p:spPr>
        <p:txBody>
          <a:bodyPr spcFirstLastPara="1" wrap="square" lIns="91425" tIns="45700" rIns="91425" bIns="45700" anchor="ctr" anchorCtr="0">
            <a:noAutofit/>
          </a:bodyPr>
          <a:lstStyle/>
          <a:p>
            <a:pPr marL="457200" lvl="0" indent="-336550" algn="l" rtl="0">
              <a:lnSpc>
                <a:spcPct val="80000"/>
              </a:lnSpc>
              <a:spcBef>
                <a:spcPts val="0"/>
              </a:spcBef>
              <a:spcAft>
                <a:spcPts val="0"/>
              </a:spcAft>
              <a:buClr>
                <a:schemeClr val="lt1"/>
              </a:buClr>
              <a:buSzPts val="1700"/>
              <a:buChar char="●"/>
            </a:pPr>
            <a:r>
              <a:rPr lang="en" sz="1700">
                <a:latin typeface="Times New Roman"/>
                <a:ea typeface="Times New Roman"/>
                <a:cs typeface="Times New Roman"/>
                <a:sym typeface="Times New Roman"/>
              </a:rPr>
              <a:t>This model is simple and easy to implement. </a:t>
            </a:r>
            <a:endParaRPr sz="1700"/>
          </a:p>
          <a:p>
            <a:pPr marL="457200" lvl="0" indent="-228600" algn="l" rtl="0">
              <a:lnSpc>
                <a:spcPct val="80000"/>
              </a:lnSpc>
              <a:spcBef>
                <a:spcPts val="0"/>
              </a:spcBef>
              <a:spcAft>
                <a:spcPts val="0"/>
              </a:spcAft>
              <a:buClr>
                <a:schemeClr val="lt1"/>
              </a:buClr>
              <a:buSzPts val="1800"/>
              <a:buNone/>
            </a:pPr>
            <a:endParaRPr sz="1700">
              <a:latin typeface="Times New Roman"/>
              <a:ea typeface="Times New Roman"/>
              <a:cs typeface="Times New Roman"/>
              <a:sym typeface="Times New Roman"/>
            </a:endParaRPr>
          </a:p>
          <a:p>
            <a:pPr marL="457200" lvl="0" indent="-336550" algn="l" rtl="0">
              <a:lnSpc>
                <a:spcPct val="80000"/>
              </a:lnSpc>
              <a:spcBef>
                <a:spcPts val="0"/>
              </a:spcBef>
              <a:spcAft>
                <a:spcPts val="0"/>
              </a:spcAft>
              <a:buClr>
                <a:schemeClr val="lt1"/>
              </a:buClr>
              <a:buSzPts val="1700"/>
              <a:buChar char="●"/>
            </a:pPr>
            <a:r>
              <a:rPr lang="en" sz="1700">
                <a:latin typeface="Times New Roman"/>
                <a:ea typeface="Times New Roman"/>
                <a:cs typeface="Times New Roman"/>
                <a:sym typeface="Times New Roman"/>
              </a:rPr>
              <a:t>The bank marketing manager can identify the potential client by using the Decision Tree model if the client’s information like education, duration of the call, number of contacts performed during this campaign, Personal loan, previous outcomes, housing loan, etc is made available. </a:t>
            </a:r>
            <a:endParaRPr sz="1700"/>
          </a:p>
          <a:p>
            <a:pPr marL="457200" lvl="0" indent="-228600" algn="l" rtl="0">
              <a:lnSpc>
                <a:spcPct val="80000"/>
              </a:lnSpc>
              <a:spcBef>
                <a:spcPts val="0"/>
              </a:spcBef>
              <a:spcAft>
                <a:spcPts val="0"/>
              </a:spcAft>
              <a:buClr>
                <a:schemeClr val="lt1"/>
              </a:buClr>
              <a:buSzPts val="1800"/>
              <a:buNone/>
            </a:pPr>
            <a:endParaRPr sz="1700">
              <a:latin typeface="Times New Roman"/>
              <a:ea typeface="Times New Roman"/>
              <a:cs typeface="Times New Roman"/>
              <a:sym typeface="Times New Roman"/>
            </a:endParaRPr>
          </a:p>
          <a:p>
            <a:pPr marL="457200" lvl="0" indent="-336550" algn="l" rtl="0">
              <a:lnSpc>
                <a:spcPct val="80000"/>
              </a:lnSpc>
              <a:spcBef>
                <a:spcPts val="0"/>
              </a:spcBef>
              <a:spcAft>
                <a:spcPts val="0"/>
              </a:spcAft>
              <a:buClr>
                <a:schemeClr val="lt1"/>
              </a:buClr>
              <a:buSzPts val="1700"/>
              <a:buChar char="●"/>
            </a:pPr>
            <a:r>
              <a:rPr lang="en" sz="1700">
                <a:latin typeface="Times New Roman"/>
                <a:ea typeface="Times New Roman"/>
                <a:cs typeface="Times New Roman"/>
                <a:sym typeface="Times New Roman"/>
              </a:rPr>
              <a:t>This will assist the Bank while making critical decisions with regards to minimizing the cost to the bank by avoiding to call customers who are unlikely to subscribe to their packages. </a:t>
            </a:r>
            <a:endParaRPr sz="1700"/>
          </a:p>
          <a:p>
            <a:pPr marL="457200" lvl="0" indent="-228600" algn="l" rtl="0">
              <a:lnSpc>
                <a:spcPct val="80000"/>
              </a:lnSpc>
              <a:spcBef>
                <a:spcPts val="0"/>
              </a:spcBef>
              <a:spcAft>
                <a:spcPts val="0"/>
              </a:spcAft>
              <a:buClr>
                <a:schemeClr val="lt1"/>
              </a:buClr>
              <a:buSzPts val="1800"/>
              <a:buNone/>
            </a:pPr>
            <a:endParaRPr sz="1700">
              <a:latin typeface="Times New Roman"/>
              <a:ea typeface="Times New Roman"/>
              <a:cs typeface="Times New Roman"/>
              <a:sym typeface="Times New Roman"/>
            </a:endParaRPr>
          </a:p>
          <a:p>
            <a:pPr marL="457200" lvl="0" indent="-336550" algn="l" rtl="0">
              <a:lnSpc>
                <a:spcPct val="80000"/>
              </a:lnSpc>
              <a:spcBef>
                <a:spcPts val="0"/>
              </a:spcBef>
              <a:spcAft>
                <a:spcPts val="0"/>
              </a:spcAft>
              <a:buClr>
                <a:schemeClr val="lt1"/>
              </a:buClr>
              <a:buSzPts val="1700"/>
              <a:buChar char="●"/>
            </a:pPr>
            <a:r>
              <a:rPr lang="en" sz="1700">
                <a:latin typeface="Times New Roman"/>
                <a:ea typeface="Times New Roman"/>
                <a:cs typeface="Times New Roman"/>
                <a:sym typeface="Times New Roman"/>
              </a:rPr>
              <a:t>We used Scala because it has reactive cores and a list of asynchronous libraries, testing is much better in scala because it is a statically typed language, the data types are decided by it during runtime in python and on other side, this is not the case in Scala that is why while dealing with large data process. All in all, Scala should be considered instead of Python.</a:t>
            </a:r>
            <a:endParaRPr sz="1700">
              <a:latin typeface="Times New Roman"/>
              <a:ea typeface="Times New Roman"/>
              <a:cs typeface="Times New Roman"/>
              <a:sym typeface="Times New Roman"/>
            </a:endParaRPr>
          </a:p>
          <a:p>
            <a:pPr marL="114300" lvl="0" indent="0" algn="l" rtl="0">
              <a:lnSpc>
                <a:spcPct val="80000"/>
              </a:lnSpc>
              <a:spcBef>
                <a:spcPts val="0"/>
              </a:spcBef>
              <a:spcAft>
                <a:spcPts val="0"/>
              </a:spcAft>
              <a:buClr>
                <a:schemeClr val="lt1"/>
              </a:buClr>
              <a:buSzPts val="1800"/>
              <a:buNone/>
            </a:pPr>
            <a:br>
              <a:rPr lang="en" sz="1700">
                <a:latin typeface="Times New Roman"/>
                <a:ea typeface="Times New Roman"/>
                <a:cs typeface="Times New Roman"/>
                <a:sym typeface="Times New Roman"/>
              </a:rPr>
            </a:br>
            <a:endParaRPr sz="17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02"/>
        <p:cNvGrpSpPr/>
        <p:nvPr/>
      </p:nvGrpSpPr>
      <p:grpSpPr>
        <a:xfrm>
          <a:off x="0" y="0"/>
          <a:ext cx="0" cy="0"/>
          <a:chOff x="0" y="0"/>
          <a:chExt cx="0" cy="0"/>
        </a:xfrm>
      </p:grpSpPr>
      <p:sp>
        <p:nvSpPr>
          <p:cNvPr id="503" name="Google Shape;503;p43"/>
          <p:cNvSpPr/>
          <p:nvPr/>
        </p:nvSpPr>
        <p:spPr>
          <a:xfrm>
            <a:off x="0" y="0"/>
            <a:ext cx="9144795" cy="51435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504" name="Google Shape;504;p43"/>
          <p:cNvGrpSpPr/>
          <p:nvPr/>
        </p:nvGrpSpPr>
        <p:grpSpPr>
          <a:xfrm>
            <a:off x="-247255" y="-44532"/>
            <a:ext cx="9386886" cy="5192848"/>
            <a:chOff x="-329674" y="-51881"/>
            <a:chExt cx="12515851" cy="6923798"/>
          </a:xfrm>
        </p:grpSpPr>
        <p:sp>
          <p:nvSpPr>
            <p:cNvPr id="505" name="Google Shape;505;p43"/>
            <p:cNvSpPr/>
            <p:nvPr/>
          </p:nvSpPr>
          <p:spPr>
            <a:xfrm>
              <a:off x="-329674" y="1298404"/>
              <a:ext cx="9702800" cy="5573512"/>
            </a:xfrm>
            <a:custGeom>
              <a:avLst/>
              <a:gdLst/>
              <a:ahLst/>
              <a:cxnLst/>
              <a:rect l="l" t="t" r="r" b="b"/>
              <a:pathLst>
                <a:path w="2038" h="1169" extrusionOk="0">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3"/>
            <p:cNvSpPr/>
            <p:nvPr/>
          </p:nvSpPr>
          <p:spPr>
            <a:xfrm>
              <a:off x="670451" y="2018236"/>
              <a:ext cx="7373938" cy="4848892"/>
            </a:xfrm>
            <a:custGeom>
              <a:avLst/>
              <a:gdLst/>
              <a:ahLst/>
              <a:cxnLst/>
              <a:rect l="l" t="t" r="r" b="b"/>
              <a:pathLst>
                <a:path w="1549" h="1017" extrusionOk="0">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3"/>
            <p:cNvSpPr/>
            <p:nvPr/>
          </p:nvSpPr>
          <p:spPr>
            <a:xfrm>
              <a:off x="251351" y="1788400"/>
              <a:ext cx="8035925" cy="5083516"/>
            </a:xfrm>
            <a:custGeom>
              <a:avLst/>
              <a:gdLst/>
              <a:ahLst/>
              <a:cxnLst/>
              <a:rect l="l" t="t" r="r" b="b"/>
              <a:pathLst>
                <a:path w="1688" h="1066" extrusionOk="0">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cmpd="sng">
              <a:solidFill>
                <a:schemeClr val="lt1">
                  <a:alpha val="34901"/>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3"/>
            <p:cNvSpPr/>
            <p:nvPr/>
          </p:nvSpPr>
          <p:spPr>
            <a:xfrm>
              <a:off x="-1061" y="549842"/>
              <a:ext cx="10334625" cy="6322075"/>
            </a:xfrm>
            <a:custGeom>
              <a:avLst/>
              <a:gdLst/>
              <a:ahLst/>
              <a:cxnLst/>
              <a:rect l="l" t="t" r="r" b="b"/>
              <a:pathLst>
                <a:path w="2171" h="1326" extrusionOk="0">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3"/>
            <p:cNvSpPr/>
            <p:nvPr/>
          </p:nvSpPr>
          <p:spPr>
            <a:xfrm>
              <a:off x="3701" y="6186246"/>
              <a:ext cx="504825" cy="681527"/>
            </a:xfrm>
            <a:custGeom>
              <a:avLst/>
              <a:gdLst/>
              <a:ahLst/>
              <a:cxnLst/>
              <a:rect l="l" t="t" r="r" b="b"/>
              <a:pathLst>
                <a:path w="106" h="143" extrusionOk="0">
                  <a:moveTo>
                    <a:pt x="0" y="0"/>
                  </a:moveTo>
                  <a:cubicBezTo>
                    <a:pt x="35" y="54"/>
                    <a:pt x="70" y="101"/>
                    <a:pt x="106" y="143"/>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3"/>
            <p:cNvSpPr/>
            <p:nvPr/>
          </p:nvSpPr>
          <p:spPr>
            <a:xfrm>
              <a:off x="-1061" y="-51881"/>
              <a:ext cx="11091863" cy="6923796"/>
            </a:xfrm>
            <a:custGeom>
              <a:avLst/>
              <a:gdLst/>
              <a:ahLst/>
              <a:cxnLst/>
              <a:rect l="l" t="t" r="r" b="b"/>
              <a:pathLst>
                <a:path w="2330" h="1452" extrusionOk="0">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3"/>
            <p:cNvSpPr/>
            <p:nvPr/>
          </p:nvSpPr>
          <p:spPr>
            <a:xfrm>
              <a:off x="5426601" y="5579"/>
              <a:ext cx="5788025" cy="6847184"/>
            </a:xfrm>
            <a:custGeom>
              <a:avLst/>
              <a:gdLst/>
              <a:ahLst/>
              <a:cxnLst/>
              <a:rect l="l" t="t" r="r" b="b"/>
              <a:pathLst>
                <a:path w="1216" h="1436" extrusionOk="0">
                  <a:moveTo>
                    <a:pt x="1094" y="1436"/>
                  </a:moveTo>
                  <a:cubicBezTo>
                    <a:pt x="1216" y="1114"/>
                    <a:pt x="904" y="770"/>
                    <a:pt x="709" y="551"/>
                  </a:cubicBezTo>
                  <a:cubicBezTo>
                    <a:pt x="509" y="327"/>
                    <a:pt x="274" y="127"/>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3"/>
            <p:cNvSpPr/>
            <p:nvPr/>
          </p:nvSpPr>
          <p:spPr>
            <a:xfrm>
              <a:off x="-1061" y="5579"/>
              <a:ext cx="1057275" cy="614491"/>
            </a:xfrm>
            <a:custGeom>
              <a:avLst/>
              <a:gdLst/>
              <a:ahLst/>
              <a:cxnLst/>
              <a:rect l="l" t="t" r="r" b="b"/>
              <a:pathLst>
                <a:path w="222" h="129" extrusionOk="0">
                  <a:moveTo>
                    <a:pt x="222" y="0"/>
                  </a:moveTo>
                  <a:cubicBezTo>
                    <a:pt x="152" y="35"/>
                    <a:pt x="76" y="78"/>
                    <a:pt x="0" y="129"/>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3"/>
            <p:cNvSpPr/>
            <p:nvPr/>
          </p:nvSpPr>
          <p:spPr>
            <a:xfrm>
              <a:off x="5821889" y="5579"/>
              <a:ext cx="5588000" cy="6866337"/>
            </a:xfrm>
            <a:custGeom>
              <a:avLst/>
              <a:gdLst/>
              <a:ahLst/>
              <a:cxnLst/>
              <a:rect l="l" t="t" r="r" b="b"/>
              <a:pathLst>
                <a:path w="1174" h="1440" extrusionOk="0">
                  <a:moveTo>
                    <a:pt x="1067" y="1440"/>
                  </a:moveTo>
                  <a:cubicBezTo>
                    <a:pt x="1174" y="1124"/>
                    <a:pt x="887" y="797"/>
                    <a:pt x="698" y="577"/>
                  </a:cubicBezTo>
                  <a:cubicBezTo>
                    <a:pt x="500" y="348"/>
                    <a:pt x="270" y="141"/>
                    <a:pt x="0" y="0"/>
                  </a:cubicBezTo>
                </a:path>
              </a:pathLst>
            </a:custGeom>
            <a:noFill/>
            <a:ln w="9525" cap="flat" cmpd="sng">
              <a:solidFill>
                <a:schemeClr val="lt1">
                  <a:alpha val="34901"/>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3"/>
            <p:cNvSpPr/>
            <p:nvPr/>
          </p:nvSpPr>
          <p:spPr>
            <a:xfrm>
              <a:off x="3701" y="790"/>
              <a:ext cx="595313" cy="352734"/>
            </a:xfrm>
            <a:custGeom>
              <a:avLst/>
              <a:gdLst/>
              <a:ahLst/>
              <a:cxnLst/>
              <a:rect l="l" t="t" r="r" b="b"/>
              <a:pathLst>
                <a:path w="125" h="74" extrusionOk="0">
                  <a:moveTo>
                    <a:pt x="125" y="0"/>
                  </a:moveTo>
                  <a:cubicBezTo>
                    <a:pt x="85" y="22"/>
                    <a:pt x="43" y="47"/>
                    <a:pt x="0" y="74"/>
                  </a:cubicBezTo>
                </a:path>
              </a:pathLst>
            </a:custGeom>
            <a:noFill/>
            <a:ln w="9525" cap="flat" cmpd="sng">
              <a:solidFill>
                <a:schemeClr val="lt1">
                  <a:alpha val="34901"/>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3"/>
            <p:cNvSpPr/>
            <p:nvPr/>
          </p:nvSpPr>
          <p:spPr>
            <a:xfrm>
              <a:off x="6012389" y="5579"/>
              <a:ext cx="5497513" cy="6866337"/>
            </a:xfrm>
            <a:custGeom>
              <a:avLst/>
              <a:gdLst/>
              <a:ahLst/>
              <a:cxnLst/>
              <a:rect l="l" t="t" r="r" b="b"/>
              <a:pathLst>
                <a:path w="1155" h="1440" extrusionOk="0">
                  <a:moveTo>
                    <a:pt x="1056" y="1440"/>
                  </a:moveTo>
                  <a:cubicBezTo>
                    <a:pt x="1155" y="1123"/>
                    <a:pt x="875" y="801"/>
                    <a:pt x="686" y="580"/>
                  </a:cubicBezTo>
                  <a:cubicBezTo>
                    <a:pt x="491" y="352"/>
                    <a:pt x="264" y="145"/>
                    <a:pt x="0" y="0"/>
                  </a:cubicBezTo>
                </a:path>
              </a:pathLst>
            </a:custGeom>
            <a:noFill/>
            <a:ln w="12700" cap="flat" cmpd="sng">
              <a:solidFill>
                <a:schemeClr val="lt1">
                  <a:alpha val="34901"/>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3"/>
            <p:cNvSpPr/>
            <p:nvPr/>
          </p:nvSpPr>
          <p:spPr>
            <a:xfrm>
              <a:off x="-1061" y="5579"/>
              <a:ext cx="357188" cy="213875"/>
            </a:xfrm>
            <a:custGeom>
              <a:avLst/>
              <a:gdLst/>
              <a:ahLst/>
              <a:cxnLst/>
              <a:rect l="l" t="t" r="r" b="b"/>
              <a:pathLst>
                <a:path w="75" h="45" extrusionOk="0">
                  <a:moveTo>
                    <a:pt x="75" y="0"/>
                  </a:moveTo>
                  <a:cubicBezTo>
                    <a:pt x="50" y="14"/>
                    <a:pt x="25" y="29"/>
                    <a:pt x="0" y="45"/>
                  </a:cubicBezTo>
                </a:path>
              </a:pathLst>
            </a:custGeom>
            <a:noFill/>
            <a:ln w="12700" cap="flat" cmpd="sng">
              <a:solidFill>
                <a:schemeClr val="lt1">
                  <a:alpha val="34901"/>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3"/>
            <p:cNvSpPr/>
            <p:nvPr/>
          </p:nvSpPr>
          <p:spPr>
            <a:xfrm>
              <a:off x="6210826" y="790"/>
              <a:ext cx="5522913" cy="6871126"/>
            </a:xfrm>
            <a:custGeom>
              <a:avLst/>
              <a:gdLst/>
              <a:ahLst/>
              <a:cxnLst/>
              <a:rect l="l" t="t" r="r" b="b"/>
              <a:pathLst>
                <a:path w="1160" h="1441" extrusionOk="0">
                  <a:moveTo>
                    <a:pt x="1053" y="1441"/>
                  </a:moveTo>
                  <a:cubicBezTo>
                    <a:pt x="1160" y="1129"/>
                    <a:pt x="892" y="817"/>
                    <a:pt x="705" y="599"/>
                  </a:cubicBezTo>
                  <a:cubicBezTo>
                    <a:pt x="503" y="365"/>
                    <a:pt x="270" y="152"/>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3"/>
            <p:cNvSpPr/>
            <p:nvPr/>
          </p:nvSpPr>
          <p:spPr>
            <a:xfrm>
              <a:off x="6463239" y="5579"/>
              <a:ext cx="5413375" cy="6866337"/>
            </a:xfrm>
            <a:custGeom>
              <a:avLst/>
              <a:gdLst/>
              <a:ahLst/>
              <a:cxnLst/>
              <a:rect l="l" t="t" r="r" b="b"/>
              <a:pathLst>
                <a:path w="1137" h="1440" extrusionOk="0">
                  <a:moveTo>
                    <a:pt x="1040" y="1440"/>
                  </a:moveTo>
                  <a:cubicBezTo>
                    <a:pt x="1137" y="1131"/>
                    <a:pt x="883" y="828"/>
                    <a:pt x="698" y="611"/>
                  </a:cubicBezTo>
                  <a:cubicBezTo>
                    <a:pt x="498" y="375"/>
                    <a:pt x="268" y="159"/>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3"/>
            <p:cNvSpPr/>
            <p:nvPr/>
          </p:nvSpPr>
          <p:spPr>
            <a:xfrm>
              <a:off x="6877576" y="5579"/>
              <a:ext cx="5037138" cy="6861550"/>
            </a:xfrm>
            <a:custGeom>
              <a:avLst/>
              <a:gdLst/>
              <a:ahLst/>
              <a:cxnLst/>
              <a:rect l="l" t="t" r="r" b="b"/>
              <a:pathLst>
                <a:path w="1058" h="1439" extrusionOk="0">
                  <a:moveTo>
                    <a:pt x="1011" y="1439"/>
                  </a:moveTo>
                  <a:cubicBezTo>
                    <a:pt x="1058" y="1131"/>
                    <a:pt x="825" y="841"/>
                    <a:pt x="648" y="617"/>
                  </a:cubicBezTo>
                  <a:cubicBezTo>
                    <a:pt x="462" y="383"/>
                    <a:pt x="248" y="168"/>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3"/>
            <p:cNvSpPr/>
            <p:nvPr/>
          </p:nvSpPr>
          <p:spPr>
            <a:xfrm>
              <a:off x="8768289" y="5579"/>
              <a:ext cx="3417888" cy="2742066"/>
            </a:xfrm>
            <a:custGeom>
              <a:avLst/>
              <a:gdLst/>
              <a:ahLst/>
              <a:cxnLst/>
              <a:rect l="l" t="t" r="r" b="b"/>
              <a:pathLst>
                <a:path w="718" h="575" extrusionOk="0">
                  <a:moveTo>
                    <a:pt x="718" y="575"/>
                  </a:moveTo>
                  <a:cubicBezTo>
                    <a:pt x="500" y="360"/>
                    <a:pt x="260" y="163"/>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3"/>
            <p:cNvSpPr/>
            <p:nvPr/>
          </p:nvSpPr>
          <p:spPr>
            <a:xfrm>
              <a:off x="9235014" y="10367"/>
              <a:ext cx="2951163" cy="2555325"/>
            </a:xfrm>
            <a:custGeom>
              <a:avLst/>
              <a:gdLst/>
              <a:ahLst/>
              <a:cxnLst/>
              <a:rect l="l" t="t" r="r" b="b"/>
              <a:pathLst>
                <a:path w="620" h="536" extrusionOk="0">
                  <a:moveTo>
                    <a:pt x="620" y="536"/>
                  </a:moveTo>
                  <a:cubicBezTo>
                    <a:pt x="404" y="314"/>
                    <a:pt x="196" y="138"/>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3"/>
            <p:cNvSpPr/>
            <p:nvPr/>
          </p:nvSpPr>
          <p:spPr>
            <a:xfrm>
              <a:off x="10020826" y="5579"/>
              <a:ext cx="2165350" cy="1358265"/>
            </a:xfrm>
            <a:custGeom>
              <a:avLst/>
              <a:gdLst/>
              <a:ahLst/>
              <a:cxnLst/>
              <a:rect l="l" t="t" r="r" b="b"/>
              <a:pathLst>
                <a:path w="455" h="285" extrusionOk="0">
                  <a:moveTo>
                    <a:pt x="0" y="0"/>
                  </a:moveTo>
                  <a:cubicBezTo>
                    <a:pt x="153" y="85"/>
                    <a:pt x="308" y="180"/>
                    <a:pt x="455" y="285"/>
                  </a:cubicBezTo>
                </a:path>
              </a:pathLst>
            </a:custGeom>
            <a:noFill/>
            <a:ln w="9525" cap="flat" cmpd="sng">
              <a:solidFill>
                <a:schemeClr val="lt1">
                  <a:alpha val="34901"/>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3"/>
            <p:cNvSpPr/>
            <p:nvPr/>
          </p:nvSpPr>
          <p:spPr>
            <a:xfrm>
              <a:off x="11290826" y="5579"/>
              <a:ext cx="895350" cy="534687"/>
            </a:xfrm>
            <a:custGeom>
              <a:avLst/>
              <a:gdLst/>
              <a:ahLst/>
              <a:cxnLst/>
              <a:rect l="l" t="t" r="r" b="b"/>
              <a:pathLst>
                <a:path w="188" h="112" extrusionOk="0">
                  <a:moveTo>
                    <a:pt x="0" y="0"/>
                  </a:moveTo>
                  <a:cubicBezTo>
                    <a:pt x="63" y="36"/>
                    <a:pt x="126" y="73"/>
                    <a:pt x="188" y="112"/>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4" name="Google Shape;524;p43"/>
          <p:cNvSpPr txBox="1">
            <a:spLocks noGrp="1"/>
          </p:cNvSpPr>
          <p:nvPr>
            <p:ph type="title"/>
          </p:nvPr>
        </p:nvSpPr>
        <p:spPr>
          <a:xfrm>
            <a:off x="568843" y="239006"/>
            <a:ext cx="8071398" cy="662656"/>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2800"/>
              <a:buFont typeface="Times New Roman"/>
              <a:buNone/>
            </a:pPr>
            <a:r>
              <a:rPr lang="en" sz="2800" b="1" u="sng">
                <a:latin typeface="Times New Roman"/>
                <a:ea typeface="Times New Roman"/>
                <a:cs typeface="Times New Roman"/>
                <a:sym typeface="Times New Roman"/>
              </a:rPr>
              <a:t>References</a:t>
            </a:r>
            <a:endParaRPr sz="3000" b="1" u="sng">
              <a:latin typeface="Times New Roman"/>
              <a:ea typeface="Times New Roman"/>
              <a:cs typeface="Times New Roman"/>
              <a:sym typeface="Times New Roman"/>
            </a:endParaRPr>
          </a:p>
        </p:txBody>
      </p:sp>
      <p:sp>
        <p:nvSpPr>
          <p:cNvPr id="525" name="Google Shape;525;p43"/>
          <p:cNvSpPr txBox="1">
            <a:spLocks noGrp="1"/>
          </p:cNvSpPr>
          <p:nvPr>
            <p:ph type="body" idx="1"/>
          </p:nvPr>
        </p:nvSpPr>
        <p:spPr>
          <a:xfrm>
            <a:off x="627534" y="1038885"/>
            <a:ext cx="7888800" cy="4443900"/>
          </a:xfrm>
          <a:prstGeom prst="rect">
            <a:avLst/>
          </a:prstGeom>
          <a:noFill/>
          <a:ln>
            <a:noFill/>
          </a:ln>
        </p:spPr>
        <p:txBody>
          <a:bodyPr spcFirstLastPara="1" wrap="square" lIns="91425" tIns="45700" rIns="91425" bIns="45700" anchor="ctr" anchorCtr="0">
            <a:noAutofit/>
          </a:bodyPr>
          <a:lstStyle/>
          <a:p>
            <a:pPr marL="457200" lvl="0" indent="-314325" algn="l" rtl="0">
              <a:lnSpc>
                <a:spcPct val="200000"/>
              </a:lnSpc>
              <a:spcBef>
                <a:spcPts val="0"/>
              </a:spcBef>
              <a:spcAft>
                <a:spcPts val="0"/>
              </a:spcAft>
              <a:buClr>
                <a:srgbClr val="FFFFFF"/>
              </a:buClr>
              <a:buSzPts val="1350"/>
              <a:buFont typeface="Times New Roman"/>
              <a:buChar char="●"/>
            </a:pPr>
            <a:r>
              <a:rPr lang="en" sz="1350">
                <a:solidFill>
                  <a:srgbClr val="FFFFFF"/>
                </a:solidFill>
                <a:latin typeface="Times New Roman"/>
                <a:ea typeface="Times New Roman"/>
                <a:cs typeface="Times New Roman"/>
                <a:sym typeface="Times New Roman"/>
              </a:rPr>
              <a:t>MLlib: Main Guide - Spark 3.0.0 Documentation. Spark.apache.org. (2020). Retrieved 20 June 2020, from </a:t>
            </a:r>
            <a:r>
              <a:rPr lang="en" sz="1350" u="sng">
                <a:solidFill>
                  <a:srgbClr val="FFFFFF"/>
                </a:solidFill>
                <a:latin typeface="Times New Roman"/>
                <a:ea typeface="Times New Roman"/>
                <a:cs typeface="Times New Roman"/>
                <a:sym typeface="Times New Roman"/>
                <a:hlinkClick r:id="rId3"/>
              </a:rPr>
              <a:t>https://spark.apache.org/docs/latest/ml-guide.html</a:t>
            </a:r>
            <a:r>
              <a:rPr lang="en" sz="1350">
                <a:solidFill>
                  <a:srgbClr val="FFFFFF"/>
                </a:solidFill>
                <a:latin typeface="Times New Roman"/>
                <a:ea typeface="Times New Roman"/>
                <a:cs typeface="Times New Roman"/>
                <a:sym typeface="Times New Roman"/>
              </a:rPr>
              <a:t>.</a:t>
            </a:r>
            <a:endParaRPr sz="1350">
              <a:solidFill>
                <a:srgbClr val="FFFFFF"/>
              </a:solidFill>
              <a:latin typeface="Times New Roman"/>
              <a:ea typeface="Times New Roman"/>
              <a:cs typeface="Times New Roman"/>
              <a:sym typeface="Times New Roman"/>
            </a:endParaRPr>
          </a:p>
          <a:p>
            <a:pPr marL="457200" lvl="0" indent="-314325" algn="l" rtl="0">
              <a:lnSpc>
                <a:spcPct val="200000"/>
              </a:lnSpc>
              <a:spcBef>
                <a:spcPts val="0"/>
              </a:spcBef>
              <a:spcAft>
                <a:spcPts val="0"/>
              </a:spcAft>
              <a:buClr>
                <a:srgbClr val="FFFFFF"/>
              </a:buClr>
              <a:buSzPts val="1350"/>
              <a:buFont typeface="Times New Roman"/>
              <a:buChar char="●"/>
            </a:pPr>
            <a:r>
              <a:rPr lang="en" sz="1350">
                <a:solidFill>
                  <a:srgbClr val="FFFFFF"/>
                </a:solidFill>
                <a:latin typeface="Times New Roman"/>
                <a:ea typeface="Times New Roman"/>
                <a:cs typeface="Times New Roman"/>
                <a:sym typeface="Times New Roman"/>
              </a:rPr>
              <a:t>Introduction to DataFrames - Scala — Databricks Documentation. Docs.databricks.com. (2020). Retrieved 20 June 2020, from </a:t>
            </a:r>
            <a:r>
              <a:rPr lang="en" sz="1350" u="sng">
                <a:solidFill>
                  <a:srgbClr val="FFFFFF"/>
                </a:solidFill>
                <a:latin typeface="Times New Roman"/>
                <a:ea typeface="Times New Roman"/>
                <a:cs typeface="Times New Roman"/>
                <a:sym typeface="Times New Roman"/>
                <a:hlinkClick r:id="rId4"/>
              </a:rPr>
              <a:t>https://docs.databricks.com/spark/latest/dataframes-datasets/introduction-to-dataframes-scala.html</a:t>
            </a:r>
            <a:endParaRPr sz="1350">
              <a:solidFill>
                <a:srgbClr val="FFFFFF"/>
              </a:solidFill>
              <a:latin typeface="Times New Roman"/>
              <a:ea typeface="Times New Roman"/>
              <a:cs typeface="Times New Roman"/>
              <a:sym typeface="Times New Roman"/>
            </a:endParaRPr>
          </a:p>
          <a:p>
            <a:pPr marL="457200" lvl="0" indent="-314325" algn="l" rtl="0">
              <a:lnSpc>
                <a:spcPct val="200000"/>
              </a:lnSpc>
              <a:spcBef>
                <a:spcPts val="0"/>
              </a:spcBef>
              <a:spcAft>
                <a:spcPts val="0"/>
              </a:spcAft>
              <a:buClr>
                <a:srgbClr val="FFFFFF"/>
              </a:buClr>
              <a:buSzPts val="1350"/>
              <a:buFont typeface="Times New Roman"/>
              <a:buChar char="●"/>
            </a:pPr>
            <a:r>
              <a:rPr lang="en" sz="1350">
                <a:solidFill>
                  <a:srgbClr val="FFFFFF"/>
                </a:solidFill>
                <a:latin typeface="Times New Roman"/>
                <a:ea typeface="Times New Roman"/>
                <a:cs typeface="Times New Roman"/>
                <a:sym typeface="Times New Roman"/>
              </a:rPr>
              <a:t>Apache Spark - Quick Guide - Tutorialspoint. Tutorialspoint.com. (2020). Retrieved 20 June 2020, from </a:t>
            </a:r>
            <a:r>
              <a:rPr lang="en" sz="1350" u="sng">
                <a:solidFill>
                  <a:srgbClr val="FFFFFF"/>
                </a:solidFill>
                <a:latin typeface="Times New Roman"/>
                <a:ea typeface="Times New Roman"/>
                <a:cs typeface="Times New Roman"/>
                <a:sym typeface="Times New Roman"/>
                <a:hlinkClick r:id="rId5"/>
              </a:rPr>
              <a:t>https://www.tutorialspoint.com/apache_spark/apache_spark_quick_guide.htm</a:t>
            </a:r>
            <a:r>
              <a:rPr lang="en" sz="1350">
                <a:solidFill>
                  <a:srgbClr val="FFFFFF"/>
                </a:solidFill>
                <a:latin typeface="Times New Roman"/>
                <a:ea typeface="Times New Roman"/>
                <a:cs typeface="Times New Roman"/>
                <a:sym typeface="Times New Roman"/>
              </a:rPr>
              <a:t>.</a:t>
            </a:r>
            <a:endParaRPr sz="1350">
              <a:solidFill>
                <a:srgbClr val="FFFFFF"/>
              </a:solidFill>
              <a:latin typeface="Times New Roman"/>
              <a:ea typeface="Times New Roman"/>
              <a:cs typeface="Times New Roman"/>
              <a:sym typeface="Times New Roman"/>
            </a:endParaRPr>
          </a:p>
          <a:p>
            <a:pPr marL="457200" lvl="0" indent="-314325" algn="l" rtl="0">
              <a:lnSpc>
                <a:spcPct val="200000"/>
              </a:lnSpc>
              <a:spcBef>
                <a:spcPts val="0"/>
              </a:spcBef>
              <a:spcAft>
                <a:spcPts val="0"/>
              </a:spcAft>
              <a:buClr>
                <a:srgbClr val="FFFFFF"/>
              </a:buClr>
              <a:buSzPts val="1350"/>
              <a:buFont typeface="Times New Roman"/>
              <a:buChar char="●"/>
            </a:pPr>
            <a:r>
              <a:rPr lang="en" sz="1350">
                <a:solidFill>
                  <a:srgbClr val="FFFFFF"/>
                </a:solidFill>
                <a:latin typeface="Times New Roman"/>
                <a:ea typeface="Times New Roman"/>
                <a:cs typeface="Times New Roman"/>
                <a:sym typeface="Times New Roman"/>
              </a:rPr>
              <a:t>Valot, M., &amp; Jorand, N. Scala programming projects (pp. 45-54).</a:t>
            </a:r>
            <a:endParaRPr sz="1350">
              <a:solidFill>
                <a:srgbClr val="FFFFFF"/>
              </a:solidFill>
              <a:latin typeface="Times New Roman"/>
              <a:ea typeface="Times New Roman"/>
              <a:cs typeface="Times New Roman"/>
              <a:sym typeface="Times New Roman"/>
            </a:endParaRPr>
          </a:p>
          <a:p>
            <a:pPr marL="457200" lvl="0" indent="0" algn="l" rtl="0">
              <a:lnSpc>
                <a:spcPct val="200000"/>
              </a:lnSpc>
              <a:spcBef>
                <a:spcPts val="0"/>
              </a:spcBef>
              <a:spcAft>
                <a:spcPts val="0"/>
              </a:spcAft>
              <a:buNone/>
            </a:pPr>
            <a:endParaRPr sz="1200">
              <a:solidFill>
                <a:schemeClr val="dk1"/>
              </a:solidFill>
              <a:highlight>
                <a:srgbClr val="FFFFFF"/>
              </a:highlight>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1600">
              <a:latin typeface="Times New Roman"/>
              <a:ea typeface="Times New Roman"/>
              <a:cs typeface="Times New Roman"/>
              <a:sym typeface="Times New Roman"/>
            </a:endParaRPr>
          </a:p>
          <a:p>
            <a:pPr marL="114300" lvl="0" indent="0" algn="l" rtl="0">
              <a:lnSpc>
                <a:spcPct val="90000"/>
              </a:lnSpc>
              <a:spcBef>
                <a:spcPts val="0"/>
              </a:spcBef>
              <a:spcAft>
                <a:spcPts val="0"/>
              </a:spcAft>
              <a:buClr>
                <a:schemeClr val="lt1"/>
              </a:buClr>
              <a:buSzPts val="1800"/>
              <a:buNone/>
            </a:pPr>
            <a:endParaRPr sz="1600">
              <a:latin typeface="Times New Roman"/>
              <a:ea typeface="Times New Roman"/>
              <a:cs typeface="Times New Roman"/>
              <a:sym typeface="Times New Roman"/>
            </a:endParaRPr>
          </a:p>
          <a:p>
            <a:pPr marL="457200" lvl="0" indent="-228600" algn="l" rtl="0">
              <a:lnSpc>
                <a:spcPct val="90000"/>
              </a:lnSpc>
              <a:spcBef>
                <a:spcPts val="0"/>
              </a:spcBef>
              <a:spcAft>
                <a:spcPts val="0"/>
              </a:spcAft>
              <a:buClr>
                <a:schemeClr val="lt1"/>
              </a:buClr>
              <a:buSzPts val="1800"/>
              <a:buNone/>
            </a:pPr>
            <a:endParaRPr sz="1600">
              <a:latin typeface="Times New Roman"/>
              <a:ea typeface="Times New Roman"/>
              <a:cs typeface="Times New Roman"/>
              <a:sym typeface="Times New Roman"/>
            </a:endParaRPr>
          </a:p>
          <a:p>
            <a:pPr marL="457200" lvl="0" indent="-228600" algn="l" rtl="0">
              <a:lnSpc>
                <a:spcPct val="90000"/>
              </a:lnSpc>
              <a:spcBef>
                <a:spcPts val="0"/>
              </a:spcBef>
              <a:spcAft>
                <a:spcPts val="0"/>
              </a:spcAft>
              <a:buClr>
                <a:schemeClr val="lt1"/>
              </a:buClr>
              <a:buSzPts val="1800"/>
              <a:buNone/>
            </a:pPr>
            <a:endParaRPr sz="16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29"/>
        <p:cNvGrpSpPr/>
        <p:nvPr/>
      </p:nvGrpSpPr>
      <p:grpSpPr>
        <a:xfrm>
          <a:off x="0" y="0"/>
          <a:ext cx="0" cy="0"/>
          <a:chOff x="0" y="0"/>
          <a:chExt cx="0" cy="0"/>
        </a:xfrm>
      </p:grpSpPr>
      <p:sp>
        <p:nvSpPr>
          <p:cNvPr id="530" name="Google Shape;530;p44"/>
          <p:cNvSpPr/>
          <p:nvPr/>
        </p:nvSpPr>
        <p:spPr>
          <a:xfrm>
            <a:off x="0" y="0"/>
            <a:ext cx="9144900" cy="51435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531" name="Google Shape;531;p44"/>
          <p:cNvGrpSpPr/>
          <p:nvPr/>
        </p:nvGrpSpPr>
        <p:grpSpPr>
          <a:xfrm>
            <a:off x="-247255" y="-44532"/>
            <a:ext cx="9386888" cy="5192849"/>
            <a:chOff x="-329674" y="-51881"/>
            <a:chExt cx="12515851" cy="6923799"/>
          </a:xfrm>
        </p:grpSpPr>
        <p:sp>
          <p:nvSpPr>
            <p:cNvPr id="532" name="Google Shape;532;p44"/>
            <p:cNvSpPr/>
            <p:nvPr/>
          </p:nvSpPr>
          <p:spPr>
            <a:xfrm>
              <a:off x="-329674" y="1298404"/>
              <a:ext cx="9702801" cy="5573511"/>
            </a:xfrm>
            <a:custGeom>
              <a:avLst/>
              <a:gdLst/>
              <a:ahLst/>
              <a:cxnLst/>
              <a:rect l="l" t="t" r="r" b="b"/>
              <a:pathLst>
                <a:path w="2038" h="1169" extrusionOk="0">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cmpd="sng">
              <a:solidFill>
                <a:schemeClr val="lt1">
                  <a:alpha val="349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4"/>
            <p:cNvSpPr/>
            <p:nvPr/>
          </p:nvSpPr>
          <p:spPr>
            <a:xfrm>
              <a:off x="670451" y="2018236"/>
              <a:ext cx="7373937" cy="4848891"/>
            </a:xfrm>
            <a:custGeom>
              <a:avLst/>
              <a:gdLst/>
              <a:ahLst/>
              <a:cxnLst/>
              <a:rect l="l" t="t" r="r" b="b"/>
              <a:pathLst>
                <a:path w="1549" h="1017" extrusionOk="0">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cmpd="sng">
              <a:solidFill>
                <a:schemeClr val="lt1">
                  <a:alpha val="349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4"/>
            <p:cNvSpPr/>
            <p:nvPr/>
          </p:nvSpPr>
          <p:spPr>
            <a:xfrm>
              <a:off x="251351" y="1788400"/>
              <a:ext cx="8035927" cy="5083517"/>
            </a:xfrm>
            <a:custGeom>
              <a:avLst/>
              <a:gdLst/>
              <a:ahLst/>
              <a:cxnLst/>
              <a:rect l="l" t="t" r="r" b="b"/>
              <a:pathLst>
                <a:path w="1688" h="1066" extrusionOk="0">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cmpd="sng">
              <a:solidFill>
                <a:schemeClr val="lt1">
                  <a:alpha val="349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4"/>
            <p:cNvSpPr/>
            <p:nvPr/>
          </p:nvSpPr>
          <p:spPr>
            <a:xfrm>
              <a:off x="-1061" y="549842"/>
              <a:ext cx="10334622" cy="6322076"/>
            </a:xfrm>
            <a:custGeom>
              <a:avLst/>
              <a:gdLst/>
              <a:ahLst/>
              <a:cxnLst/>
              <a:rect l="l" t="t" r="r" b="b"/>
              <a:pathLst>
                <a:path w="2171" h="1326" extrusionOk="0">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cmpd="sng">
              <a:solidFill>
                <a:schemeClr val="lt1">
                  <a:alpha val="349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4"/>
            <p:cNvSpPr/>
            <p:nvPr/>
          </p:nvSpPr>
          <p:spPr>
            <a:xfrm>
              <a:off x="3701" y="6186246"/>
              <a:ext cx="504825" cy="681527"/>
            </a:xfrm>
            <a:custGeom>
              <a:avLst/>
              <a:gdLst/>
              <a:ahLst/>
              <a:cxnLst/>
              <a:rect l="l" t="t" r="r" b="b"/>
              <a:pathLst>
                <a:path w="106" h="143" extrusionOk="0">
                  <a:moveTo>
                    <a:pt x="0" y="0"/>
                  </a:moveTo>
                  <a:cubicBezTo>
                    <a:pt x="35" y="54"/>
                    <a:pt x="70" y="101"/>
                    <a:pt x="106" y="143"/>
                  </a:cubicBezTo>
                </a:path>
              </a:pathLst>
            </a:custGeom>
            <a:noFill/>
            <a:ln w="9525" cap="flat" cmpd="sng">
              <a:solidFill>
                <a:schemeClr val="lt1">
                  <a:alpha val="349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4"/>
            <p:cNvSpPr/>
            <p:nvPr/>
          </p:nvSpPr>
          <p:spPr>
            <a:xfrm>
              <a:off x="-1061" y="-51881"/>
              <a:ext cx="11091860" cy="6923797"/>
            </a:xfrm>
            <a:custGeom>
              <a:avLst/>
              <a:gdLst/>
              <a:ahLst/>
              <a:cxnLst/>
              <a:rect l="l" t="t" r="r" b="b"/>
              <a:pathLst>
                <a:path w="2330" h="1452" extrusionOk="0">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cmpd="sng">
              <a:solidFill>
                <a:schemeClr val="lt1">
                  <a:alpha val="349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4"/>
            <p:cNvSpPr/>
            <p:nvPr/>
          </p:nvSpPr>
          <p:spPr>
            <a:xfrm>
              <a:off x="5426601" y="5579"/>
              <a:ext cx="5788026" cy="6847185"/>
            </a:xfrm>
            <a:custGeom>
              <a:avLst/>
              <a:gdLst/>
              <a:ahLst/>
              <a:cxnLst/>
              <a:rect l="l" t="t" r="r" b="b"/>
              <a:pathLst>
                <a:path w="1216" h="1436" extrusionOk="0">
                  <a:moveTo>
                    <a:pt x="1094" y="1436"/>
                  </a:moveTo>
                  <a:cubicBezTo>
                    <a:pt x="1216" y="1114"/>
                    <a:pt x="904" y="770"/>
                    <a:pt x="709" y="551"/>
                  </a:cubicBezTo>
                  <a:cubicBezTo>
                    <a:pt x="509" y="327"/>
                    <a:pt x="274" y="127"/>
                    <a:pt x="0" y="0"/>
                  </a:cubicBezTo>
                </a:path>
              </a:pathLst>
            </a:custGeom>
            <a:noFill/>
            <a:ln w="9525" cap="flat" cmpd="sng">
              <a:solidFill>
                <a:schemeClr val="lt1">
                  <a:alpha val="349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4"/>
            <p:cNvSpPr/>
            <p:nvPr/>
          </p:nvSpPr>
          <p:spPr>
            <a:xfrm>
              <a:off x="-1061" y="5579"/>
              <a:ext cx="1057275" cy="614491"/>
            </a:xfrm>
            <a:custGeom>
              <a:avLst/>
              <a:gdLst/>
              <a:ahLst/>
              <a:cxnLst/>
              <a:rect l="l" t="t" r="r" b="b"/>
              <a:pathLst>
                <a:path w="222" h="129" extrusionOk="0">
                  <a:moveTo>
                    <a:pt x="222" y="0"/>
                  </a:moveTo>
                  <a:cubicBezTo>
                    <a:pt x="152" y="35"/>
                    <a:pt x="76" y="78"/>
                    <a:pt x="0" y="129"/>
                  </a:cubicBezTo>
                </a:path>
              </a:pathLst>
            </a:custGeom>
            <a:noFill/>
            <a:ln w="9525" cap="flat" cmpd="sng">
              <a:solidFill>
                <a:schemeClr val="lt1">
                  <a:alpha val="349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4"/>
            <p:cNvSpPr/>
            <p:nvPr/>
          </p:nvSpPr>
          <p:spPr>
            <a:xfrm>
              <a:off x="5821889" y="5579"/>
              <a:ext cx="5587999" cy="6866338"/>
            </a:xfrm>
            <a:custGeom>
              <a:avLst/>
              <a:gdLst/>
              <a:ahLst/>
              <a:cxnLst/>
              <a:rect l="l" t="t" r="r" b="b"/>
              <a:pathLst>
                <a:path w="1174" h="1440" extrusionOk="0">
                  <a:moveTo>
                    <a:pt x="1067" y="1440"/>
                  </a:moveTo>
                  <a:cubicBezTo>
                    <a:pt x="1174" y="1124"/>
                    <a:pt x="887" y="797"/>
                    <a:pt x="698" y="577"/>
                  </a:cubicBezTo>
                  <a:cubicBezTo>
                    <a:pt x="500" y="348"/>
                    <a:pt x="270" y="141"/>
                    <a:pt x="0" y="0"/>
                  </a:cubicBezTo>
                </a:path>
              </a:pathLst>
            </a:custGeom>
            <a:noFill/>
            <a:ln w="9525" cap="flat" cmpd="sng">
              <a:solidFill>
                <a:schemeClr val="lt1">
                  <a:alpha val="349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4"/>
            <p:cNvSpPr/>
            <p:nvPr/>
          </p:nvSpPr>
          <p:spPr>
            <a:xfrm>
              <a:off x="3701" y="790"/>
              <a:ext cx="595313" cy="352734"/>
            </a:xfrm>
            <a:custGeom>
              <a:avLst/>
              <a:gdLst/>
              <a:ahLst/>
              <a:cxnLst/>
              <a:rect l="l" t="t" r="r" b="b"/>
              <a:pathLst>
                <a:path w="125" h="74" extrusionOk="0">
                  <a:moveTo>
                    <a:pt x="125" y="0"/>
                  </a:moveTo>
                  <a:cubicBezTo>
                    <a:pt x="85" y="22"/>
                    <a:pt x="43" y="47"/>
                    <a:pt x="0" y="74"/>
                  </a:cubicBezTo>
                </a:path>
              </a:pathLst>
            </a:custGeom>
            <a:noFill/>
            <a:ln w="9525" cap="flat" cmpd="sng">
              <a:solidFill>
                <a:schemeClr val="lt1">
                  <a:alpha val="349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4"/>
            <p:cNvSpPr/>
            <p:nvPr/>
          </p:nvSpPr>
          <p:spPr>
            <a:xfrm>
              <a:off x="6012389" y="5579"/>
              <a:ext cx="5497514" cy="6866338"/>
            </a:xfrm>
            <a:custGeom>
              <a:avLst/>
              <a:gdLst/>
              <a:ahLst/>
              <a:cxnLst/>
              <a:rect l="l" t="t" r="r" b="b"/>
              <a:pathLst>
                <a:path w="1155" h="1440" extrusionOk="0">
                  <a:moveTo>
                    <a:pt x="1056" y="1440"/>
                  </a:moveTo>
                  <a:cubicBezTo>
                    <a:pt x="1155" y="1123"/>
                    <a:pt x="875" y="801"/>
                    <a:pt x="686" y="580"/>
                  </a:cubicBezTo>
                  <a:cubicBezTo>
                    <a:pt x="491" y="352"/>
                    <a:pt x="264" y="145"/>
                    <a:pt x="0" y="0"/>
                  </a:cubicBezTo>
                </a:path>
              </a:pathLst>
            </a:custGeom>
            <a:noFill/>
            <a:ln w="12700" cap="flat" cmpd="sng">
              <a:solidFill>
                <a:schemeClr val="lt1">
                  <a:alpha val="34900"/>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4"/>
            <p:cNvSpPr/>
            <p:nvPr/>
          </p:nvSpPr>
          <p:spPr>
            <a:xfrm>
              <a:off x="-1061" y="5579"/>
              <a:ext cx="357188" cy="213875"/>
            </a:xfrm>
            <a:custGeom>
              <a:avLst/>
              <a:gdLst/>
              <a:ahLst/>
              <a:cxnLst/>
              <a:rect l="l" t="t" r="r" b="b"/>
              <a:pathLst>
                <a:path w="75" h="45" extrusionOk="0">
                  <a:moveTo>
                    <a:pt x="75" y="0"/>
                  </a:moveTo>
                  <a:cubicBezTo>
                    <a:pt x="50" y="14"/>
                    <a:pt x="25" y="29"/>
                    <a:pt x="0" y="45"/>
                  </a:cubicBezTo>
                </a:path>
              </a:pathLst>
            </a:custGeom>
            <a:noFill/>
            <a:ln w="12700" cap="flat" cmpd="sng">
              <a:solidFill>
                <a:schemeClr val="lt1">
                  <a:alpha val="34900"/>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4"/>
            <p:cNvSpPr/>
            <p:nvPr/>
          </p:nvSpPr>
          <p:spPr>
            <a:xfrm>
              <a:off x="6210826" y="790"/>
              <a:ext cx="5522914" cy="6871128"/>
            </a:xfrm>
            <a:custGeom>
              <a:avLst/>
              <a:gdLst/>
              <a:ahLst/>
              <a:cxnLst/>
              <a:rect l="l" t="t" r="r" b="b"/>
              <a:pathLst>
                <a:path w="1160" h="1441" extrusionOk="0">
                  <a:moveTo>
                    <a:pt x="1053" y="1441"/>
                  </a:moveTo>
                  <a:cubicBezTo>
                    <a:pt x="1160" y="1129"/>
                    <a:pt x="892" y="817"/>
                    <a:pt x="705" y="599"/>
                  </a:cubicBezTo>
                  <a:cubicBezTo>
                    <a:pt x="503" y="365"/>
                    <a:pt x="270" y="152"/>
                    <a:pt x="0" y="0"/>
                  </a:cubicBezTo>
                </a:path>
              </a:pathLst>
            </a:custGeom>
            <a:noFill/>
            <a:ln w="9525" cap="flat" cmpd="sng">
              <a:solidFill>
                <a:schemeClr val="lt1">
                  <a:alpha val="349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4"/>
            <p:cNvSpPr/>
            <p:nvPr/>
          </p:nvSpPr>
          <p:spPr>
            <a:xfrm>
              <a:off x="6463239" y="5579"/>
              <a:ext cx="5413376" cy="6866338"/>
            </a:xfrm>
            <a:custGeom>
              <a:avLst/>
              <a:gdLst/>
              <a:ahLst/>
              <a:cxnLst/>
              <a:rect l="l" t="t" r="r" b="b"/>
              <a:pathLst>
                <a:path w="1137" h="1440" extrusionOk="0">
                  <a:moveTo>
                    <a:pt x="1040" y="1440"/>
                  </a:moveTo>
                  <a:cubicBezTo>
                    <a:pt x="1137" y="1131"/>
                    <a:pt x="883" y="828"/>
                    <a:pt x="698" y="611"/>
                  </a:cubicBezTo>
                  <a:cubicBezTo>
                    <a:pt x="498" y="375"/>
                    <a:pt x="268" y="159"/>
                    <a:pt x="0" y="0"/>
                  </a:cubicBezTo>
                </a:path>
              </a:pathLst>
            </a:custGeom>
            <a:noFill/>
            <a:ln w="9525" cap="flat" cmpd="sng">
              <a:solidFill>
                <a:schemeClr val="lt1">
                  <a:alpha val="349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4"/>
            <p:cNvSpPr/>
            <p:nvPr/>
          </p:nvSpPr>
          <p:spPr>
            <a:xfrm>
              <a:off x="6877576" y="5579"/>
              <a:ext cx="5037138" cy="6861551"/>
            </a:xfrm>
            <a:custGeom>
              <a:avLst/>
              <a:gdLst/>
              <a:ahLst/>
              <a:cxnLst/>
              <a:rect l="l" t="t" r="r" b="b"/>
              <a:pathLst>
                <a:path w="1058" h="1439" extrusionOk="0">
                  <a:moveTo>
                    <a:pt x="1011" y="1439"/>
                  </a:moveTo>
                  <a:cubicBezTo>
                    <a:pt x="1058" y="1131"/>
                    <a:pt x="825" y="841"/>
                    <a:pt x="648" y="617"/>
                  </a:cubicBezTo>
                  <a:cubicBezTo>
                    <a:pt x="462" y="383"/>
                    <a:pt x="248" y="168"/>
                    <a:pt x="0" y="0"/>
                  </a:cubicBezTo>
                </a:path>
              </a:pathLst>
            </a:custGeom>
            <a:noFill/>
            <a:ln w="9525" cap="flat" cmpd="sng">
              <a:solidFill>
                <a:schemeClr val="lt1">
                  <a:alpha val="349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4"/>
            <p:cNvSpPr/>
            <p:nvPr/>
          </p:nvSpPr>
          <p:spPr>
            <a:xfrm>
              <a:off x="8768289" y="5579"/>
              <a:ext cx="3417888" cy="2742066"/>
            </a:xfrm>
            <a:custGeom>
              <a:avLst/>
              <a:gdLst/>
              <a:ahLst/>
              <a:cxnLst/>
              <a:rect l="l" t="t" r="r" b="b"/>
              <a:pathLst>
                <a:path w="718" h="575" extrusionOk="0">
                  <a:moveTo>
                    <a:pt x="718" y="575"/>
                  </a:moveTo>
                  <a:cubicBezTo>
                    <a:pt x="500" y="360"/>
                    <a:pt x="260" y="163"/>
                    <a:pt x="0" y="0"/>
                  </a:cubicBezTo>
                </a:path>
              </a:pathLst>
            </a:custGeom>
            <a:noFill/>
            <a:ln w="9525" cap="flat" cmpd="sng">
              <a:solidFill>
                <a:schemeClr val="lt1">
                  <a:alpha val="349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4"/>
            <p:cNvSpPr/>
            <p:nvPr/>
          </p:nvSpPr>
          <p:spPr>
            <a:xfrm>
              <a:off x="9235014" y="10367"/>
              <a:ext cx="2951163" cy="2555325"/>
            </a:xfrm>
            <a:custGeom>
              <a:avLst/>
              <a:gdLst/>
              <a:ahLst/>
              <a:cxnLst/>
              <a:rect l="l" t="t" r="r" b="b"/>
              <a:pathLst>
                <a:path w="620" h="536" extrusionOk="0">
                  <a:moveTo>
                    <a:pt x="620" y="536"/>
                  </a:moveTo>
                  <a:cubicBezTo>
                    <a:pt x="404" y="314"/>
                    <a:pt x="196" y="138"/>
                    <a:pt x="0" y="0"/>
                  </a:cubicBezTo>
                </a:path>
              </a:pathLst>
            </a:custGeom>
            <a:noFill/>
            <a:ln w="9525" cap="flat" cmpd="sng">
              <a:solidFill>
                <a:schemeClr val="lt1">
                  <a:alpha val="349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4"/>
            <p:cNvSpPr/>
            <p:nvPr/>
          </p:nvSpPr>
          <p:spPr>
            <a:xfrm>
              <a:off x="10020826" y="5579"/>
              <a:ext cx="2165350" cy="1358265"/>
            </a:xfrm>
            <a:custGeom>
              <a:avLst/>
              <a:gdLst/>
              <a:ahLst/>
              <a:cxnLst/>
              <a:rect l="l" t="t" r="r" b="b"/>
              <a:pathLst>
                <a:path w="455" h="285" extrusionOk="0">
                  <a:moveTo>
                    <a:pt x="0" y="0"/>
                  </a:moveTo>
                  <a:cubicBezTo>
                    <a:pt x="153" y="85"/>
                    <a:pt x="308" y="180"/>
                    <a:pt x="455" y="285"/>
                  </a:cubicBezTo>
                </a:path>
              </a:pathLst>
            </a:custGeom>
            <a:noFill/>
            <a:ln w="9525" cap="flat" cmpd="sng">
              <a:solidFill>
                <a:schemeClr val="lt1">
                  <a:alpha val="34900"/>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4"/>
            <p:cNvSpPr/>
            <p:nvPr/>
          </p:nvSpPr>
          <p:spPr>
            <a:xfrm>
              <a:off x="11290826" y="5579"/>
              <a:ext cx="895350" cy="534687"/>
            </a:xfrm>
            <a:custGeom>
              <a:avLst/>
              <a:gdLst/>
              <a:ahLst/>
              <a:cxnLst/>
              <a:rect l="l" t="t" r="r" b="b"/>
              <a:pathLst>
                <a:path w="188" h="112" extrusionOk="0">
                  <a:moveTo>
                    <a:pt x="0" y="0"/>
                  </a:moveTo>
                  <a:cubicBezTo>
                    <a:pt x="63" y="36"/>
                    <a:pt x="126" y="73"/>
                    <a:pt x="188" y="112"/>
                  </a:cubicBezTo>
                </a:path>
              </a:pathLst>
            </a:custGeom>
            <a:noFill/>
            <a:ln w="9525" cap="flat" cmpd="sng">
              <a:solidFill>
                <a:schemeClr val="lt1">
                  <a:alpha val="3490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1" name="Google Shape;551;p44"/>
          <p:cNvSpPr txBox="1">
            <a:spLocks noGrp="1"/>
          </p:cNvSpPr>
          <p:nvPr>
            <p:ph type="body" idx="1"/>
          </p:nvPr>
        </p:nvSpPr>
        <p:spPr>
          <a:xfrm>
            <a:off x="544909" y="329960"/>
            <a:ext cx="7888800" cy="4443900"/>
          </a:xfrm>
          <a:prstGeom prst="rect">
            <a:avLst/>
          </a:prstGeom>
          <a:noFill/>
          <a:ln>
            <a:noFill/>
          </a:ln>
        </p:spPr>
        <p:txBody>
          <a:bodyPr spcFirstLastPara="1" wrap="square" lIns="91425" tIns="45700" rIns="91425" bIns="45700" anchor="ctr" anchorCtr="0">
            <a:noAutofit/>
          </a:bodyPr>
          <a:lstStyle/>
          <a:p>
            <a:pPr marL="457200" lvl="0" indent="-228600" algn="l" rtl="0">
              <a:lnSpc>
                <a:spcPct val="90000"/>
              </a:lnSpc>
              <a:spcBef>
                <a:spcPts val="0"/>
              </a:spcBef>
              <a:spcAft>
                <a:spcPts val="0"/>
              </a:spcAft>
              <a:buClr>
                <a:schemeClr val="lt1"/>
              </a:buClr>
              <a:buSzPts val="1800"/>
              <a:buNone/>
            </a:pPr>
            <a:r>
              <a:rPr lang="en" sz="2850">
                <a:solidFill>
                  <a:srgbClr val="FFFFFF"/>
                </a:solidFill>
                <a:latin typeface="Times New Roman"/>
                <a:ea typeface="Times New Roman"/>
                <a:cs typeface="Times New Roman"/>
                <a:sym typeface="Times New Roman"/>
              </a:rPr>
              <a:t>Thank you. </a:t>
            </a:r>
            <a:endParaRPr sz="2850">
              <a:solidFill>
                <a:srgbClr val="FFFFFF"/>
              </a:solidFill>
              <a:latin typeface="Times New Roman"/>
              <a:ea typeface="Times New Roman"/>
              <a:cs typeface="Times New Roman"/>
              <a:sym typeface="Times New Roman"/>
            </a:endParaRPr>
          </a:p>
          <a:p>
            <a:pPr marL="457200" lvl="0" indent="-228600" algn="l" rtl="0">
              <a:lnSpc>
                <a:spcPct val="90000"/>
              </a:lnSpc>
              <a:spcBef>
                <a:spcPts val="0"/>
              </a:spcBef>
              <a:spcAft>
                <a:spcPts val="0"/>
              </a:spcAft>
              <a:buClr>
                <a:schemeClr val="lt1"/>
              </a:buClr>
              <a:buSzPts val="1800"/>
              <a:buNone/>
            </a:pPr>
            <a:r>
              <a:rPr lang="en" sz="2850">
                <a:solidFill>
                  <a:srgbClr val="FFFFFF"/>
                </a:solidFill>
                <a:latin typeface="Times New Roman"/>
                <a:ea typeface="Times New Roman"/>
                <a:cs typeface="Times New Roman"/>
                <a:sym typeface="Times New Roman"/>
              </a:rPr>
              <a:t>Any Questions? </a:t>
            </a:r>
            <a:endParaRPr sz="31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1"/>
        <p:cNvGrpSpPr/>
        <p:nvPr/>
      </p:nvGrpSpPr>
      <p:grpSpPr>
        <a:xfrm>
          <a:off x="0" y="0"/>
          <a:ext cx="0" cy="0"/>
          <a:chOff x="0" y="0"/>
          <a:chExt cx="0" cy="0"/>
        </a:xfrm>
      </p:grpSpPr>
      <p:sp>
        <p:nvSpPr>
          <p:cNvPr id="172" name="Google Shape;172;p29"/>
          <p:cNvSpPr/>
          <p:nvPr/>
        </p:nvSpPr>
        <p:spPr>
          <a:xfrm>
            <a:off x="0" y="0"/>
            <a:ext cx="9144795" cy="51435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73" name="Google Shape;173;p29"/>
          <p:cNvGrpSpPr/>
          <p:nvPr/>
        </p:nvGrpSpPr>
        <p:grpSpPr>
          <a:xfrm>
            <a:off x="-247255" y="-44532"/>
            <a:ext cx="9386886" cy="5192848"/>
            <a:chOff x="-329674" y="-51881"/>
            <a:chExt cx="12515851" cy="6923798"/>
          </a:xfrm>
        </p:grpSpPr>
        <p:sp>
          <p:nvSpPr>
            <p:cNvPr id="174" name="Google Shape;174;p29"/>
            <p:cNvSpPr/>
            <p:nvPr/>
          </p:nvSpPr>
          <p:spPr>
            <a:xfrm>
              <a:off x="-329674" y="1298404"/>
              <a:ext cx="9702800" cy="5573512"/>
            </a:xfrm>
            <a:custGeom>
              <a:avLst/>
              <a:gdLst/>
              <a:ahLst/>
              <a:cxnLst/>
              <a:rect l="l" t="t" r="r" b="b"/>
              <a:pathLst>
                <a:path w="2038" h="1169" extrusionOk="0">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670451" y="2018236"/>
              <a:ext cx="7373938" cy="4848892"/>
            </a:xfrm>
            <a:custGeom>
              <a:avLst/>
              <a:gdLst/>
              <a:ahLst/>
              <a:cxnLst/>
              <a:rect l="l" t="t" r="r" b="b"/>
              <a:pathLst>
                <a:path w="1549" h="1017" extrusionOk="0">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251351" y="1788400"/>
              <a:ext cx="8035925" cy="5083516"/>
            </a:xfrm>
            <a:custGeom>
              <a:avLst/>
              <a:gdLst/>
              <a:ahLst/>
              <a:cxnLst/>
              <a:rect l="l" t="t" r="r" b="b"/>
              <a:pathLst>
                <a:path w="1688" h="1066" extrusionOk="0">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cmpd="sng">
              <a:solidFill>
                <a:schemeClr val="lt1">
                  <a:alpha val="34901"/>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1061" y="549842"/>
              <a:ext cx="10334625" cy="6322075"/>
            </a:xfrm>
            <a:custGeom>
              <a:avLst/>
              <a:gdLst/>
              <a:ahLst/>
              <a:cxnLst/>
              <a:rect l="l" t="t" r="r" b="b"/>
              <a:pathLst>
                <a:path w="2171" h="1326" extrusionOk="0">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3701" y="6186246"/>
              <a:ext cx="504825" cy="681527"/>
            </a:xfrm>
            <a:custGeom>
              <a:avLst/>
              <a:gdLst/>
              <a:ahLst/>
              <a:cxnLst/>
              <a:rect l="l" t="t" r="r" b="b"/>
              <a:pathLst>
                <a:path w="106" h="143" extrusionOk="0">
                  <a:moveTo>
                    <a:pt x="0" y="0"/>
                  </a:moveTo>
                  <a:cubicBezTo>
                    <a:pt x="35" y="54"/>
                    <a:pt x="70" y="101"/>
                    <a:pt x="106" y="143"/>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1061" y="-51881"/>
              <a:ext cx="11091863" cy="6923796"/>
            </a:xfrm>
            <a:custGeom>
              <a:avLst/>
              <a:gdLst/>
              <a:ahLst/>
              <a:cxnLst/>
              <a:rect l="l" t="t" r="r" b="b"/>
              <a:pathLst>
                <a:path w="2330" h="1452" extrusionOk="0">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5426601" y="5579"/>
              <a:ext cx="5788025" cy="6847184"/>
            </a:xfrm>
            <a:custGeom>
              <a:avLst/>
              <a:gdLst/>
              <a:ahLst/>
              <a:cxnLst/>
              <a:rect l="l" t="t" r="r" b="b"/>
              <a:pathLst>
                <a:path w="1216" h="1436" extrusionOk="0">
                  <a:moveTo>
                    <a:pt x="1094" y="1436"/>
                  </a:moveTo>
                  <a:cubicBezTo>
                    <a:pt x="1216" y="1114"/>
                    <a:pt x="904" y="770"/>
                    <a:pt x="709" y="551"/>
                  </a:cubicBezTo>
                  <a:cubicBezTo>
                    <a:pt x="509" y="327"/>
                    <a:pt x="274" y="127"/>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1061" y="5579"/>
              <a:ext cx="1057275" cy="614491"/>
            </a:xfrm>
            <a:custGeom>
              <a:avLst/>
              <a:gdLst/>
              <a:ahLst/>
              <a:cxnLst/>
              <a:rect l="l" t="t" r="r" b="b"/>
              <a:pathLst>
                <a:path w="222" h="129" extrusionOk="0">
                  <a:moveTo>
                    <a:pt x="222" y="0"/>
                  </a:moveTo>
                  <a:cubicBezTo>
                    <a:pt x="152" y="35"/>
                    <a:pt x="76" y="78"/>
                    <a:pt x="0" y="129"/>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5821889" y="5579"/>
              <a:ext cx="5588000" cy="6866337"/>
            </a:xfrm>
            <a:custGeom>
              <a:avLst/>
              <a:gdLst/>
              <a:ahLst/>
              <a:cxnLst/>
              <a:rect l="l" t="t" r="r" b="b"/>
              <a:pathLst>
                <a:path w="1174" h="1440" extrusionOk="0">
                  <a:moveTo>
                    <a:pt x="1067" y="1440"/>
                  </a:moveTo>
                  <a:cubicBezTo>
                    <a:pt x="1174" y="1124"/>
                    <a:pt x="887" y="797"/>
                    <a:pt x="698" y="577"/>
                  </a:cubicBezTo>
                  <a:cubicBezTo>
                    <a:pt x="500" y="348"/>
                    <a:pt x="270" y="141"/>
                    <a:pt x="0" y="0"/>
                  </a:cubicBezTo>
                </a:path>
              </a:pathLst>
            </a:custGeom>
            <a:noFill/>
            <a:ln w="9525" cap="flat" cmpd="sng">
              <a:solidFill>
                <a:schemeClr val="lt1">
                  <a:alpha val="34901"/>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3701" y="790"/>
              <a:ext cx="595313" cy="352734"/>
            </a:xfrm>
            <a:custGeom>
              <a:avLst/>
              <a:gdLst/>
              <a:ahLst/>
              <a:cxnLst/>
              <a:rect l="l" t="t" r="r" b="b"/>
              <a:pathLst>
                <a:path w="125" h="74" extrusionOk="0">
                  <a:moveTo>
                    <a:pt x="125" y="0"/>
                  </a:moveTo>
                  <a:cubicBezTo>
                    <a:pt x="85" y="22"/>
                    <a:pt x="43" y="47"/>
                    <a:pt x="0" y="74"/>
                  </a:cubicBezTo>
                </a:path>
              </a:pathLst>
            </a:custGeom>
            <a:noFill/>
            <a:ln w="9525" cap="flat" cmpd="sng">
              <a:solidFill>
                <a:schemeClr val="lt1">
                  <a:alpha val="34901"/>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6012389" y="5579"/>
              <a:ext cx="5497513" cy="6866337"/>
            </a:xfrm>
            <a:custGeom>
              <a:avLst/>
              <a:gdLst/>
              <a:ahLst/>
              <a:cxnLst/>
              <a:rect l="l" t="t" r="r" b="b"/>
              <a:pathLst>
                <a:path w="1155" h="1440" extrusionOk="0">
                  <a:moveTo>
                    <a:pt x="1056" y="1440"/>
                  </a:moveTo>
                  <a:cubicBezTo>
                    <a:pt x="1155" y="1123"/>
                    <a:pt x="875" y="801"/>
                    <a:pt x="686" y="580"/>
                  </a:cubicBezTo>
                  <a:cubicBezTo>
                    <a:pt x="491" y="352"/>
                    <a:pt x="264" y="145"/>
                    <a:pt x="0" y="0"/>
                  </a:cubicBezTo>
                </a:path>
              </a:pathLst>
            </a:custGeom>
            <a:noFill/>
            <a:ln w="12700" cap="flat" cmpd="sng">
              <a:solidFill>
                <a:schemeClr val="lt1">
                  <a:alpha val="34901"/>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1061" y="5579"/>
              <a:ext cx="357188" cy="213875"/>
            </a:xfrm>
            <a:custGeom>
              <a:avLst/>
              <a:gdLst/>
              <a:ahLst/>
              <a:cxnLst/>
              <a:rect l="l" t="t" r="r" b="b"/>
              <a:pathLst>
                <a:path w="75" h="45" extrusionOk="0">
                  <a:moveTo>
                    <a:pt x="75" y="0"/>
                  </a:moveTo>
                  <a:cubicBezTo>
                    <a:pt x="50" y="14"/>
                    <a:pt x="25" y="29"/>
                    <a:pt x="0" y="45"/>
                  </a:cubicBezTo>
                </a:path>
              </a:pathLst>
            </a:custGeom>
            <a:noFill/>
            <a:ln w="12700" cap="flat" cmpd="sng">
              <a:solidFill>
                <a:schemeClr val="lt1">
                  <a:alpha val="34901"/>
                </a:scheme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6210826" y="790"/>
              <a:ext cx="5522913" cy="6871126"/>
            </a:xfrm>
            <a:custGeom>
              <a:avLst/>
              <a:gdLst/>
              <a:ahLst/>
              <a:cxnLst/>
              <a:rect l="l" t="t" r="r" b="b"/>
              <a:pathLst>
                <a:path w="1160" h="1441" extrusionOk="0">
                  <a:moveTo>
                    <a:pt x="1053" y="1441"/>
                  </a:moveTo>
                  <a:cubicBezTo>
                    <a:pt x="1160" y="1129"/>
                    <a:pt x="892" y="817"/>
                    <a:pt x="705" y="599"/>
                  </a:cubicBezTo>
                  <a:cubicBezTo>
                    <a:pt x="503" y="365"/>
                    <a:pt x="270" y="152"/>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6463239" y="5579"/>
              <a:ext cx="5413375" cy="6866337"/>
            </a:xfrm>
            <a:custGeom>
              <a:avLst/>
              <a:gdLst/>
              <a:ahLst/>
              <a:cxnLst/>
              <a:rect l="l" t="t" r="r" b="b"/>
              <a:pathLst>
                <a:path w="1137" h="1440" extrusionOk="0">
                  <a:moveTo>
                    <a:pt x="1040" y="1440"/>
                  </a:moveTo>
                  <a:cubicBezTo>
                    <a:pt x="1137" y="1131"/>
                    <a:pt x="883" y="828"/>
                    <a:pt x="698" y="611"/>
                  </a:cubicBezTo>
                  <a:cubicBezTo>
                    <a:pt x="498" y="375"/>
                    <a:pt x="268" y="159"/>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6877576" y="5579"/>
              <a:ext cx="5037138" cy="6861550"/>
            </a:xfrm>
            <a:custGeom>
              <a:avLst/>
              <a:gdLst/>
              <a:ahLst/>
              <a:cxnLst/>
              <a:rect l="l" t="t" r="r" b="b"/>
              <a:pathLst>
                <a:path w="1058" h="1439" extrusionOk="0">
                  <a:moveTo>
                    <a:pt x="1011" y="1439"/>
                  </a:moveTo>
                  <a:cubicBezTo>
                    <a:pt x="1058" y="1131"/>
                    <a:pt x="825" y="841"/>
                    <a:pt x="648" y="617"/>
                  </a:cubicBezTo>
                  <a:cubicBezTo>
                    <a:pt x="462" y="383"/>
                    <a:pt x="248" y="168"/>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8768289" y="5579"/>
              <a:ext cx="3417888" cy="2742066"/>
            </a:xfrm>
            <a:custGeom>
              <a:avLst/>
              <a:gdLst/>
              <a:ahLst/>
              <a:cxnLst/>
              <a:rect l="l" t="t" r="r" b="b"/>
              <a:pathLst>
                <a:path w="718" h="575" extrusionOk="0">
                  <a:moveTo>
                    <a:pt x="718" y="575"/>
                  </a:moveTo>
                  <a:cubicBezTo>
                    <a:pt x="500" y="360"/>
                    <a:pt x="260" y="163"/>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9235014" y="10367"/>
              <a:ext cx="2951163" cy="2555325"/>
            </a:xfrm>
            <a:custGeom>
              <a:avLst/>
              <a:gdLst/>
              <a:ahLst/>
              <a:cxnLst/>
              <a:rect l="l" t="t" r="r" b="b"/>
              <a:pathLst>
                <a:path w="620" h="536" extrusionOk="0">
                  <a:moveTo>
                    <a:pt x="620" y="536"/>
                  </a:moveTo>
                  <a:cubicBezTo>
                    <a:pt x="404" y="314"/>
                    <a:pt x="196" y="138"/>
                    <a:pt x="0" y="0"/>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10020826" y="5579"/>
              <a:ext cx="2165350" cy="1358265"/>
            </a:xfrm>
            <a:custGeom>
              <a:avLst/>
              <a:gdLst/>
              <a:ahLst/>
              <a:cxnLst/>
              <a:rect l="l" t="t" r="r" b="b"/>
              <a:pathLst>
                <a:path w="455" h="285" extrusionOk="0">
                  <a:moveTo>
                    <a:pt x="0" y="0"/>
                  </a:moveTo>
                  <a:cubicBezTo>
                    <a:pt x="153" y="85"/>
                    <a:pt x="308" y="180"/>
                    <a:pt x="455" y="285"/>
                  </a:cubicBezTo>
                </a:path>
              </a:pathLst>
            </a:custGeom>
            <a:noFill/>
            <a:ln w="9525" cap="flat" cmpd="sng">
              <a:solidFill>
                <a:schemeClr val="lt1">
                  <a:alpha val="34901"/>
                </a:scheme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11290826" y="5579"/>
              <a:ext cx="895350" cy="534687"/>
            </a:xfrm>
            <a:custGeom>
              <a:avLst/>
              <a:gdLst/>
              <a:ahLst/>
              <a:cxnLst/>
              <a:rect l="l" t="t" r="r" b="b"/>
              <a:pathLst>
                <a:path w="188" h="112" extrusionOk="0">
                  <a:moveTo>
                    <a:pt x="0" y="0"/>
                  </a:moveTo>
                  <a:cubicBezTo>
                    <a:pt x="63" y="36"/>
                    <a:pt x="126" y="73"/>
                    <a:pt x="188" y="112"/>
                  </a:cubicBezTo>
                </a:path>
              </a:pathLst>
            </a:custGeom>
            <a:noFill/>
            <a:ln w="9525" cap="flat" cmpd="sng">
              <a:solidFill>
                <a:schemeClr val="lt1">
                  <a:alpha val="34901"/>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3;p29"/>
          <p:cNvSpPr txBox="1">
            <a:spLocks noGrp="1"/>
          </p:cNvSpPr>
          <p:nvPr>
            <p:ph type="title"/>
          </p:nvPr>
        </p:nvSpPr>
        <p:spPr>
          <a:xfrm>
            <a:off x="502839" y="259521"/>
            <a:ext cx="8071398" cy="662656"/>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2800"/>
              <a:buFont typeface="Times New Roman"/>
              <a:buNone/>
            </a:pPr>
            <a:r>
              <a:rPr lang="en" sz="3200" b="1" u="sng">
                <a:latin typeface="Times New Roman"/>
                <a:ea typeface="Times New Roman"/>
                <a:cs typeface="Times New Roman"/>
                <a:sym typeface="Times New Roman"/>
              </a:rPr>
              <a:t>Content</a:t>
            </a:r>
            <a:endParaRPr u="sng"/>
          </a:p>
        </p:txBody>
      </p:sp>
      <p:sp>
        <p:nvSpPr>
          <p:cNvPr id="194" name="Google Shape;194;p29"/>
          <p:cNvSpPr txBox="1">
            <a:spLocks noGrp="1"/>
          </p:cNvSpPr>
          <p:nvPr>
            <p:ph type="body" idx="1"/>
          </p:nvPr>
        </p:nvSpPr>
        <p:spPr>
          <a:xfrm>
            <a:off x="608284" y="664810"/>
            <a:ext cx="7888931" cy="4444039"/>
          </a:xfrm>
          <a:prstGeom prst="rect">
            <a:avLst/>
          </a:prstGeom>
          <a:noFill/>
          <a:ln>
            <a:noFill/>
          </a:ln>
        </p:spPr>
        <p:txBody>
          <a:bodyPr spcFirstLastPara="1" wrap="square" lIns="91425" tIns="45700" rIns="91425" bIns="45700" anchor="ctr" anchorCtr="0">
            <a:noAutofit/>
          </a:bodyPr>
          <a:lstStyle/>
          <a:p>
            <a:pPr marL="457200" lvl="0" indent="-342900" algn="just" rtl="0">
              <a:lnSpc>
                <a:spcPct val="100000"/>
              </a:lnSpc>
              <a:spcBef>
                <a:spcPts val="0"/>
              </a:spcBef>
              <a:spcAft>
                <a:spcPts val="0"/>
              </a:spcAft>
              <a:buClr>
                <a:schemeClr val="lt1"/>
              </a:buClr>
              <a:buSzPts val="1800"/>
              <a:buChar char="●"/>
            </a:pPr>
            <a:r>
              <a:rPr lang="en" sz="1700" b="1">
                <a:latin typeface="Times New Roman"/>
                <a:ea typeface="Times New Roman"/>
                <a:cs typeface="Times New Roman"/>
                <a:sym typeface="Times New Roman"/>
              </a:rPr>
              <a:t>Summary </a:t>
            </a:r>
            <a:endParaRPr b="1"/>
          </a:p>
          <a:p>
            <a:pPr marL="457200" lvl="0" indent="-342900" algn="just" rtl="0">
              <a:lnSpc>
                <a:spcPct val="100000"/>
              </a:lnSpc>
              <a:spcBef>
                <a:spcPts val="200"/>
              </a:spcBef>
              <a:spcAft>
                <a:spcPts val="0"/>
              </a:spcAft>
              <a:buClr>
                <a:schemeClr val="lt1"/>
              </a:buClr>
              <a:buSzPts val="1800"/>
              <a:buChar char="●"/>
            </a:pPr>
            <a:r>
              <a:rPr lang="en" sz="1700" b="1">
                <a:latin typeface="Times New Roman"/>
                <a:ea typeface="Times New Roman"/>
                <a:cs typeface="Times New Roman"/>
                <a:sym typeface="Times New Roman"/>
              </a:rPr>
              <a:t>Content</a:t>
            </a:r>
            <a:endParaRPr b="1"/>
          </a:p>
          <a:p>
            <a:pPr marL="914400" lvl="0" indent="-336550" algn="just" rtl="0">
              <a:lnSpc>
                <a:spcPct val="10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Preface on ML</a:t>
            </a:r>
            <a:endParaRPr/>
          </a:p>
          <a:p>
            <a:pPr marL="914400" lvl="0" indent="-336550" algn="just" rtl="0">
              <a:lnSpc>
                <a:spcPct val="10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Supervised and Unsupervised</a:t>
            </a:r>
            <a:endParaRPr/>
          </a:p>
          <a:p>
            <a:pPr marL="914400" lvl="0" indent="-336550" algn="just" rtl="0">
              <a:lnSpc>
                <a:spcPct val="10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Why Apache Spark?</a:t>
            </a:r>
            <a:endParaRPr/>
          </a:p>
          <a:p>
            <a:pPr marL="914400" lvl="0" indent="-336550" algn="just" rtl="0">
              <a:lnSpc>
                <a:spcPct val="10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Understanding Dataset</a:t>
            </a:r>
            <a:endParaRPr/>
          </a:p>
          <a:p>
            <a:pPr marL="914400" lvl="0" indent="-336550" algn="just" rtl="0">
              <a:lnSpc>
                <a:spcPct val="10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EDA</a:t>
            </a:r>
            <a:endParaRPr/>
          </a:p>
          <a:p>
            <a:pPr marL="914400" lvl="0" indent="-336550" algn="just" rtl="0">
              <a:lnSpc>
                <a:spcPct val="10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Model building and Prediction: Train-Test sets, Regression, Decision tree, Model evaluation</a:t>
            </a:r>
            <a:endParaRPr/>
          </a:p>
          <a:p>
            <a:pPr marL="457200" lvl="0" indent="-342900" algn="just" rtl="0">
              <a:lnSpc>
                <a:spcPct val="100000"/>
              </a:lnSpc>
              <a:spcBef>
                <a:spcPts val="200"/>
              </a:spcBef>
              <a:spcAft>
                <a:spcPts val="0"/>
              </a:spcAft>
              <a:buClr>
                <a:schemeClr val="lt1"/>
              </a:buClr>
              <a:buSzPts val="1800"/>
              <a:buChar char="●"/>
            </a:pPr>
            <a:r>
              <a:rPr lang="en" sz="1700" b="1">
                <a:latin typeface="Times New Roman"/>
                <a:ea typeface="Times New Roman"/>
                <a:cs typeface="Times New Roman"/>
                <a:sym typeface="Times New Roman"/>
              </a:rPr>
              <a:t>Comments</a:t>
            </a:r>
            <a:endParaRPr b="1"/>
          </a:p>
          <a:p>
            <a:pPr marL="457200" lvl="0" indent="-342900" algn="just" rtl="0">
              <a:lnSpc>
                <a:spcPct val="100000"/>
              </a:lnSpc>
              <a:spcBef>
                <a:spcPts val="200"/>
              </a:spcBef>
              <a:spcAft>
                <a:spcPts val="0"/>
              </a:spcAft>
              <a:buClr>
                <a:schemeClr val="lt1"/>
              </a:buClr>
              <a:buSzPts val="1800"/>
              <a:buChar char="●"/>
            </a:pPr>
            <a:r>
              <a:rPr lang="en" sz="1700" b="1">
                <a:latin typeface="Times New Roman"/>
                <a:ea typeface="Times New Roman"/>
                <a:cs typeface="Times New Roman"/>
                <a:sym typeface="Times New Roman"/>
              </a:rPr>
              <a:t>Conclusion</a:t>
            </a:r>
            <a:endParaRPr b="1"/>
          </a:p>
          <a:p>
            <a:pPr marL="457200" lvl="0" indent="-342900" algn="just" rtl="0">
              <a:lnSpc>
                <a:spcPct val="100000"/>
              </a:lnSpc>
              <a:spcBef>
                <a:spcPts val="200"/>
              </a:spcBef>
              <a:spcAft>
                <a:spcPts val="0"/>
              </a:spcAft>
              <a:buClr>
                <a:schemeClr val="lt1"/>
              </a:buClr>
              <a:buSzPts val="1800"/>
              <a:buChar char="●"/>
            </a:pPr>
            <a:r>
              <a:rPr lang="en" sz="1700" b="1">
                <a:latin typeface="Times New Roman"/>
                <a:ea typeface="Times New Roman"/>
                <a:cs typeface="Times New Roman"/>
                <a:sym typeface="Times New Roman"/>
              </a:rPr>
              <a:t>References</a:t>
            </a:r>
            <a:endParaRPr b="1"/>
          </a:p>
          <a:p>
            <a:pPr marL="457200" lvl="0" indent="-342900" algn="just" rtl="0">
              <a:lnSpc>
                <a:spcPct val="100000"/>
              </a:lnSpc>
              <a:spcBef>
                <a:spcPts val="200"/>
              </a:spcBef>
              <a:spcAft>
                <a:spcPts val="200"/>
              </a:spcAft>
              <a:buClr>
                <a:schemeClr val="lt1"/>
              </a:buClr>
              <a:buSzPts val="1800"/>
              <a:buChar char="●"/>
            </a:pPr>
            <a:r>
              <a:rPr lang="en" sz="1700" b="1">
                <a:latin typeface="Times New Roman"/>
                <a:ea typeface="Times New Roman"/>
                <a:cs typeface="Times New Roman"/>
                <a:sym typeface="Times New Roman"/>
              </a:rPr>
              <a:t>Q&amp;A</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8"/>
        <p:cNvGrpSpPr/>
        <p:nvPr/>
      </p:nvGrpSpPr>
      <p:grpSpPr>
        <a:xfrm>
          <a:off x="0" y="0"/>
          <a:ext cx="0" cy="0"/>
          <a:chOff x="0" y="0"/>
          <a:chExt cx="0" cy="0"/>
        </a:xfrm>
      </p:grpSpPr>
      <p:sp>
        <p:nvSpPr>
          <p:cNvPr id="199" name="Google Shape;199;p30"/>
          <p:cNvSpPr/>
          <p:nvPr/>
        </p:nvSpPr>
        <p:spPr>
          <a:xfrm>
            <a:off x="0" y="0"/>
            <a:ext cx="9141714" cy="51435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200" name="Google Shape;200;p30"/>
          <p:cNvGrpSpPr/>
          <p:nvPr/>
        </p:nvGrpSpPr>
        <p:grpSpPr>
          <a:xfrm>
            <a:off x="-313134" y="0"/>
            <a:ext cx="9438087" cy="5139928"/>
            <a:chOff x="-417513" y="0"/>
            <a:chExt cx="12584114" cy="6853238"/>
          </a:xfrm>
        </p:grpSpPr>
        <p:sp>
          <p:nvSpPr>
            <p:cNvPr id="201" name="Google Shape;201;p30"/>
            <p:cNvSpPr/>
            <p:nvPr/>
          </p:nvSpPr>
          <p:spPr>
            <a:xfrm>
              <a:off x="1306513" y="0"/>
              <a:ext cx="3862388" cy="6843713"/>
            </a:xfrm>
            <a:custGeom>
              <a:avLst/>
              <a:gdLst/>
              <a:ahLst/>
              <a:cxnLst/>
              <a:rect l="l" t="t" r="r" b="b"/>
              <a:pathLst>
                <a:path w="813" h="1440" extrusionOk="0">
                  <a:moveTo>
                    <a:pt x="813" y="0"/>
                  </a:moveTo>
                  <a:cubicBezTo>
                    <a:pt x="331" y="221"/>
                    <a:pt x="0" y="1039"/>
                    <a:pt x="435"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30"/>
            <p:cNvSpPr/>
            <p:nvPr/>
          </p:nvSpPr>
          <p:spPr>
            <a:xfrm>
              <a:off x="10626725" y="9525"/>
              <a:ext cx="1539875" cy="555625"/>
            </a:xfrm>
            <a:custGeom>
              <a:avLst/>
              <a:gdLst/>
              <a:ahLst/>
              <a:cxnLst/>
              <a:rect l="l" t="t" r="r" b="b"/>
              <a:pathLst>
                <a:path w="324" h="117" extrusionOk="0">
                  <a:moveTo>
                    <a:pt x="324" y="117"/>
                  </a:moveTo>
                  <a:cubicBezTo>
                    <a:pt x="223" y="64"/>
                    <a:pt x="107" y="28"/>
                    <a:pt x="0"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10247313" y="5013325"/>
              <a:ext cx="1919288" cy="1830388"/>
            </a:xfrm>
            <a:custGeom>
              <a:avLst/>
              <a:gdLst/>
              <a:ahLst/>
              <a:cxnLst/>
              <a:rect l="l" t="t" r="r" b="b"/>
              <a:pathLst>
                <a:path w="404" h="385" extrusionOk="0">
                  <a:moveTo>
                    <a:pt x="0" y="385"/>
                  </a:moveTo>
                  <a:cubicBezTo>
                    <a:pt x="146" y="272"/>
                    <a:pt x="285" y="142"/>
                    <a:pt x="404"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0"/>
            <p:cNvSpPr/>
            <p:nvPr/>
          </p:nvSpPr>
          <p:spPr>
            <a:xfrm>
              <a:off x="1120775" y="0"/>
              <a:ext cx="3676650" cy="6843713"/>
            </a:xfrm>
            <a:custGeom>
              <a:avLst/>
              <a:gdLst/>
              <a:ahLst/>
              <a:cxnLst/>
              <a:rect l="l" t="t" r="r" b="b"/>
              <a:pathLst>
                <a:path w="774" h="1440" extrusionOk="0">
                  <a:moveTo>
                    <a:pt x="774" y="0"/>
                  </a:moveTo>
                  <a:cubicBezTo>
                    <a:pt x="312" y="240"/>
                    <a:pt x="0" y="1034"/>
                    <a:pt x="411" y="1440"/>
                  </a:cubicBezTo>
                </a:path>
              </a:pathLst>
            </a:custGeom>
            <a:noFill/>
            <a:ln w="9525" cap="flat" cmpd="sng">
              <a:solidFill>
                <a:srgbClr val="FFFFFF">
                  <a:alpha val="34901"/>
                </a:srgb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11202988" y="9525"/>
              <a:ext cx="963613" cy="366713"/>
            </a:xfrm>
            <a:custGeom>
              <a:avLst/>
              <a:gdLst/>
              <a:ahLst/>
              <a:cxnLst/>
              <a:rect l="l" t="t" r="r" b="b"/>
              <a:pathLst>
                <a:path w="203" h="77" extrusionOk="0">
                  <a:moveTo>
                    <a:pt x="203" y="77"/>
                  </a:moveTo>
                  <a:cubicBezTo>
                    <a:pt x="138" y="46"/>
                    <a:pt x="68" y="21"/>
                    <a:pt x="0" y="0"/>
                  </a:cubicBezTo>
                </a:path>
              </a:pathLst>
            </a:custGeom>
            <a:noFill/>
            <a:ln w="9525" cap="flat" cmpd="sng">
              <a:solidFill>
                <a:srgbClr val="FFFFFF">
                  <a:alpha val="34901"/>
                </a:srgb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0"/>
            <p:cNvSpPr/>
            <p:nvPr/>
          </p:nvSpPr>
          <p:spPr>
            <a:xfrm>
              <a:off x="10494963" y="5275263"/>
              <a:ext cx="1666875" cy="1577975"/>
            </a:xfrm>
            <a:custGeom>
              <a:avLst/>
              <a:gdLst/>
              <a:ahLst/>
              <a:cxnLst/>
              <a:rect l="l" t="t" r="r" b="b"/>
              <a:pathLst>
                <a:path w="351" h="332" extrusionOk="0">
                  <a:moveTo>
                    <a:pt x="0" y="332"/>
                  </a:moveTo>
                  <a:cubicBezTo>
                    <a:pt x="125" y="232"/>
                    <a:pt x="245" y="121"/>
                    <a:pt x="351" y="0"/>
                  </a:cubicBezTo>
                </a:path>
              </a:pathLst>
            </a:custGeom>
            <a:noFill/>
            <a:ln w="9525" cap="flat" cmpd="sng">
              <a:solidFill>
                <a:srgbClr val="FFFFFF">
                  <a:alpha val="34901"/>
                </a:srgb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0"/>
            <p:cNvSpPr/>
            <p:nvPr/>
          </p:nvSpPr>
          <p:spPr>
            <a:xfrm>
              <a:off x="1001713" y="0"/>
              <a:ext cx="3621088" cy="6843713"/>
            </a:xfrm>
            <a:custGeom>
              <a:avLst/>
              <a:gdLst/>
              <a:ahLst/>
              <a:cxnLst/>
              <a:rect l="l" t="t" r="r" b="b"/>
              <a:pathLst>
                <a:path w="762" h="1440" extrusionOk="0">
                  <a:moveTo>
                    <a:pt x="762" y="0"/>
                  </a:moveTo>
                  <a:cubicBezTo>
                    <a:pt x="308" y="245"/>
                    <a:pt x="0" y="1033"/>
                    <a:pt x="403"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11501438" y="9525"/>
              <a:ext cx="665163" cy="257175"/>
            </a:xfrm>
            <a:custGeom>
              <a:avLst/>
              <a:gdLst/>
              <a:ahLst/>
              <a:cxnLst/>
              <a:rect l="l" t="t" r="r" b="b"/>
              <a:pathLst>
                <a:path w="140" h="54" extrusionOk="0">
                  <a:moveTo>
                    <a:pt x="140" y="54"/>
                  </a:moveTo>
                  <a:cubicBezTo>
                    <a:pt x="95" y="34"/>
                    <a:pt x="48" y="16"/>
                    <a:pt x="0"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10641013" y="5408613"/>
              <a:ext cx="1525588" cy="1435100"/>
            </a:xfrm>
            <a:custGeom>
              <a:avLst/>
              <a:gdLst/>
              <a:ahLst/>
              <a:cxnLst/>
              <a:rect l="l" t="t" r="r" b="b"/>
              <a:pathLst>
                <a:path w="321" h="302" extrusionOk="0">
                  <a:moveTo>
                    <a:pt x="0" y="302"/>
                  </a:moveTo>
                  <a:cubicBezTo>
                    <a:pt x="114" y="210"/>
                    <a:pt x="223" y="109"/>
                    <a:pt x="321"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1001713" y="0"/>
              <a:ext cx="3244850" cy="6843713"/>
            </a:xfrm>
            <a:custGeom>
              <a:avLst/>
              <a:gdLst/>
              <a:ahLst/>
              <a:cxnLst/>
              <a:rect l="l" t="t" r="r" b="b"/>
              <a:pathLst>
                <a:path w="683" h="1440" extrusionOk="0">
                  <a:moveTo>
                    <a:pt x="683" y="0"/>
                  </a:moveTo>
                  <a:cubicBezTo>
                    <a:pt x="258" y="256"/>
                    <a:pt x="0" y="1041"/>
                    <a:pt x="355"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10802938" y="5518150"/>
              <a:ext cx="1363663" cy="1325563"/>
            </a:xfrm>
            <a:custGeom>
              <a:avLst/>
              <a:gdLst/>
              <a:ahLst/>
              <a:cxnLst/>
              <a:rect l="l" t="t" r="r" b="b"/>
              <a:pathLst>
                <a:path w="287" h="279" extrusionOk="0">
                  <a:moveTo>
                    <a:pt x="0" y="279"/>
                  </a:moveTo>
                  <a:cubicBezTo>
                    <a:pt x="101" y="193"/>
                    <a:pt x="198" y="100"/>
                    <a:pt x="287"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0"/>
            <p:cNvSpPr/>
            <p:nvPr/>
          </p:nvSpPr>
          <p:spPr>
            <a:xfrm>
              <a:off x="889000" y="0"/>
              <a:ext cx="3230563" cy="6843713"/>
            </a:xfrm>
            <a:custGeom>
              <a:avLst/>
              <a:gdLst/>
              <a:ahLst/>
              <a:cxnLst/>
              <a:rect l="l" t="t" r="r" b="b"/>
              <a:pathLst>
                <a:path w="680" h="1440" extrusionOk="0">
                  <a:moveTo>
                    <a:pt x="680" y="0"/>
                  </a:moveTo>
                  <a:cubicBezTo>
                    <a:pt x="257" y="265"/>
                    <a:pt x="0" y="1026"/>
                    <a:pt x="337"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0979150" y="5694363"/>
              <a:ext cx="1187450" cy="1149350"/>
            </a:xfrm>
            <a:custGeom>
              <a:avLst/>
              <a:gdLst/>
              <a:ahLst/>
              <a:cxnLst/>
              <a:rect l="l" t="t" r="r" b="b"/>
              <a:pathLst>
                <a:path w="250" h="242" extrusionOk="0">
                  <a:moveTo>
                    <a:pt x="0" y="242"/>
                  </a:moveTo>
                  <a:cubicBezTo>
                    <a:pt x="88" y="166"/>
                    <a:pt x="172" y="85"/>
                    <a:pt x="250"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484188" y="0"/>
              <a:ext cx="3421063" cy="6843713"/>
            </a:xfrm>
            <a:custGeom>
              <a:avLst/>
              <a:gdLst/>
              <a:ahLst/>
              <a:cxnLst/>
              <a:rect l="l" t="t" r="r" b="b"/>
              <a:pathLst>
                <a:path w="720" h="1440" extrusionOk="0">
                  <a:moveTo>
                    <a:pt x="720" y="0"/>
                  </a:moveTo>
                  <a:cubicBezTo>
                    <a:pt x="316" y="282"/>
                    <a:pt x="0" y="1018"/>
                    <a:pt x="362"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a:off x="11287125" y="6049963"/>
              <a:ext cx="879475" cy="793750"/>
            </a:xfrm>
            <a:custGeom>
              <a:avLst/>
              <a:gdLst/>
              <a:ahLst/>
              <a:cxnLst/>
              <a:rect l="l" t="t" r="r" b="b"/>
              <a:pathLst>
                <a:path w="185" h="167" extrusionOk="0">
                  <a:moveTo>
                    <a:pt x="0" y="167"/>
                  </a:moveTo>
                  <a:cubicBezTo>
                    <a:pt x="63" y="114"/>
                    <a:pt x="125" y="58"/>
                    <a:pt x="185"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598488" y="0"/>
              <a:ext cx="2717800" cy="6843713"/>
            </a:xfrm>
            <a:custGeom>
              <a:avLst/>
              <a:gdLst/>
              <a:ahLst/>
              <a:cxnLst/>
              <a:rect l="l" t="t" r="r" b="b"/>
              <a:pathLst>
                <a:path w="572" h="1440" extrusionOk="0">
                  <a:moveTo>
                    <a:pt x="572" y="0"/>
                  </a:moveTo>
                  <a:cubicBezTo>
                    <a:pt x="213" y="320"/>
                    <a:pt x="0" y="979"/>
                    <a:pt x="164" y="1440"/>
                  </a:cubicBezTo>
                </a:path>
              </a:pathLst>
            </a:custGeom>
            <a:noFill/>
            <a:ln w="12700" cap="flat" cmpd="sng">
              <a:solidFill>
                <a:srgbClr val="FFFFFF">
                  <a:alpha val="34901"/>
                </a:srgb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a:off x="261938" y="0"/>
              <a:ext cx="2944813" cy="6843713"/>
            </a:xfrm>
            <a:custGeom>
              <a:avLst/>
              <a:gdLst/>
              <a:ahLst/>
              <a:cxnLst/>
              <a:rect l="l" t="t" r="r" b="b"/>
              <a:pathLst>
                <a:path w="620" h="1440" extrusionOk="0">
                  <a:moveTo>
                    <a:pt x="620" y="0"/>
                  </a:moveTo>
                  <a:cubicBezTo>
                    <a:pt x="248" y="325"/>
                    <a:pt x="0" y="960"/>
                    <a:pt x="186" y="1440"/>
                  </a:cubicBezTo>
                </a:path>
              </a:pathLst>
            </a:custGeom>
            <a:noFill/>
            <a:ln w="9525" cap="flat" cmpd="sng">
              <a:solidFill>
                <a:srgbClr val="FFFFFF">
                  <a:alpha val="34901"/>
                </a:srgbClr>
              </a:solidFill>
              <a:prstDash val="lg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417513" y="0"/>
              <a:ext cx="2403475" cy="6843713"/>
            </a:xfrm>
            <a:custGeom>
              <a:avLst/>
              <a:gdLst/>
              <a:ahLst/>
              <a:cxnLst/>
              <a:rect l="l" t="t" r="r" b="b"/>
              <a:pathLst>
                <a:path w="506" h="1440" extrusionOk="0">
                  <a:moveTo>
                    <a:pt x="506" y="0"/>
                  </a:moveTo>
                  <a:cubicBezTo>
                    <a:pt x="109" y="356"/>
                    <a:pt x="0" y="943"/>
                    <a:pt x="171"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14288" y="9525"/>
              <a:ext cx="1771650" cy="3198813"/>
            </a:xfrm>
            <a:custGeom>
              <a:avLst/>
              <a:gdLst/>
              <a:ahLst/>
              <a:cxnLst/>
              <a:rect l="l" t="t" r="r" b="b"/>
              <a:pathLst>
                <a:path w="373" h="673" extrusionOk="0">
                  <a:moveTo>
                    <a:pt x="373" y="0"/>
                  </a:moveTo>
                  <a:cubicBezTo>
                    <a:pt x="175" y="183"/>
                    <a:pt x="51" y="409"/>
                    <a:pt x="0" y="673"/>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a:off x="4763" y="6016625"/>
              <a:ext cx="214313" cy="827088"/>
            </a:xfrm>
            <a:custGeom>
              <a:avLst/>
              <a:gdLst/>
              <a:ahLst/>
              <a:cxnLst/>
              <a:rect l="l" t="t" r="r" b="b"/>
              <a:pathLst>
                <a:path w="45" h="174" extrusionOk="0">
                  <a:moveTo>
                    <a:pt x="0" y="0"/>
                  </a:moveTo>
                  <a:cubicBezTo>
                    <a:pt x="11" y="59"/>
                    <a:pt x="26" y="118"/>
                    <a:pt x="45" y="174"/>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a:off x="14288" y="0"/>
              <a:ext cx="1562100" cy="2228850"/>
            </a:xfrm>
            <a:custGeom>
              <a:avLst/>
              <a:gdLst/>
              <a:ahLst/>
              <a:cxnLst/>
              <a:rect l="l" t="t" r="r" b="b"/>
              <a:pathLst>
                <a:path w="329" h="469" extrusionOk="0">
                  <a:moveTo>
                    <a:pt x="329" y="0"/>
                  </a:moveTo>
                  <a:cubicBezTo>
                    <a:pt x="189" y="133"/>
                    <a:pt x="69" y="288"/>
                    <a:pt x="0" y="469"/>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22;p30"/>
          <p:cNvSpPr/>
          <p:nvPr/>
        </p:nvSpPr>
        <p:spPr>
          <a:xfrm>
            <a:off x="0" y="0"/>
            <a:ext cx="9141714" cy="434111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 name="Google Shape;223;p30"/>
          <p:cNvSpPr txBox="1">
            <a:spLocks noGrp="1"/>
          </p:cNvSpPr>
          <p:nvPr>
            <p:ph type="title"/>
          </p:nvPr>
        </p:nvSpPr>
        <p:spPr>
          <a:xfrm>
            <a:off x="363142" y="423863"/>
            <a:ext cx="8417716" cy="4238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2800"/>
              <a:buFont typeface="Times New Roman"/>
              <a:buNone/>
            </a:pPr>
            <a:r>
              <a:rPr lang="en" sz="2800" b="1" u="sng">
                <a:latin typeface="Times New Roman"/>
                <a:ea typeface="Times New Roman"/>
                <a:cs typeface="Times New Roman"/>
                <a:sym typeface="Times New Roman"/>
              </a:rPr>
              <a:t>Summary</a:t>
            </a:r>
            <a:endParaRPr sz="2800" b="1" u="sng">
              <a:solidFill>
                <a:schemeClr val="dk1"/>
              </a:solidFill>
              <a:latin typeface="Times New Roman"/>
              <a:ea typeface="Times New Roman"/>
              <a:cs typeface="Times New Roman"/>
              <a:sym typeface="Times New Roman"/>
            </a:endParaRPr>
          </a:p>
        </p:txBody>
      </p:sp>
      <p:sp>
        <p:nvSpPr>
          <p:cNvPr id="224" name="Google Shape;224;p30"/>
          <p:cNvSpPr txBox="1">
            <a:spLocks noGrp="1"/>
          </p:cNvSpPr>
          <p:nvPr>
            <p:ph type="body" idx="1"/>
          </p:nvPr>
        </p:nvSpPr>
        <p:spPr>
          <a:xfrm>
            <a:off x="363140" y="1005149"/>
            <a:ext cx="8417717" cy="3335965"/>
          </a:xfrm>
          <a:prstGeom prst="rect">
            <a:avLst/>
          </a:prstGeom>
          <a:noFill/>
          <a:ln>
            <a:noFill/>
          </a:ln>
        </p:spPr>
        <p:txBody>
          <a:bodyPr spcFirstLastPara="1" wrap="square" lIns="91425" tIns="45700" rIns="91425" bIns="45700" anchor="ctr" anchorCtr="0">
            <a:noAutofit/>
          </a:bodyPr>
          <a:lstStyle/>
          <a:p>
            <a:pPr marL="457200" lvl="0" indent="-342900" algn="l" rtl="0">
              <a:lnSpc>
                <a:spcPct val="110000"/>
              </a:lnSpc>
              <a:spcBef>
                <a:spcPts val="0"/>
              </a:spcBef>
              <a:spcAft>
                <a:spcPts val="0"/>
              </a:spcAft>
              <a:buClr>
                <a:schemeClr val="dk1"/>
              </a:buClr>
              <a:buSzPts val="1800"/>
              <a:buChar char="●"/>
            </a:pPr>
            <a:r>
              <a:rPr lang="en" sz="1480">
                <a:latin typeface="Times New Roman"/>
                <a:ea typeface="Times New Roman"/>
                <a:cs typeface="Times New Roman"/>
                <a:sym typeface="Times New Roman"/>
              </a:rPr>
              <a:t>Telemarketing advertising campaigns are a billion-dollar effort and one of the central uses of the machine learning model. The project is related to the direct marketing campaigns of a banking institution. The marketing campaigns were based on phone calls. </a:t>
            </a:r>
            <a:endParaRPr/>
          </a:p>
          <a:p>
            <a:pPr marL="114300" lvl="0" indent="0" algn="l" rtl="0">
              <a:lnSpc>
                <a:spcPct val="110000"/>
              </a:lnSpc>
              <a:spcBef>
                <a:spcPts val="0"/>
              </a:spcBef>
              <a:spcAft>
                <a:spcPts val="0"/>
              </a:spcAft>
              <a:buClr>
                <a:schemeClr val="dk1"/>
              </a:buClr>
              <a:buSzPts val="1800"/>
              <a:buNone/>
            </a:pPr>
            <a:endParaRPr sz="1480">
              <a:latin typeface="Times New Roman"/>
              <a:ea typeface="Times New Roman"/>
              <a:cs typeface="Times New Roman"/>
              <a:sym typeface="Times New Roman"/>
            </a:endParaRPr>
          </a:p>
          <a:p>
            <a:pPr marL="457200" lvl="0" indent="-342900" algn="l" rtl="0">
              <a:lnSpc>
                <a:spcPct val="110000"/>
              </a:lnSpc>
              <a:spcBef>
                <a:spcPts val="0"/>
              </a:spcBef>
              <a:spcAft>
                <a:spcPts val="0"/>
              </a:spcAft>
              <a:buClr>
                <a:schemeClr val="dk1"/>
              </a:buClr>
              <a:buSzPts val="1800"/>
              <a:buChar char="●"/>
            </a:pPr>
            <a:r>
              <a:rPr lang="en" sz="1480">
                <a:latin typeface="Times New Roman"/>
                <a:ea typeface="Times New Roman"/>
                <a:cs typeface="Times New Roman"/>
                <a:sym typeface="Times New Roman"/>
              </a:rPr>
              <a:t>The dataset contains around </a:t>
            </a:r>
            <a:r>
              <a:rPr lang="en" sz="1480" b="1">
                <a:latin typeface="Times New Roman"/>
                <a:ea typeface="Times New Roman"/>
                <a:cs typeface="Times New Roman"/>
                <a:sym typeface="Times New Roman"/>
              </a:rPr>
              <a:t>1.29 million rows </a:t>
            </a:r>
            <a:r>
              <a:rPr lang="en" sz="1480">
                <a:latin typeface="Times New Roman"/>
                <a:ea typeface="Times New Roman"/>
                <a:cs typeface="Times New Roman"/>
                <a:sym typeface="Times New Roman"/>
              </a:rPr>
              <a:t>and total of </a:t>
            </a:r>
            <a:r>
              <a:rPr lang="en" sz="1480" b="1">
                <a:latin typeface="Times New Roman"/>
                <a:ea typeface="Times New Roman"/>
                <a:cs typeface="Times New Roman"/>
                <a:sym typeface="Times New Roman"/>
              </a:rPr>
              <a:t>21 features </a:t>
            </a:r>
            <a:r>
              <a:rPr lang="en" sz="1480">
                <a:latin typeface="Times New Roman"/>
                <a:ea typeface="Times New Roman"/>
                <a:cs typeface="Times New Roman"/>
                <a:sym typeface="Times New Roman"/>
              </a:rPr>
              <a:t>and is assessed in Apache Spark which will work as high-performance general-purpose computing engine and it works by distributing its workload across several nodes in a cluster, making it a case of Big Data. Often, more than one contact to the same client was required, in order to assess if the product (bank term deposit) would be ('yes') or not ('no') subscribed. </a:t>
            </a:r>
            <a:endParaRPr/>
          </a:p>
          <a:p>
            <a:pPr marL="114300" lvl="0" indent="0" algn="l" rtl="0">
              <a:lnSpc>
                <a:spcPct val="110000"/>
              </a:lnSpc>
              <a:spcBef>
                <a:spcPts val="0"/>
              </a:spcBef>
              <a:spcAft>
                <a:spcPts val="0"/>
              </a:spcAft>
              <a:buClr>
                <a:schemeClr val="dk1"/>
              </a:buClr>
              <a:buSzPts val="1800"/>
              <a:buNone/>
            </a:pPr>
            <a:endParaRPr sz="1480">
              <a:latin typeface="Times New Roman"/>
              <a:ea typeface="Times New Roman"/>
              <a:cs typeface="Times New Roman"/>
              <a:sym typeface="Times New Roman"/>
            </a:endParaRPr>
          </a:p>
          <a:p>
            <a:pPr marL="457200" lvl="0" indent="-342900" algn="l" rtl="0">
              <a:lnSpc>
                <a:spcPct val="110000"/>
              </a:lnSpc>
              <a:spcBef>
                <a:spcPts val="0"/>
              </a:spcBef>
              <a:spcAft>
                <a:spcPts val="0"/>
              </a:spcAft>
              <a:buClr>
                <a:schemeClr val="dk1"/>
              </a:buClr>
              <a:buSzPts val="1800"/>
              <a:buChar char="●"/>
            </a:pPr>
            <a:r>
              <a:rPr lang="en" sz="1480">
                <a:latin typeface="Times New Roman"/>
                <a:ea typeface="Times New Roman"/>
                <a:cs typeface="Times New Roman"/>
                <a:sym typeface="Times New Roman"/>
              </a:rPr>
              <a:t>In this project, we predicted Customer Response to Bank Direct Telemarketing Campaign Project in </a:t>
            </a:r>
            <a:r>
              <a:rPr lang="en" sz="1480" b="1">
                <a:latin typeface="Times New Roman"/>
                <a:ea typeface="Times New Roman"/>
                <a:cs typeface="Times New Roman"/>
                <a:sym typeface="Times New Roman"/>
              </a:rPr>
              <a:t>Apache Spark</a:t>
            </a:r>
            <a:r>
              <a:rPr lang="en" sz="1480">
                <a:latin typeface="Times New Roman"/>
                <a:ea typeface="Times New Roman"/>
                <a:cs typeface="Times New Roman"/>
                <a:sym typeface="Times New Roman"/>
              </a:rPr>
              <a:t> (Machine Learning) using </a:t>
            </a:r>
            <a:r>
              <a:rPr lang="en" sz="1480" b="1">
                <a:latin typeface="Times New Roman"/>
                <a:ea typeface="Times New Roman"/>
                <a:cs typeface="Times New Roman"/>
                <a:sym typeface="Times New Roman"/>
              </a:rPr>
              <a:t>Decision Tree Model and Logistic Regression</a:t>
            </a:r>
            <a:r>
              <a:rPr lang="en" sz="1480">
                <a:latin typeface="Times New Roman"/>
                <a:ea typeface="Times New Roman"/>
                <a:cs typeface="Times New Roman"/>
                <a:sym typeface="Times New Roman"/>
              </a:rPr>
              <a:t>. </a:t>
            </a:r>
            <a:endParaRPr/>
          </a:p>
          <a:p>
            <a:pPr marL="457200" lvl="0" indent="-228600" algn="l" rtl="0">
              <a:lnSpc>
                <a:spcPct val="70000"/>
              </a:lnSpc>
              <a:spcBef>
                <a:spcPts val="0"/>
              </a:spcBef>
              <a:spcAft>
                <a:spcPts val="0"/>
              </a:spcAft>
              <a:buClr>
                <a:schemeClr val="dk1"/>
              </a:buClr>
              <a:buSzPts val="1800"/>
              <a:buNone/>
            </a:pPr>
            <a:endParaRPr sz="148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8"/>
        <p:cNvGrpSpPr/>
        <p:nvPr/>
      </p:nvGrpSpPr>
      <p:grpSpPr>
        <a:xfrm>
          <a:off x="0" y="0"/>
          <a:ext cx="0" cy="0"/>
          <a:chOff x="0" y="0"/>
          <a:chExt cx="0" cy="0"/>
        </a:xfrm>
      </p:grpSpPr>
      <p:sp>
        <p:nvSpPr>
          <p:cNvPr id="229" name="Google Shape;229;p31"/>
          <p:cNvSpPr/>
          <p:nvPr/>
        </p:nvSpPr>
        <p:spPr>
          <a:xfrm>
            <a:off x="0" y="0"/>
            <a:ext cx="9141714" cy="51435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30" name="Google Shape;230;p31"/>
          <p:cNvGrpSpPr/>
          <p:nvPr/>
        </p:nvGrpSpPr>
        <p:grpSpPr>
          <a:xfrm>
            <a:off x="-313134" y="0"/>
            <a:ext cx="9438087" cy="5139928"/>
            <a:chOff x="-417513" y="0"/>
            <a:chExt cx="12584114" cy="6853238"/>
          </a:xfrm>
        </p:grpSpPr>
        <p:sp>
          <p:nvSpPr>
            <p:cNvPr id="231" name="Google Shape;231;p31"/>
            <p:cNvSpPr/>
            <p:nvPr/>
          </p:nvSpPr>
          <p:spPr>
            <a:xfrm>
              <a:off x="1306513" y="0"/>
              <a:ext cx="3862388" cy="6843713"/>
            </a:xfrm>
            <a:custGeom>
              <a:avLst/>
              <a:gdLst/>
              <a:ahLst/>
              <a:cxnLst/>
              <a:rect l="l" t="t" r="r" b="b"/>
              <a:pathLst>
                <a:path w="813" h="1440" extrusionOk="0">
                  <a:moveTo>
                    <a:pt x="813" y="0"/>
                  </a:moveTo>
                  <a:cubicBezTo>
                    <a:pt x="331" y="221"/>
                    <a:pt x="0" y="1039"/>
                    <a:pt x="435"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2" name="Google Shape;232;p31"/>
            <p:cNvSpPr/>
            <p:nvPr/>
          </p:nvSpPr>
          <p:spPr>
            <a:xfrm>
              <a:off x="10626725" y="9525"/>
              <a:ext cx="1539875" cy="555625"/>
            </a:xfrm>
            <a:custGeom>
              <a:avLst/>
              <a:gdLst/>
              <a:ahLst/>
              <a:cxnLst/>
              <a:rect l="l" t="t" r="r" b="b"/>
              <a:pathLst>
                <a:path w="324" h="117" extrusionOk="0">
                  <a:moveTo>
                    <a:pt x="324" y="117"/>
                  </a:moveTo>
                  <a:cubicBezTo>
                    <a:pt x="223" y="64"/>
                    <a:pt x="107" y="28"/>
                    <a:pt x="0"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1"/>
            <p:cNvSpPr/>
            <p:nvPr/>
          </p:nvSpPr>
          <p:spPr>
            <a:xfrm>
              <a:off x="10247313" y="5013325"/>
              <a:ext cx="1919288" cy="1830388"/>
            </a:xfrm>
            <a:custGeom>
              <a:avLst/>
              <a:gdLst/>
              <a:ahLst/>
              <a:cxnLst/>
              <a:rect l="l" t="t" r="r" b="b"/>
              <a:pathLst>
                <a:path w="404" h="385" extrusionOk="0">
                  <a:moveTo>
                    <a:pt x="0" y="385"/>
                  </a:moveTo>
                  <a:cubicBezTo>
                    <a:pt x="146" y="272"/>
                    <a:pt x="285" y="142"/>
                    <a:pt x="404"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1"/>
            <p:cNvSpPr/>
            <p:nvPr/>
          </p:nvSpPr>
          <p:spPr>
            <a:xfrm>
              <a:off x="1120775" y="0"/>
              <a:ext cx="3676650" cy="6843713"/>
            </a:xfrm>
            <a:custGeom>
              <a:avLst/>
              <a:gdLst/>
              <a:ahLst/>
              <a:cxnLst/>
              <a:rect l="l" t="t" r="r" b="b"/>
              <a:pathLst>
                <a:path w="774" h="1440" extrusionOk="0">
                  <a:moveTo>
                    <a:pt x="774" y="0"/>
                  </a:moveTo>
                  <a:cubicBezTo>
                    <a:pt x="312" y="240"/>
                    <a:pt x="0" y="1034"/>
                    <a:pt x="411" y="1440"/>
                  </a:cubicBezTo>
                </a:path>
              </a:pathLst>
            </a:custGeom>
            <a:noFill/>
            <a:ln w="9525" cap="flat" cmpd="sng">
              <a:solidFill>
                <a:srgbClr val="FFFFFF">
                  <a:alpha val="34901"/>
                </a:srgb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1"/>
            <p:cNvSpPr/>
            <p:nvPr/>
          </p:nvSpPr>
          <p:spPr>
            <a:xfrm>
              <a:off x="11202988" y="9525"/>
              <a:ext cx="963613" cy="366713"/>
            </a:xfrm>
            <a:custGeom>
              <a:avLst/>
              <a:gdLst/>
              <a:ahLst/>
              <a:cxnLst/>
              <a:rect l="l" t="t" r="r" b="b"/>
              <a:pathLst>
                <a:path w="203" h="77" extrusionOk="0">
                  <a:moveTo>
                    <a:pt x="203" y="77"/>
                  </a:moveTo>
                  <a:cubicBezTo>
                    <a:pt x="138" y="46"/>
                    <a:pt x="68" y="21"/>
                    <a:pt x="0" y="0"/>
                  </a:cubicBezTo>
                </a:path>
              </a:pathLst>
            </a:custGeom>
            <a:noFill/>
            <a:ln w="9525" cap="flat" cmpd="sng">
              <a:solidFill>
                <a:srgbClr val="FFFFFF">
                  <a:alpha val="34901"/>
                </a:srgb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1"/>
            <p:cNvSpPr/>
            <p:nvPr/>
          </p:nvSpPr>
          <p:spPr>
            <a:xfrm>
              <a:off x="10494963" y="5275263"/>
              <a:ext cx="1666875" cy="1577975"/>
            </a:xfrm>
            <a:custGeom>
              <a:avLst/>
              <a:gdLst/>
              <a:ahLst/>
              <a:cxnLst/>
              <a:rect l="l" t="t" r="r" b="b"/>
              <a:pathLst>
                <a:path w="351" h="332" extrusionOk="0">
                  <a:moveTo>
                    <a:pt x="0" y="332"/>
                  </a:moveTo>
                  <a:cubicBezTo>
                    <a:pt x="125" y="232"/>
                    <a:pt x="245" y="121"/>
                    <a:pt x="351" y="0"/>
                  </a:cubicBezTo>
                </a:path>
              </a:pathLst>
            </a:custGeom>
            <a:noFill/>
            <a:ln w="9525" cap="flat" cmpd="sng">
              <a:solidFill>
                <a:srgbClr val="FFFFFF">
                  <a:alpha val="34901"/>
                </a:srgb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1"/>
            <p:cNvSpPr/>
            <p:nvPr/>
          </p:nvSpPr>
          <p:spPr>
            <a:xfrm>
              <a:off x="1001713" y="0"/>
              <a:ext cx="3621088" cy="6843713"/>
            </a:xfrm>
            <a:custGeom>
              <a:avLst/>
              <a:gdLst/>
              <a:ahLst/>
              <a:cxnLst/>
              <a:rect l="l" t="t" r="r" b="b"/>
              <a:pathLst>
                <a:path w="762" h="1440" extrusionOk="0">
                  <a:moveTo>
                    <a:pt x="762" y="0"/>
                  </a:moveTo>
                  <a:cubicBezTo>
                    <a:pt x="308" y="245"/>
                    <a:pt x="0" y="1033"/>
                    <a:pt x="403"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1"/>
            <p:cNvSpPr/>
            <p:nvPr/>
          </p:nvSpPr>
          <p:spPr>
            <a:xfrm>
              <a:off x="11501438" y="9525"/>
              <a:ext cx="665163" cy="257175"/>
            </a:xfrm>
            <a:custGeom>
              <a:avLst/>
              <a:gdLst/>
              <a:ahLst/>
              <a:cxnLst/>
              <a:rect l="l" t="t" r="r" b="b"/>
              <a:pathLst>
                <a:path w="140" h="54" extrusionOk="0">
                  <a:moveTo>
                    <a:pt x="140" y="54"/>
                  </a:moveTo>
                  <a:cubicBezTo>
                    <a:pt x="95" y="34"/>
                    <a:pt x="48" y="16"/>
                    <a:pt x="0"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1"/>
            <p:cNvSpPr/>
            <p:nvPr/>
          </p:nvSpPr>
          <p:spPr>
            <a:xfrm>
              <a:off x="10641013" y="5408613"/>
              <a:ext cx="1525588" cy="1435100"/>
            </a:xfrm>
            <a:custGeom>
              <a:avLst/>
              <a:gdLst/>
              <a:ahLst/>
              <a:cxnLst/>
              <a:rect l="l" t="t" r="r" b="b"/>
              <a:pathLst>
                <a:path w="321" h="302" extrusionOk="0">
                  <a:moveTo>
                    <a:pt x="0" y="302"/>
                  </a:moveTo>
                  <a:cubicBezTo>
                    <a:pt x="114" y="210"/>
                    <a:pt x="223" y="109"/>
                    <a:pt x="321"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1"/>
            <p:cNvSpPr/>
            <p:nvPr/>
          </p:nvSpPr>
          <p:spPr>
            <a:xfrm>
              <a:off x="1001713" y="0"/>
              <a:ext cx="3244850" cy="6843713"/>
            </a:xfrm>
            <a:custGeom>
              <a:avLst/>
              <a:gdLst/>
              <a:ahLst/>
              <a:cxnLst/>
              <a:rect l="l" t="t" r="r" b="b"/>
              <a:pathLst>
                <a:path w="683" h="1440" extrusionOk="0">
                  <a:moveTo>
                    <a:pt x="683" y="0"/>
                  </a:moveTo>
                  <a:cubicBezTo>
                    <a:pt x="258" y="256"/>
                    <a:pt x="0" y="1041"/>
                    <a:pt x="355"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1"/>
            <p:cNvSpPr/>
            <p:nvPr/>
          </p:nvSpPr>
          <p:spPr>
            <a:xfrm>
              <a:off x="10802938" y="5518150"/>
              <a:ext cx="1363663" cy="1325563"/>
            </a:xfrm>
            <a:custGeom>
              <a:avLst/>
              <a:gdLst/>
              <a:ahLst/>
              <a:cxnLst/>
              <a:rect l="l" t="t" r="r" b="b"/>
              <a:pathLst>
                <a:path w="287" h="279" extrusionOk="0">
                  <a:moveTo>
                    <a:pt x="0" y="279"/>
                  </a:moveTo>
                  <a:cubicBezTo>
                    <a:pt x="101" y="193"/>
                    <a:pt x="198" y="100"/>
                    <a:pt x="287"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1"/>
            <p:cNvSpPr/>
            <p:nvPr/>
          </p:nvSpPr>
          <p:spPr>
            <a:xfrm>
              <a:off x="889000" y="0"/>
              <a:ext cx="3230563" cy="6843713"/>
            </a:xfrm>
            <a:custGeom>
              <a:avLst/>
              <a:gdLst/>
              <a:ahLst/>
              <a:cxnLst/>
              <a:rect l="l" t="t" r="r" b="b"/>
              <a:pathLst>
                <a:path w="680" h="1440" extrusionOk="0">
                  <a:moveTo>
                    <a:pt x="680" y="0"/>
                  </a:moveTo>
                  <a:cubicBezTo>
                    <a:pt x="257" y="265"/>
                    <a:pt x="0" y="1026"/>
                    <a:pt x="337"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1"/>
            <p:cNvSpPr/>
            <p:nvPr/>
          </p:nvSpPr>
          <p:spPr>
            <a:xfrm>
              <a:off x="10979150" y="5694363"/>
              <a:ext cx="1187450" cy="1149350"/>
            </a:xfrm>
            <a:custGeom>
              <a:avLst/>
              <a:gdLst/>
              <a:ahLst/>
              <a:cxnLst/>
              <a:rect l="l" t="t" r="r" b="b"/>
              <a:pathLst>
                <a:path w="250" h="242" extrusionOk="0">
                  <a:moveTo>
                    <a:pt x="0" y="242"/>
                  </a:moveTo>
                  <a:cubicBezTo>
                    <a:pt x="88" y="166"/>
                    <a:pt x="172" y="85"/>
                    <a:pt x="250"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1"/>
            <p:cNvSpPr/>
            <p:nvPr/>
          </p:nvSpPr>
          <p:spPr>
            <a:xfrm>
              <a:off x="484188" y="0"/>
              <a:ext cx="3421063" cy="6843713"/>
            </a:xfrm>
            <a:custGeom>
              <a:avLst/>
              <a:gdLst/>
              <a:ahLst/>
              <a:cxnLst/>
              <a:rect l="l" t="t" r="r" b="b"/>
              <a:pathLst>
                <a:path w="720" h="1440" extrusionOk="0">
                  <a:moveTo>
                    <a:pt x="720" y="0"/>
                  </a:moveTo>
                  <a:cubicBezTo>
                    <a:pt x="316" y="282"/>
                    <a:pt x="0" y="1018"/>
                    <a:pt x="362"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1"/>
            <p:cNvSpPr/>
            <p:nvPr/>
          </p:nvSpPr>
          <p:spPr>
            <a:xfrm>
              <a:off x="11287125" y="6049963"/>
              <a:ext cx="879475" cy="793750"/>
            </a:xfrm>
            <a:custGeom>
              <a:avLst/>
              <a:gdLst/>
              <a:ahLst/>
              <a:cxnLst/>
              <a:rect l="l" t="t" r="r" b="b"/>
              <a:pathLst>
                <a:path w="185" h="167" extrusionOk="0">
                  <a:moveTo>
                    <a:pt x="0" y="167"/>
                  </a:moveTo>
                  <a:cubicBezTo>
                    <a:pt x="63" y="114"/>
                    <a:pt x="125" y="58"/>
                    <a:pt x="185"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1"/>
            <p:cNvSpPr/>
            <p:nvPr/>
          </p:nvSpPr>
          <p:spPr>
            <a:xfrm>
              <a:off x="598488" y="0"/>
              <a:ext cx="2717800" cy="6843713"/>
            </a:xfrm>
            <a:custGeom>
              <a:avLst/>
              <a:gdLst/>
              <a:ahLst/>
              <a:cxnLst/>
              <a:rect l="l" t="t" r="r" b="b"/>
              <a:pathLst>
                <a:path w="572" h="1440" extrusionOk="0">
                  <a:moveTo>
                    <a:pt x="572" y="0"/>
                  </a:moveTo>
                  <a:cubicBezTo>
                    <a:pt x="213" y="320"/>
                    <a:pt x="0" y="979"/>
                    <a:pt x="164" y="1440"/>
                  </a:cubicBezTo>
                </a:path>
              </a:pathLst>
            </a:custGeom>
            <a:noFill/>
            <a:ln w="12700" cap="flat" cmpd="sng">
              <a:solidFill>
                <a:srgbClr val="FFFFFF">
                  <a:alpha val="34901"/>
                </a:srgb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1"/>
            <p:cNvSpPr/>
            <p:nvPr/>
          </p:nvSpPr>
          <p:spPr>
            <a:xfrm>
              <a:off x="261938" y="0"/>
              <a:ext cx="2944813" cy="6843713"/>
            </a:xfrm>
            <a:custGeom>
              <a:avLst/>
              <a:gdLst/>
              <a:ahLst/>
              <a:cxnLst/>
              <a:rect l="l" t="t" r="r" b="b"/>
              <a:pathLst>
                <a:path w="620" h="1440" extrusionOk="0">
                  <a:moveTo>
                    <a:pt x="620" y="0"/>
                  </a:moveTo>
                  <a:cubicBezTo>
                    <a:pt x="248" y="325"/>
                    <a:pt x="0" y="960"/>
                    <a:pt x="186" y="1440"/>
                  </a:cubicBezTo>
                </a:path>
              </a:pathLst>
            </a:custGeom>
            <a:noFill/>
            <a:ln w="9525" cap="flat" cmpd="sng">
              <a:solidFill>
                <a:srgbClr val="FFFFFF">
                  <a:alpha val="34901"/>
                </a:srgbClr>
              </a:solidFill>
              <a:prstDash val="lg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1"/>
            <p:cNvSpPr/>
            <p:nvPr/>
          </p:nvSpPr>
          <p:spPr>
            <a:xfrm>
              <a:off x="-417513" y="0"/>
              <a:ext cx="2403475" cy="6843713"/>
            </a:xfrm>
            <a:custGeom>
              <a:avLst/>
              <a:gdLst/>
              <a:ahLst/>
              <a:cxnLst/>
              <a:rect l="l" t="t" r="r" b="b"/>
              <a:pathLst>
                <a:path w="506" h="1440" extrusionOk="0">
                  <a:moveTo>
                    <a:pt x="506" y="0"/>
                  </a:moveTo>
                  <a:cubicBezTo>
                    <a:pt x="109" y="356"/>
                    <a:pt x="0" y="943"/>
                    <a:pt x="171"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1"/>
            <p:cNvSpPr/>
            <p:nvPr/>
          </p:nvSpPr>
          <p:spPr>
            <a:xfrm>
              <a:off x="14288" y="9525"/>
              <a:ext cx="1771650" cy="3198813"/>
            </a:xfrm>
            <a:custGeom>
              <a:avLst/>
              <a:gdLst/>
              <a:ahLst/>
              <a:cxnLst/>
              <a:rect l="l" t="t" r="r" b="b"/>
              <a:pathLst>
                <a:path w="373" h="673" extrusionOk="0">
                  <a:moveTo>
                    <a:pt x="373" y="0"/>
                  </a:moveTo>
                  <a:cubicBezTo>
                    <a:pt x="175" y="183"/>
                    <a:pt x="51" y="409"/>
                    <a:pt x="0" y="673"/>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1"/>
            <p:cNvSpPr/>
            <p:nvPr/>
          </p:nvSpPr>
          <p:spPr>
            <a:xfrm>
              <a:off x="4763" y="6016625"/>
              <a:ext cx="214313" cy="827088"/>
            </a:xfrm>
            <a:custGeom>
              <a:avLst/>
              <a:gdLst/>
              <a:ahLst/>
              <a:cxnLst/>
              <a:rect l="l" t="t" r="r" b="b"/>
              <a:pathLst>
                <a:path w="45" h="174" extrusionOk="0">
                  <a:moveTo>
                    <a:pt x="0" y="0"/>
                  </a:moveTo>
                  <a:cubicBezTo>
                    <a:pt x="11" y="59"/>
                    <a:pt x="26" y="118"/>
                    <a:pt x="45" y="174"/>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1"/>
            <p:cNvSpPr/>
            <p:nvPr/>
          </p:nvSpPr>
          <p:spPr>
            <a:xfrm>
              <a:off x="14288" y="0"/>
              <a:ext cx="1562100" cy="2228850"/>
            </a:xfrm>
            <a:custGeom>
              <a:avLst/>
              <a:gdLst/>
              <a:ahLst/>
              <a:cxnLst/>
              <a:rect l="l" t="t" r="r" b="b"/>
              <a:pathLst>
                <a:path w="329" h="469" extrusionOk="0">
                  <a:moveTo>
                    <a:pt x="329" y="0"/>
                  </a:moveTo>
                  <a:cubicBezTo>
                    <a:pt x="189" y="133"/>
                    <a:pt x="69" y="288"/>
                    <a:pt x="0" y="469"/>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31"/>
          <p:cNvSpPr/>
          <p:nvPr/>
        </p:nvSpPr>
        <p:spPr>
          <a:xfrm>
            <a:off x="0" y="0"/>
            <a:ext cx="9141714" cy="434111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 name="Google Shape;253;p31"/>
          <p:cNvSpPr txBox="1">
            <a:spLocks noGrp="1"/>
          </p:cNvSpPr>
          <p:nvPr>
            <p:ph type="title"/>
          </p:nvPr>
        </p:nvSpPr>
        <p:spPr>
          <a:xfrm>
            <a:off x="363141" y="607766"/>
            <a:ext cx="8262939" cy="4238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2800"/>
              <a:buFont typeface="Times New Roman"/>
              <a:buNone/>
            </a:pPr>
            <a:r>
              <a:rPr lang="en" sz="2800" b="1" u="sng">
                <a:latin typeface="Times New Roman"/>
                <a:ea typeface="Times New Roman"/>
                <a:cs typeface="Times New Roman"/>
                <a:sym typeface="Times New Roman"/>
              </a:rPr>
              <a:t>Machine learning and its types</a:t>
            </a:r>
            <a:br>
              <a:rPr lang="en" sz="2800" b="1" u="sng">
                <a:latin typeface="Times New Roman"/>
                <a:ea typeface="Times New Roman"/>
                <a:cs typeface="Times New Roman"/>
                <a:sym typeface="Times New Roman"/>
              </a:rPr>
            </a:br>
            <a:endParaRPr sz="2800" b="1" u="sng">
              <a:solidFill>
                <a:schemeClr val="dk1"/>
              </a:solidFill>
              <a:latin typeface="Times New Roman"/>
              <a:ea typeface="Times New Roman"/>
              <a:cs typeface="Times New Roman"/>
              <a:sym typeface="Times New Roman"/>
            </a:endParaRPr>
          </a:p>
        </p:txBody>
      </p:sp>
      <p:sp>
        <p:nvSpPr>
          <p:cNvPr id="254" name="Google Shape;254;p31"/>
          <p:cNvSpPr txBox="1">
            <a:spLocks noGrp="1"/>
          </p:cNvSpPr>
          <p:nvPr>
            <p:ph type="body" idx="1"/>
          </p:nvPr>
        </p:nvSpPr>
        <p:spPr>
          <a:xfrm>
            <a:off x="363142" y="1005149"/>
            <a:ext cx="8331991" cy="3335965"/>
          </a:xfrm>
          <a:prstGeom prst="rect">
            <a:avLst/>
          </a:prstGeom>
          <a:noFill/>
          <a:ln>
            <a:noFill/>
          </a:ln>
        </p:spPr>
        <p:txBody>
          <a:bodyPr spcFirstLastPara="1" wrap="square" lIns="91425" tIns="45700" rIns="91425" bIns="45700" anchor="ctr" anchorCtr="0">
            <a:noAutofit/>
          </a:bodyPr>
          <a:lstStyle/>
          <a:p>
            <a:pPr marL="457200" lvl="0" indent="-342900" algn="l" rtl="0">
              <a:lnSpc>
                <a:spcPct val="120000"/>
              </a:lnSpc>
              <a:spcBef>
                <a:spcPts val="0"/>
              </a:spcBef>
              <a:spcAft>
                <a:spcPts val="0"/>
              </a:spcAft>
              <a:buClr>
                <a:schemeClr val="dk1"/>
              </a:buClr>
              <a:buSzPts val="1800"/>
              <a:buChar char="●"/>
            </a:pPr>
            <a:r>
              <a:rPr lang="en" sz="1600" b="1">
                <a:latin typeface="Times New Roman"/>
                <a:ea typeface="Times New Roman"/>
                <a:cs typeface="Times New Roman"/>
                <a:sym typeface="Times New Roman"/>
              </a:rPr>
              <a:t>Machine learning</a:t>
            </a:r>
            <a:r>
              <a:rPr lang="en" sz="1600">
                <a:latin typeface="Times New Roman"/>
                <a:ea typeface="Times New Roman"/>
                <a:cs typeface="Times New Roman"/>
                <a:sym typeface="Times New Roman"/>
              </a:rPr>
              <a:t> is an application of artificial intelligence (AI) that provides systems the ability to automatically learn and improve from experience without being explicitly programmed.</a:t>
            </a:r>
            <a:endParaRPr/>
          </a:p>
          <a:p>
            <a:pPr marL="457200" lvl="0" indent="-342900" algn="l" rtl="0">
              <a:lnSpc>
                <a:spcPct val="120000"/>
              </a:lnSpc>
              <a:spcBef>
                <a:spcPts val="0"/>
              </a:spcBef>
              <a:spcAft>
                <a:spcPts val="0"/>
              </a:spcAft>
              <a:buClr>
                <a:schemeClr val="dk1"/>
              </a:buClr>
              <a:buSzPts val="1800"/>
              <a:buChar char="●"/>
            </a:pPr>
            <a:r>
              <a:rPr lang="en" sz="1600" b="1">
                <a:latin typeface="Times New Roman"/>
                <a:ea typeface="Times New Roman"/>
                <a:cs typeface="Times New Roman"/>
                <a:sym typeface="Times New Roman"/>
              </a:rPr>
              <a:t>Supervised machine learning algorithms </a:t>
            </a:r>
            <a:r>
              <a:rPr lang="en" sz="1600">
                <a:latin typeface="Times New Roman"/>
                <a:ea typeface="Times New Roman"/>
                <a:cs typeface="Times New Roman"/>
                <a:sym typeface="Times New Roman"/>
              </a:rPr>
              <a:t>can apply what has been learned in the past to new data using labeled examples to predict future events.</a:t>
            </a:r>
            <a:endParaRPr/>
          </a:p>
          <a:p>
            <a:pPr marL="457200" lvl="0" indent="-342900" algn="l" rtl="0">
              <a:lnSpc>
                <a:spcPct val="120000"/>
              </a:lnSpc>
              <a:spcBef>
                <a:spcPts val="0"/>
              </a:spcBef>
              <a:spcAft>
                <a:spcPts val="0"/>
              </a:spcAft>
              <a:buClr>
                <a:schemeClr val="dk1"/>
              </a:buClr>
              <a:buSzPts val="1800"/>
              <a:buChar char="●"/>
            </a:pPr>
            <a:r>
              <a:rPr lang="en" sz="1600">
                <a:latin typeface="Times New Roman"/>
                <a:ea typeface="Times New Roman"/>
                <a:cs typeface="Times New Roman"/>
                <a:sym typeface="Times New Roman"/>
              </a:rPr>
              <a:t>In contrast, </a:t>
            </a:r>
            <a:r>
              <a:rPr lang="en" sz="1600" b="1">
                <a:latin typeface="Times New Roman"/>
                <a:ea typeface="Times New Roman"/>
                <a:cs typeface="Times New Roman"/>
                <a:sym typeface="Times New Roman"/>
              </a:rPr>
              <a:t>unsupervised machine learning algorithms </a:t>
            </a:r>
            <a:r>
              <a:rPr lang="en" sz="1600">
                <a:latin typeface="Times New Roman"/>
                <a:ea typeface="Times New Roman"/>
                <a:cs typeface="Times New Roman"/>
                <a:sym typeface="Times New Roman"/>
              </a:rPr>
              <a:t>are used when the information used to train is neither classified nor labeled. </a:t>
            </a:r>
            <a:endParaRPr/>
          </a:p>
          <a:p>
            <a:pPr marL="457200" lvl="0" indent="-342900" algn="l" rtl="0">
              <a:lnSpc>
                <a:spcPct val="120000"/>
              </a:lnSpc>
              <a:spcBef>
                <a:spcPts val="0"/>
              </a:spcBef>
              <a:spcAft>
                <a:spcPts val="0"/>
              </a:spcAft>
              <a:buClr>
                <a:schemeClr val="dk1"/>
              </a:buClr>
              <a:buSzPts val="1800"/>
              <a:buChar char="●"/>
            </a:pPr>
            <a:r>
              <a:rPr lang="en" sz="1600">
                <a:latin typeface="Times New Roman"/>
                <a:ea typeface="Times New Roman"/>
                <a:cs typeface="Times New Roman"/>
                <a:sym typeface="Times New Roman"/>
              </a:rPr>
              <a:t>There is also </a:t>
            </a:r>
            <a:r>
              <a:rPr lang="en" sz="1600" b="1">
                <a:latin typeface="Times New Roman"/>
                <a:ea typeface="Times New Roman"/>
                <a:cs typeface="Times New Roman"/>
                <a:sym typeface="Times New Roman"/>
              </a:rPr>
              <a:t>Semi supervised </a:t>
            </a:r>
            <a:r>
              <a:rPr lang="en" sz="1600">
                <a:latin typeface="Times New Roman"/>
                <a:ea typeface="Times New Roman"/>
                <a:cs typeface="Times New Roman"/>
                <a:sym typeface="Times New Roman"/>
              </a:rPr>
              <a:t>and </a:t>
            </a:r>
            <a:r>
              <a:rPr lang="en" sz="1600" b="1">
                <a:latin typeface="Times New Roman"/>
                <a:ea typeface="Times New Roman"/>
                <a:cs typeface="Times New Roman"/>
                <a:sym typeface="Times New Roman"/>
              </a:rPr>
              <a:t>Reinforcement </a:t>
            </a:r>
            <a:r>
              <a:rPr lang="en" sz="1600">
                <a:latin typeface="Times New Roman"/>
                <a:ea typeface="Times New Roman"/>
                <a:cs typeface="Times New Roman"/>
                <a:sym typeface="Times New Roman"/>
              </a:rPr>
              <a:t>machine learning algorithm but, for the scope of this project, we are focusing on supervised machine learning algorithms.</a:t>
            </a:r>
            <a:endParaRPr/>
          </a:p>
          <a:p>
            <a:pPr marL="228600" lvl="0" indent="0" algn="l" rtl="0">
              <a:lnSpc>
                <a:spcPct val="120000"/>
              </a:lnSpc>
              <a:spcBef>
                <a:spcPts val="0"/>
              </a:spcBef>
              <a:spcAft>
                <a:spcPts val="0"/>
              </a:spcAft>
              <a:buClr>
                <a:schemeClr val="dk1"/>
              </a:buClr>
              <a:buSzPts val="1800"/>
              <a:buNone/>
            </a:pPr>
            <a:endParaRPr sz="1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8"/>
        <p:cNvGrpSpPr/>
        <p:nvPr/>
      </p:nvGrpSpPr>
      <p:grpSpPr>
        <a:xfrm>
          <a:off x="0" y="0"/>
          <a:ext cx="0" cy="0"/>
          <a:chOff x="0" y="0"/>
          <a:chExt cx="0" cy="0"/>
        </a:xfrm>
      </p:grpSpPr>
      <p:sp>
        <p:nvSpPr>
          <p:cNvPr id="259" name="Google Shape;259;p32"/>
          <p:cNvSpPr/>
          <p:nvPr/>
        </p:nvSpPr>
        <p:spPr>
          <a:xfrm>
            <a:off x="0" y="0"/>
            <a:ext cx="9141714" cy="51435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60" name="Google Shape;260;p32"/>
          <p:cNvGrpSpPr/>
          <p:nvPr/>
        </p:nvGrpSpPr>
        <p:grpSpPr>
          <a:xfrm>
            <a:off x="-313134" y="0"/>
            <a:ext cx="9438087" cy="5139928"/>
            <a:chOff x="-417513" y="0"/>
            <a:chExt cx="12584114" cy="6853238"/>
          </a:xfrm>
        </p:grpSpPr>
        <p:sp>
          <p:nvSpPr>
            <p:cNvPr id="261" name="Google Shape;261;p32"/>
            <p:cNvSpPr/>
            <p:nvPr/>
          </p:nvSpPr>
          <p:spPr>
            <a:xfrm>
              <a:off x="1306513" y="0"/>
              <a:ext cx="3862388" cy="6843713"/>
            </a:xfrm>
            <a:custGeom>
              <a:avLst/>
              <a:gdLst/>
              <a:ahLst/>
              <a:cxnLst/>
              <a:rect l="l" t="t" r="r" b="b"/>
              <a:pathLst>
                <a:path w="813" h="1440" extrusionOk="0">
                  <a:moveTo>
                    <a:pt x="813" y="0"/>
                  </a:moveTo>
                  <a:cubicBezTo>
                    <a:pt x="331" y="221"/>
                    <a:pt x="0" y="1039"/>
                    <a:pt x="435"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2" name="Google Shape;262;p32"/>
            <p:cNvSpPr/>
            <p:nvPr/>
          </p:nvSpPr>
          <p:spPr>
            <a:xfrm>
              <a:off x="10626725" y="9525"/>
              <a:ext cx="1539875" cy="555625"/>
            </a:xfrm>
            <a:custGeom>
              <a:avLst/>
              <a:gdLst/>
              <a:ahLst/>
              <a:cxnLst/>
              <a:rect l="l" t="t" r="r" b="b"/>
              <a:pathLst>
                <a:path w="324" h="117" extrusionOk="0">
                  <a:moveTo>
                    <a:pt x="324" y="117"/>
                  </a:moveTo>
                  <a:cubicBezTo>
                    <a:pt x="223" y="64"/>
                    <a:pt x="107" y="28"/>
                    <a:pt x="0"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2"/>
            <p:cNvSpPr/>
            <p:nvPr/>
          </p:nvSpPr>
          <p:spPr>
            <a:xfrm>
              <a:off x="10247313" y="5013325"/>
              <a:ext cx="1919288" cy="1830388"/>
            </a:xfrm>
            <a:custGeom>
              <a:avLst/>
              <a:gdLst/>
              <a:ahLst/>
              <a:cxnLst/>
              <a:rect l="l" t="t" r="r" b="b"/>
              <a:pathLst>
                <a:path w="404" h="385" extrusionOk="0">
                  <a:moveTo>
                    <a:pt x="0" y="385"/>
                  </a:moveTo>
                  <a:cubicBezTo>
                    <a:pt x="146" y="272"/>
                    <a:pt x="285" y="142"/>
                    <a:pt x="404"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2"/>
            <p:cNvSpPr/>
            <p:nvPr/>
          </p:nvSpPr>
          <p:spPr>
            <a:xfrm>
              <a:off x="1120775" y="0"/>
              <a:ext cx="3676650" cy="6843713"/>
            </a:xfrm>
            <a:custGeom>
              <a:avLst/>
              <a:gdLst/>
              <a:ahLst/>
              <a:cxnLst/>
              <a:rect l="l" t="t" r="r" b="b"/>
              <a:pathLst>
                <a:path w="774" h="1440" extrusionOk="0">
                  <a:moveTo>
                    <a:pt x="774" y="0"/>
                  </a:moveTo>
                  <a:cubicBezTo>
                    <a:pt x="312" y="240"/>
                    <a:pt x="0" y="1034"/>
                    <a:pt x="411" y="1440"/>
                  </a:cubicBezTo>
                </a:path>
              </a:pathLst>
            </a:custGeom>
            <a:noFill/>
            <a:ln w="9525" cap="flat" cmpd="sng">
              <a:solidFill>
                <a:srgbClr val="FFFFFF">
                  <a:alpha val="34901"/>
                </a:srgb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2"/>
            <p:cNvSpPr/>
            <p:nvPr/>
          </p:nvSpPr>
          <p:spPr>
            <a:xfrm>
              <a:off x="11202988" y="9525"/>
              <a:ext cx="963613" cy="366713"/>
            </a:xfrm>
            <a:custGeom>
              <a:avLst/>
              <a:gdLst/>
              <a:ahLst/>
              <a:cxnLst/>
              <a:rect l="l" t="t" r="r" b="b"/>
              <a:pathLst>
                <a:path w="203" h="77" extrusionOk="0">
                  <a:moveTo>
                    <a:pt x="203" y="77"/>
                  </a:moveTo>
                  <a:cubicBezTo>
                    <a:pt x="138" y="46"/>
                    <a:pt x="68" y="21"/>
                    <a:pt x="0" y="0"/>
                  </a:cubicBezTo>
                </a:path>
              </a:pathLst>
            </a:custGeom>
            <a:noFill/>
            <a:ln w="9525" cap="flat" cmpd="sng">
              <a:solidFill>
                <a:srgbClr val="FFFFFF">
                  <a:alpha val="34901"/>
                </a:srgb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2"/>
            <p:cNvSpPr/>
            <p:nvPr/>
          </p:nvSpPr>
          <p:spPr>
            <a:xfrm>
              <a:off x="10494963" y="5275263"/>
              <a:ext cx="1666875" cy="1577975"/>
            </a:xfrm>
            <a:custGeom>
              <a:avLst/>
              <a:gdLst/>
              <a:ahLst/>
              <a:cxnLst/>
              <a:rect l="l" t="t" r="r" b="b"/>
              <a:pathLst>
                <a:path w="351" h="332" extrusionOk="0">
                  <a:moveTo>
                    <a:pt x="0" y="332"/>
                  </a:moveTo>
                  <a:cubicBezTo>
                    <a:pt x="125" y="232"/>
                    <a:pt x="245" y="121"/>
                    <a:pt x="351" y="0"/>
                  </a:cubicBezTo>
                </a:path>
              </a:pathLst>
            </a:custGeom>
            <a:noFill/>
            <a:ln w="9525" cap="flat" cmpd="sng">
              <a:solidFill>
                <a:srgbClr val="FFFFFF">
                  <a:alpha val="34901"/>
                </a:srgb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2"/>
            <p:cNvSpPr/>
            <p:nvPr/>
          </p:nvSpPr>
          <p:spPr>
            <a:xfrm>
              <a:off x="1001713" y="0"/>
              <a:ext cx="3621088" cy="6843713"/>
            </a:xfrm>
            <a:custGeom>
              <a:avLst/>
              <a:gdLst/>
              <a:ahLst/>
              <a:cxnLst/>
              <a:rect l="l" t="t" r="r" b="b"/>
              <a:pathLst>
                <a:path w="762" h="1440" extrusionOk="0">
                  <a:moveTo>
                    <a:pt x="762" y="0"/>
                  </a:moveTo>
                  <a:cubicBezTo>
                    <a:pt x="308" y="245"/>
                    <a:pt x="0" y="1033"/>
                    <a:pt x="403"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2"/>
            <p:cNvSpPr/>
            <p:nvPr/>
          </p:nvSpPr>
          <p:spPr>
            <a:xfrm>
              <a:off x="11501438" y="9525"/>
              <a:ext cx="665163" cy="257175"/>
            </a:xfrm>
            <a:custGeom>
              <a:avLst/>
              <a:gdLst/>
              <a:ahLst/>
              <a:cxnLst/>
              <a:rect l="l" t="t" r="r" b="b"/>
              <a:pathLst>
                <a:path w="140" h="54" extrusionOk="0">
                  <a:moveTo>
                    <a:pt x="140" y="54"/>
                  </a:moveTo>
                  <a:cubicBezTo>
                    <a:pt x="95" y="34"/>
                    <a:pt x="48" y="16"/>
                    <a:pt x="0"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2"/>
            <p:cNvSpPr/>
            <p:nvPr/>
          </p:nvSpPr>
          <p:spPr>
            <a:xfrm>
              <a:off x="10641013" y="5408613"/>
              <a:ext cx="1525588" cy="1435100"/>
            </a:xfrm>
            <a:custGeom>
              <a:avLst/>
              <a:gdLst/>
              <a:ahLst/>
              <a:cxnLst/>
              <a:rect l="l" t="t" r="r" b="b"/>
              <a:pathLst>
                <a:path w="321" h="302" extrusionOk="0">
                  <a:moveTo>
                    <a:pt x="0" y="302"/>
                  </a:moveTo>
                  <a:cubicBezTo>
                    <a:pt x="114" y="210"/>
                    <a:pt x="223" y="109"/>
                    <a:pt x="321"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2"/>
            <p:cNvSpPr/>
            <p:nvPr/>
          </p:nvSpPr>
          <p:spPr>
            <a:xfrm>
              <a:off x="1001713" y="0"/>
              <a:ext cx="3244850" cy="6843713"/>
            </a:xfrm>
            <a:custGeom>
              <a:avLst/>
              <a:gdLst/>
              <a:ahLst/>
              <a:cxnLst/>
              <a:rect l="l" t="t" r="r" b="b"/>
              <a:pathLst>
                <a:path w="683" h="1440" extrusionOk="0">
                  <a:moveTo>
                    <a:pt x="683" y="0"/>
                  </a:moveTo>
                  <a:cubicBezTo>
                    <a:pt x="258" y="256"/>
                    <a:pt x="0" y="1041"/>
                    <a:pt x="355"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2"/>
            <p:cNvSpPr/>
            <p:nvPr/>
          </p:nvSpPr>
          <p:spPr>
            <a:xfrm>
              <a:off x="10802938" y="5518150"/>
              <a:ext cx="1363663" cy="1325563"/>
            </a:xfrm>
            <a:custGeom>
              <a:avLst/>
              <a:gdLst/>
              <a:ahLst/>
              <a:cxnLst/>
              <a:rect l="l" t="t" r="r" b="b"/>
              <a:pathLst>
                <a:path w="287" h="279" extrusionOk="0">
                  <a:moveTo>
                    <a:pt x="0" y="279"/>
                  </a:moveTo>
                  <a:cubicBezTo>
                    <a:pt x="101" y="193"/>
                    <a:pt x="198" y="100"/>
                    <a:pt x="287"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2"/>
            <p:cNvSpPr/>
            <p:nvPr/>
          </p:nvSpPr>
          <p:spPr>
            <a:xfrm>
              <a:off x="889000" y="0"/>
              <a:ext cx="3230563" cy="6843713"/>
            </a:xfrm>
            <a:custGeom>
              <a:avLst/>
              <a:gdLst/>
              <a:ahLst/>
              <a:cxnLst/>
              <a:rect l="l" t="t" r="r" b="b"/>
              <a:pathLst>
                <a:path w="680" h="1440" extrusionOk="0">
                  <a:moveTo>
                    <a:pt x="680" y="0"/>
                  </a:moveTo>
                  <a:cubicBezTo>
                    <a:pt x="257" y="265"/>
                    <a:pt x="0" y="1026"/>
                    <a:pt x="337"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2"/>
            <p:cNvSpPr/>
            <p:nvPr/>
          </p:nvSpPr>
          <p:spPr>
            <a:xfrm>
              <a:off x="10979150" y="5694363"/>
              <a:ext cx="1187450" cy="1149350"/>
            </a:xfrm>
            <a:custGeom>
              <a:avLst/>
              <a:gdLst/>
              <a:ahLst/>
              <a:cxnLst/>
              <a:rect l="l" t="t" r="r" b="b"/>
              <a:pathLst>
                <a:path w="250" h="242" extrusionOk="0">
                  <a:moveTo>
                    <a:pt x="0" y="242"/>
                  </a:moveTo>
                  <a:cubicBezTo>
                    <a:pt x="88" y="166"/>
                    <a:pt x="172" y="85"/>
                    <a:pt x="250"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2"/>
            <p:cNvSpPr/>
            <p:nvPr/>
          </p:nvSpPr>
          <p:spPr>
            <a:xfrm>
              <a:off x="484188" y="0"/>
              <a:ext cx="3421063" cy="6843713"/>
            </a:xfrm>
            <a:custGeom>
              <a:avLst/>
              <a:gdLst/>
              <a:ahLst/>
              <a:cxnLst/>
              <a:rect l="l" t="t" r="r" b="b"/>
              <a:pathLst>
                <a:path w="720" h="1440" extrusionOk="0">
                  <a:moveTo>
                    <a:pt x="720" y="0"/>
                  </a:moveTo>
                  <a:cubicBezTo>
                    <a:pt x="316" y="282"/>
                    <a:pt x="0" y="1018"/>
                    <a:pt x="362"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2"/>
            <p:cNvSpPr/>
            <p:nvPr/>
          </p:nvSpPr>
          <p:spPr>
            <a:xfrm>
              <a:off x="11287125" y="6049963"/>
              <a:ext cx="879475" cy="793750"/>
            </a:xfrm>
            <a:custGeom>
              <a:avLst/>
              <a:gdLst/>
              <a:ahLst/>
              <a:cxnLst/>
              <a:rect l="l" t="t" r="r" b="b"/>
              <a:pathLst>
                <a:path w="185" h="167" extrusionOk="0">
                  <a:moveTo>
                    <a:pt x="0" y="167"/>
                  </a:moveTo>
                  <a:cubicBezTo>
                    <a:pt x="63" y="114"/>
                    <a:pt x="125" y="58"/>
                    <a:pt x="185"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2"/>
            <p:cNvSpPr/>
            <p:nvPr/>
          </p:nvSpPr>
          <p:spPr>
            <a:xfrm>
              <a:off x="598488" y="0"/>
              <a:ext cx="2717800" cy="6843713"/>
            </a:xfrm>
            <a:custGeom>
              <a:avLst/>
              <a:gdLst/>
              <a:ahLst/>
              <a:cxnLst/>
              <a:rect l="l" t="t" r="r" b="b"/>
              <a:pathLst>
                <a:path w="572" h="1440" extrusionOk="0">
                  <a:moveTo>
                    <a:pt x="572" y="0"/>
                  </a:moveTo>
                  <a:cubicBezTo>
                    <a:pt x="213" y="320"/>
                    <a:pt x="0" y="979"/>
                    <a:pt x="164" y="1440"/>
                  </a:cubicBezTo>
                </a:path>
              </a:pathLst>
            </a:custGeom>
            <a:noFill/>
            <a:ln w="12700" cap="flat" cmpd="sng">
              <a:solidFill>
                <a:srgbClr val="FFFFFF">
                  <a:alpha val="34901"/>
                </a:srgb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2"/>
            <p:cNvSpPr/>
            <p:nvPr/>
          </p:nvSpPr>
          <p:spPr>
            <a:xfrm>
              <a:off x="261938" y="0"/>
              <a:ext cx="2944813" cy="6843713"/>
            </a:xfrm>
            <a:custGeom>
              <a:avLst/>
              <a:gdLst/>
              <a:ahLst/>
              <a:cxnLst/>
              <a:rect l="l" t="t" r="r" b="b"/>
              <a:pathLst>
                <a:path w="620" h="1440" extrusionOk="0">
                  <a:moveTo>
                    <a:pt x="620" y="0"/>
                  </a:moveTo>
                  <a:cubicBezTo>
                    <a:pt x="248" y="325"/>
                    <a:pt x="0" y="960"/>
                    <a:pt x="186" y="1440"/>
                  </a:cubicBezTo>
                </a:path>
              </a:pathLst>
            </a:custGeom>
            <a:noFill/>
            <a:ln w="9525" cap="flat" cmpd="sng">
              <a:solidFill>
                <a:srgbClr val="FFFFFF">
                  <a:alpha val="34901"/>
                </a:srgbClr>
              </a:solidFill>
              <a:prstDash val="lg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2"/>
            <p:cNvSpPr/>
            <p:nvPr/>
          </p:nvSpPr>
          <p:spPr>
            <a:xfrm>
              <a:off x="-417513" y="0"/>
              <a:ext cx="2403475" cy="6843713"/>
            </a:xfrm>
            <a:custGeom>
              <a:avLst/>
              <a:gdLst/>
              <a:ahLst/>
              <a:cxnLst/>
              <a:rect l="l" t="t" r="r" b="b"/>
              <a:pathLst>
                <a:path w="506" h="1440" extrusionOk="0">
                  <a:moveTo>
                    <a:pt x="506" y="0"/>
                  </a:moveTo>
                  <a:cubicBezTo>
                    <a:pt x="109" y="356"/>
                    <a:pt x="0" y="943"/>
                    <a:pt x="171"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2"/>
            <p:cNvSpPr/>
            <p:nvPr/>
          </p:nvSpPr>
          <p:spPr>
            <a:xfrm>
              <a:off x="14288" y="9525"/>
              <a:ext cx="1771650" cy="3198813"/>
            </a:xfrm>
            <a:custGeom>
              <a:avLst/>
              <a:gdLst/>
              <a:ahLst/>
              <a:cxnLst/>
              <a:rect l="l" t="t" r="r" b="b"/>
              <a:pathLst>
                <a:path w="373" h="673" extrusionOk="0">
                  <a:moveTo>
                    <a:pt x="373" y="0"/>
                  </a:moveTo>
                  <a:cubicBezTo>
                    <a:pt x="175" y="183"/>
                    <a:pt x="51" y="409"/>
                    <a:pt x="0" y="673"/>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2"/>
            <p:cNvSpPr/>
            <p:nvPr/>
          </p:nvSpPr>
          <p:spPr>
            <a:xfrm>
              <a:off x="4763" y="6016625"/>
              <a:ext cx="214313" cy="827088"/>
            </a:xfrm>
            <a:custGeom>
              <a:avLst/>
              <a:gdLst/>
              <a:ahLst/>
              <a:cxnLst/>
              <a:rect l="l" t="t" r="r" b="b"/>
              <a:pathLst>
                <a:path w="45" h="174" extrusionOk="0">
                  <a:moveTo>
                    <a:pt x="0" y="0"/>
                  </a:moveTo>
                  <a:cubicBezTo>
                    <a:pt x="11" y="59"/>
                    <a:pt x="26" y="118"/>
                    <a:pt x="45" y="174"/>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2"/>
            <p:cNvSpPr/>
            <p:nvPr/>
          </p:nvSpPr>
          <p:spPr>
            <a:xfrm>
              <a:off x="14288" y="0"/>
              <a:ext cx="1562100" cy="2228850"/>
            </a:xfrm>
            <a:custGeom>
              <a:avLst/>
              <a:gdLst/>
              <a:ahLst/>
              <a:cxnLst/>
              <a:rect l="l" t="t" r="r" b="b"/>
              <a:pathLst>
                <a:path w="329" h="469" extrusionOk="0">
                  <a:moveTo>
                    <a:pt x="329" y="0"/>
                  </a:moveTo>
                  <a:cubicBezTo>
                    <a:pt x="189" y="133"/>
                    <a:pt x="69" y="288"/>
                    <a:pt x="0" y="469"/>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 name="Google Shape;282;p32"/>
          <p:cNvSpPr/>
          <p:nvPr/>
        </p:nvSpPr>
        <p:spPr>
          <a:xfrm>
            <a:off x="0" y="0"/>
            <a:ext cx="9141714" cy="434111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3" name="Google Shape;283;p32"/>
          <p:cNvSpPr txBox="1">
            <a:spLocks noGrp="1"/>
          </p:cNvSpPr>
          <p:nvPr>
            <p:ph type="title"/>
          </p:nvPr>
        </p:nvSpPr>
        <p:spPr>
          <a:xfrm>
            <a:off x="363142" y="297609"/>
            <a:ext cx="8331991" cy="4238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2800"/>
              <a:buFont typeface="Times New Roman"/>
              <a:buNone/>
            </a:pPr>
            <a:r>
              <a:rPr lang="en" sz="2800" b="1" u="sng">
                <a:latin typeface="Times New Roman"/>
                <a:ea typeface="Times New Roman"/>
                <a:cs typeface="Times New Roman"/>
                <a:sym typeface="Times New Roman"/>
              </a:rPr>
              <a:t>Why Apache spark? </a:t>
            </a:r>
            <a:endParaRPr sz="2800" b="1" u="sng">
              <a:solidFill>
                <a:schemeClr val="dk1"/>
              </a:solidFill>
              <a:latin typeface="Times New Roman"/>
              <a:ea typeface="Times New Roman"/>
              <a:cs typeface="Times New Roman"/>
              <a:sym typeface="Times New Roman"/>
            </a:endParaRPr>
          </a:p>
        </p:txBody>
      </p:sp>
      <p:sp>
        <p:nvSpPr>
          <p:cNvPr id="284" name="Google Shape;284;p32"/>
          <p:cNvSpPr txBox="1">
            <a:spLocks noGrp="1"/>
          </p:cNvSpPr>
          <p:nvPr>
            <p:ph type="body" idx="1"/>
          </p:nvPr>
        </p:nvSpPr>
        <p:spPr>
          <a:xfrm>
            <a:off x="196454" y="1005149"/>
            <a:ext cx="8751092" cy="3335965"/>
          </a:xfrm>
          <a:prstGeom prst="rect">
            <a:avLst/>
          </a:prstGeom>
          <a:noFill/>
          <a:ln>
            <a:noFill/>
          </a:ln>
        </p:spPr>
        <p:txBody>
          <a:bodyPr spcFirstLastPara="1" wrap="square" lIns="91425" tIns="45700" rIns="91425" bIns="45700" anchor="ctr" anchorCtr="0">
            <a:noAutofit/>
          </a:bodyPr>
          <a:lstStyle/>
          <a:p>
            <a:pPr marL="457200" lvl="0" indent="-342900" algn="l" rtl="0">
              <a:lnSpc>
                <a:spcPct val="120000"/>
              </a:lnSpc>
              <a:spcBef>
                <a:spcPts val="0"/>
              </a:spcBef>
              <a:spcAft>
                <a:spcPts val="0"/>
              </a:spcAft>
              <a:buClr>
                <a:schemeClr val="dk1"/>
              </a:buClr>
              <a:buSzPts val="1800"/>
              <a:buChar char="●"/>
            </a:pPr>
            <a:r>
              <a:rPr lang="en" sz="1700">
                <a:latin typeface="Times New Roman"/>
                <a:ea typeface="Times New Roman"/>
                <a:cs typeface="Times New Roman"/>
                <a:sym typeface="Times New Roman"/>
              </a:rPr>
              <a:t>Spark executes much </a:t>
            </a:r>
            <a:r>
              <a:rPr lang="en" sz="1700" b="1">
                <a:latin typeface="Times New Roman"/>
                <a:ea typeface="Times New Roman"/>
                <a:cs typeface="Times New Roman"/>
                <a:sym typeface="Times New Roman"/>
              </a:rPr>
              <a:t>faster</a:t>
            </a:r>
            <a:r>
              <a:rPr lang="en" sz="1700">
                <a:latin typeface="Times New Roman"/>
                <a:ea typeface="Times New Roman"/>
                <a:cs typeface="Times New Roman"/>
                <a:sym typeface="Times New Roman"/>
              </a:rPr>
              <a:t> by caching data in memory across multiple </a:t>
            </a:r>
            <a:r>
              <a:rPr lang="en" sz="1700" b="1">
                <a:latin typeface="Times New Roman"/>
                <a:ea typeface="Times New Roman"/>
                <a:cs typeface="Times New Roman"/>
                <a:sym typeface="Times New Roman"/>
              </a:rPr>
              <a:t>parallel operations</a:t>
            </a:r>
            <a:r>
              <a:rPr lang="en" sz="1700">
                <a:latin typeface="Times New Roman"/>
                <a:ea typeface="Times New Roman"/>
                <a:cs typeface="Times New Roman"/>
                <a:sym typeface="Times New Roman"/>
              </a:rPr>
              <a:t>, whereas MapReduce involves more reading and writing from disk.</a:t>
            </a:r>
            <a:endParaRPr/>
          </a:p>
          <a:p>
            <a:pPr marL="457200" lvl="0" indent="-342900" algn="l" rtl="0">
              <a:lnSpc>
                <a:spcPct val="120000"/>
              </a:lnSpc>
              <a:spcBef>
                <a:spcPts val="0"/>
              </a:spcBef>
              <a:spcAft>
                <a:spcPts val="0"/>
              </a:spcAft>
              <a:buClr>
                <a:schemeClr val="dk1"/>
              </a:buClr>
              <a:buSzPts val="1800"/>
              <a:buChar char="●"/>
            </a:pPr>
            <a:r>
              <a:rPr lang="en" sz="1700">
                <a:latin typeface="Times New Roman"/>
                <a:ea typeface="Times New Roman"/>
                <a:cs typeface="Times New Roman"/>
                <a:sym typeface="Times New Roman"/>
              </a:rPr>
              <a:t>It Also supports a rich set of high-level tools such as Spark SQL for SQL and structured data processing, MLlib for machine learning, GraphX for graph processing and spark streaming. </a:t>
            </a:r>
            <a:endParaRPr/>
          </a:p>
          <a:p>
            <a:pPr marL="457200" lvl="0" indent="-342900" algn="l" rtl="0">
              <a:lnSpc>
                <a:spcPct val="120000"/>
              </a:lnSpc>
              <a:spcBef>
                <a:spcPts val="0"/>
              </a:spcBef>
              <a:spcAft>
                <a:spcPts val="0"/>
              </a:spcAft>
              <a:buClr>
                <a:schemeClr val="dk1"/>
              </a:buClr>
              <a:buSzPts val="1800"/>
              <a:buChar char="●"/>
            </a:pPr>
            <a:r>
              <a:rPr lang="en" sz="1700">
                <a:latin typeface="Times New Roman"/>
                <a:ea typeface="Times New Roman"/>
                <a:cs typeface="Times New Roman"/>
                <a:sym typeface="Times New Roman"/>
              </a:rPr>
              <a:t>Spark is especially useful for parallel processing of distributed data with </a:t>
            </a:r>
            <a:r>
              <a:rPr lang="en" sz="1700" b="1">
                <a:latin typeface="Times New Roman"/>
                <a:ea typeface="Times New Roman"/>
                <a:cs typeface="Times New Roman"/>
                <a:sym typeface="Times New Roman"/>
              </a:rPr>
              <a:t>iterative</a:t>
            </a:r>
            <a:r>
              <a:rPr lang="en" sz="1700">
                <a:latin typeface="Times New Roman"/>
                <a:ea typeface="Times New Roman"/>
                <a:cs typeface="Times New Roman"/>
                <a:sym typeface="Times New Roman"/>
              </a:rPr>
              <a:t> algorithms.</a:t>
            </a:r>
            <a:endParaRPr/>
          </a:p>
          <a:p>
            <a:pPr marL="457200" lvl="0" indent="-342900" algn="l" rtl="0">
              <a:lnSpc>
                <a:spcPct val="120000"/>
              </a:lnSpc>
              <a:spcBef>
                <a:spcPts val="0"/>
              </a:spcBef>
              <a:spcAft>
                <a:spcPts val="0"/>
              </a:spcAft>
              <a:buClr>
                <a:schemeClr val="dk1"/>
              </a:buClr>
              <a:buSzPts val="1800"/>
              <a:buChar char="●"/>
            </a:pPr>
            <a:r>
              <a:rPr lang="en" sz="1700">
                <a:latin typeface="Times New Roman"/>
                <a:ea typeface="Times New Roman"/>
                <a:cs typeface="Times New Roman"/>
                <a:sym typeface="Times New Roman"/>
              </a:rPr>
              <a:t>The databricks notebook is provided as a service with deployment of apache spark, you can </a:t>
            </a:r>
            <a:r>
              <a:rPr lang="en" sz="1700" b="1">
                <a:latin typeface="Times New Roman"/>
                <a:ea typeface="Times New Roman"/>
                <a:cs typeface="Times New Roman"/>
                <a:sym typeface="Times New Roman"/>
              </a:rPr>
              <a:t>access</a:t>
            </a:r>
            <a:r>
              <a:rPr lang="en" sz="1700">
                <a:latin typeface="Times New Roman"/>
                <a:ea typeface="Times New Roman"/>
                <a:cs typeface="Times New Roman"/>
                <a:sym typeface="Times New Roman"/>
              </a:rPr>
              <a:t> the same using your </a:t>
            </a:r>
            <a:r>
              <a:rPr lang="en" sz="1700" b="1">
                <a:latin typeface="Times New Roman"/>
                <a:ea typeface="Times New Roman"/>
                <a:cs typeface="Times New Roman"/>
                <a:sym typeface="Times New Roman"/>
              </a:rPr>
              <a:t>web browser</a:t>
            </a:r>
            <a:r>
              <a:rPr lang="en" sz="1700">
                <a:latin typeface="Times New Roman"/>
                <a:ea typeface="Times New Roman"/>
                <a:cs typeface="Times New Roman"/>
                <a:sym typeface="Times New Roman"/>
              </a:rPr>
              <a:t> by creating a notebook wherein you can write your own code. </a:t>
            </a:r>
            <a:endParaRPr sz="1700">
              <a:latin typeface="Times New Roman"/>
              <a:ea typeface="Times New Roman"/>
              <a:cs typeface="Times New Roman"/>
              <a:sym typeface="Times New Roman"/>
            </a:endParaRPr>
          </a:p>
          <a:p>
            <a:pPr marL="457200" lvl="0" indent="-336550" algn="l" rtl="0">
              <a:lnSpc>
                <a:spcPct val="12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Next we will see, why we used Scala and in Spark instead of Python or any other ML language.</a:t>
            </a:r>
            <a:endParaRPr sz="1700">
              <a:latin typeface="Times New Roman"/>
              <a:ea typeface="Times New Roman"/>
              <a:cs typeface="Times New Roman"/>
              <a:sym typeface="Times New Roman"/>
            </a:endParaRPr>
          </a:p>
          <a:p>
            <a:pPr marL="228600" lvl="0" indent="0" algn="l" rtl="0">
              <a:lnSpc>
                <a:spcPct val="120000"/>
              </a:lnSpc>
              <a:spcBef>
                <a:spcPts val="0"/>
              </a:spcBef>
              <a:spcAft>
                <a:spcPts val="0"/>
              </a:spcAft>
              <a:buClr>
                <a:schemeClr val="dk1"/>
              </a:buClr>
              <a:buSzPts val="1800"/>
              <a:buNone/>
            </a:pPr>
            <a:endParaRPr sz="17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txBox="1">
            <a:spLocks noGrp="1"/>
          </p:cNvSpPr>
          <p:nvPr>
            <p:ph type="title"/>
          </p:nvPr>
        </p:nvSpPr>
        <p:spPr>
          <a:xfrm>
            <a:off x="311700" y="1347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b="1" u="sng">
                <a:latin typeface="Times New Roman"/>
                <a:ea typeface="Times New Roman"/>
                <a:cs typeface="Times New Roman"/>
                <a:sym typeface="Times New Roman"/>
              </a:rPr>
              <a:t>Scala Vs Python</a:t>
            </a:r>
            <a:endParaRPr sz="2800" b="1" u="sng">
              <a:latin typeface="Times New Roman"/>
              <a:ea typeface="Times New Roman"/>
              <a:cs typeface="Times New Roman"/>
              <a:sym typeface="Times New Roman"/>
            </a:endParaRPr>
          </a:p>
        </p:txBody>
      </p:sp>
      <p:graphicFrame>
        <p:nvGraphicFramePr>
          <p:cNvPr id="290" name="Google Shape;290;p33"/>
          <p:cNvGraphicFramePr/>
          <p:nvPr/>
        </p:nvGraphicFramePr>
        <p:xfrm>
          <a:off x="1306100" y="707450"/>
          <a:ext cx="3000000" cy="3000000"/>
        </p:xfrm>
        <a:graphic>
          <a:graphicData uri="http://schemas.openxmlformats.org/drawingml/2006/table">
            <a:tbl>
              <a:tblPr>
                <a:noFill/>
                <a:tableStyleId>{89BC710E-4642-4229-89A5-955837F318FA}</a:tableStyleId>
              </a:tblPr>
              <a:tblGrid>
                <a:gridCol w="3265900">
                  <a:extLst>
                    <a:ext uri="{9D8B030D-6E8A-4147-A177-3AD203B41FA5}">
                      <a16:colId xmlns:a16="http://schemas.microsoft.com/office/drawing/2014/main" val="20000"/>
                    </a:ext>
                  </a:extLst>
                </a:gridCol>
                <a:gridCol w="3265900">
                  <a:extLst>
                    <a:ext uri="{9D8B030D-6E8A-4147-A177-3AD203B41FA5}">
                      <a16:colId xmlns:a16="http://schemas.microsoft.com/office/drawing/2014/main" val="20001"/>
                    </a:ext>
                  </a:extLst>
                </a:gridCol>
              </a:tblGrid>
              <a:tr h="419900">
                <a:tc>
                  <a:txBody>
                    <a:bodyPr/>
                    <a:lstStyle/>
                    <a:p>
                      <a:pPr marL="0" lvl="0" indent="0" algn="ctr" rtl="0">
                        <a:spcBef>
                          <a:spcPts val="0"/>
                        </a:spcBef>
                        <a:spcAft>
                          <a:spcPts val="0"/>
                        </a:spcAft>
                        <a:buNone/>
                      </a:pPr>
                      <a:r>
                        <a:rPr lang="en" sz="1500" b="1">
                          <a:latin typeface="Times New Roman"/>
                          <a:ea typeface="Times New Roman"/>
                          <a:cs typeface="Times New Roman"/>
                          <a:sym typeface="Times New Roman"/>
                        </a:rPr>
                        <a:t>PYTHON</a:t>
                      </a:r>
                      <a:endParaRPr sz="15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500" b="1">
                          <a:latin typeface="Times New Roman"/>
                          <a:ea typeface="Times New Roman"/>
                          <a:cs typeface="Times New Roman"/>
                          <a:sym typeface="Times New Roman"/>
                        </a:rPr>
                        <a:t>SCALA</a:t>
                      </a:r>
                      <a:endParaRPr sz="15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567350">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Python is easy to learn and use.</a:t>
                      </a:r>
                      <a:endParaRPr sz="15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Scala is less difficult to learn than Python.</a:t>
                      </a:r>
                      <a:endParaRPr sz="15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567350">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Extra work is created for the interpreter at the runtime in Python.</a:t>
                      </a:r>
                      <a:endParaRPr sz="15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No extra work created in Scala and thus it is faster than Python.</a:t>
                      </a:r>
                      <a:endParaRPr sz="15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962375">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The data types are decided by it during runtime automatically.</a:t>
                      </a:r>
                      <a:endParaRPr sz="15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This is not the case in Scala which is why while dealing with large data, Scala should be considered instead of Python</a:t>
                      </a:r>
                      <a:endParaRPr sz="15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567350">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Python is used for small-scale projects.</a:t>
                      </a:r>
                      <a:endParaRPr sz="15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Scala is used for large-scale projects.</a:t>
                      </a:r>
                      <a:endParaRPr sz="15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r h="462275">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Python doesn’t provide scalable feature support.	</a:t>
                      </a:r>
                      <a:endParaRPr sz="15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500">
                          <a:latin typeface="Times New Roman"/>
                          <a:ea typeface="Times New Roman"/>
                          <a:cs typeface="Times New Roman"/>
                          <a:sym typeface="Times New Roman"/>
                        </a:rPr>
                        <a:t>Scala provides scalable feature support.</a:t>
                      </a: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4"/>
        <p:cNvGrpSpPr/>
        <p:nvPr/>
      </p:nvGrpSpPr>
      <p:grpSpPr>
        <a:xfrm>
          <a:off x="0" y="0"/>
          <a:ext cx="0" cy="0"/>
          <a:chOff x="0" y="0"/>
          <a:chExt cx="0" cy="0"/>
        </a:xfrm>
      </p:grpSpPr>
      <p:sp>
        <p:nvSpPr>
          <p:cNvPr id="295" name="Google Shape;295;p34"/>
          <p:cNvSpPr/>
          <p:nvPr/>
        </p:nvSpPr>
        <p:spPr>
          <a:xfrm>
            <a:off x="0" y="0"/>
            <a:ext cx="9141714" cy="51435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96" name="Google Shape;296;p34"/>
          <p:cNvGrpSpPr/>
          <p:nvPr/>
        </p:nvGrpSpPr>
        <p:grpSpPr>
          <a:xfrm>
            <a:off x="-313134" y="0"/>
            <a:ext cx="9438087" cy="5139928"/>
            <a:chOff x="-417513" y="0"/>
            <a:chExt cx="12584114" cy="6853238"/>
          </a:xfrm>
        </p:grpSpPr>
        <p:sp>
          <p:nvSpPr>
            <p:cNvPr id="297" name="Google Shape;297;p34"/>
            <p:cNvSpPr/>
            <p:nvPr/>
          </p:nvSpPr>
          <p:spPr>
            <a:xfrm>
              <a:off x="1306513" y="0"/>
              <a:ext cx="3862388" cy="6843713"/>
            </a:xfrm>
            <a:custGeom>
              <a:avLst/>
              <a:gdLst/>
              <a:ahLst/>
              <a:cxnLst/>
              <a:rect l="l" t="t" r="r" b="b"/>
              <a:pathLst>
                <a:path w="813" h="1440" extrusionOk="0">
                  <a:moveTo>
                    <a:pt x="813" y="0"/>
                  </a:moveTo>
                  <a:cubicBezTo>
                    <a:pt x="331" y="221"/>
                    <a:pt x="0" y="1039"/>
                    <a:pt x="435"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 name="Google Shape;298;p34"/>
            <p:cNvSpPr/>
            <p:nvPr/>
          </p:nvSpPr>
          <p:spPr>
            <a:xfrm>
              <a:off x="10626725" y="9525"/>
              <a:ext cx="1539875" cy="555625"/>
            </a:xfrm>
            <a:custGeom>
              <a:avLst/>
              <a:gdLst/>
              <a:ahLst/>
              <a:cxnLst/>
              <a:rect l="l" t="t" r="r" b="b"/>
              <a:pathLst>
                <a:path w="324" h="117" extrusionOk="0">
                  <a:moveTo>
                    <a:pt x="324" y="117"/>
                  </a:moveTo>
                  <a:cubicBezTo>
                    <a:pt x="223" y="64"/>
                    <a:pt x="107" y="28"/>
                    <a:pt x="0"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10247313" y="5013325"/>
              <a:ext cx="1919288" cy="1830388"/>
            </a:xfrm>
            <a:custGeom>
              <a:avLst/>
              <a:gdLst/>
              <a:ahLst/>
              <a:cxnLst/>
              <a:rect l="l" t="t" r="r" b="b"/>
              <a:pathLst>
                <a:path w="404" h="385" extrusionOk="0">
                  <a:moveTo>
                    <a:pt x="0" y="385"/>
                  </a:moveTo>
                  <a:cubicBezTo>
                    <a:pt x="146" y="272"/>
                    <a:pt x="285" y="142"/>
                    <a:pt x="404"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1120775" y="0"/>
              <a:ext cx="3676650" cy="6843713"/>
            </a:xfrm>
            <a:custGeom>
              <a:avLst/>
              <a:gdLst/>
              <a:ahLst/>
              <a:cxnLst/>
              <a:rect l="l" t="t" r="r" b="b"/>
              <a:pathLst>
                <a:path w="774" h="1440" extrusionOk="0">
                  <a:moveTo>
                    <a:pt x="774" y="0"/>
                  </a:moveTo>
                  <a:cubicBezTo>
                    <a:pt x="312" y="240"/>
                    <a:pt x="0" y="1034"/>
                    <a:pt x="411" y="1440"/>
                  </a:cubicBezTo>
                </a:path>
              </a:pathLst>
            </a:custGeom>
            <a:noFill/>
            <a:ln w="9525" cap="flat" cmpd="sng">
              <a:solidFill>
                <a:srgbClr val="FFFFFF">
                  <a:alpha val="34901"/>
                </a:srgb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a:off x="11202988" y="9525"/>
              <a:ext cx="963613" cy="366713"/>
            </a:xfrm>
            <a:custGeom>
              <a:avLst/>
              <a:gdLst/>
              <a:ahLst/>
              <a:cxnLst/>
              <a:rect l="l" t="t" r="r" b="b"/>
              <a:pathLst>
                <a:path w="203" h="77" extrusionOk="0">
                  <a:moveTo>
                    <a:pt x="203" y="77"/>
                  </a:moveTo>
                  <a:cubicBezTo>
                    <a:pt x="138" y="46"/>
                    <a:pt x="68" y="21"/>
                    <a:pt x="0" y="0"/>
                  </a:cubicBezTo>
                </a:path>
              </a:pathLst>
            </a:custGeom>
            <a:noFill/>
            <a:ln w="9525" cap="flat" cmpd="sng">
              <a:solidFill>
                <a:srgbClr val="FFFFFF">
                  <a:alpha val="34901"/>
                </a:srgb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a:off x="10494963" y="5275263"/>
              <a:ext cx="1666875" cy="1577975"/>
            </a:xfrm>
            <a:custGeom>
              <a:avLst/>
              <a:gdLst/>
              <a:ahLst/>
              <a:cxnLst/>
              <a:rect l="l" t="t" r="r" b="b"/>
              <a:pathLst>
                <a:path w="351" h="332" extrusionOk="0">
                  <a:moveTo>
                    <a:pt x="0" y="332"/>
                  </a:moveTo>
                  <a:cubicBezTo>
                    <a:pt x="125" y="232"/>
                    <a:pt x="245" y="121"/>
                    <a:pt x="351" y="0"/>
                  </a:cubicBezTo>
                </a:path>
              </a:pathLst>
            </a:custGeom>
            <a:noFill/>
            <a:ln w="9525" cap="flat" cmpd="sng">
              <a:solidFill>
                <a:srgbClr val="FFFFFF">
                  <a:alpha val="34901"/>
                </a:srgbClr>
              </a:solidFill>
              <a:prstDash val="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1001713" y="0"/>
              <a:ext cx="3621088" cy="6843713"/>
            </a:xfrm>
            <a:custGeom>
              <a:avLst/>
              <a:gdLst/>
              <a:ahLst/>
              <a:cxnLst/>
              <a:rect l="l" t="t" r="r" b="b"/>
              <a:pathLst>
                <a:path w="762" h="1440" extrusionOk="0">
                  <a:moveTo>
                    <a:pt x="762" y="0"/>
                  </a:moveTo>
                  <a:cubicBezTo>
                    <a:pt x="308" y="245"/>
                    <a:pt x="0" y="1033"/>
                    <a:pt x="403"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11501438" y="9525"/>
              <a:ext cx="665163" cy="257175"/>
            </a:xfrm>
            <a:custGeom>
              <a:avLst/>
              <a:gdLst/>
              <a:ahLst/>
              <a:cxnLst/>
              <a:rect l="l" t="t" r="r" b="b"/>
              <a:pathLst>
                <a:path w="140" h="54" extrusionOk="0">
                  <a:moveTo>
                    <a:pt x="140" y="54"/>
                  </a:moveTo>
                  <a:cubicBezTo>
                    <a:pt x="95" y="34"/>
                    <a:pt x="48" y="16"/>
                    <a:pt x="0"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4"/>
            <p:cNvSpPr/>
            <p:nvPr/>
          </p:nvSpPr>
          <p:spPr>
            <a:xfrm>
              <a:off x="10641013" y="5408613"/>
              <a:ext cx="1525588" cy="1435100"/>
            </a:xfrm>
            <a:custGeom>
              <a:avLst/>
              <a:gdLst/>
              <a:ahLst/>
              <a:cxnLst/>
              <a:rect l="l" t="t" r="r" b="b"/>
              <a:pathLst>
                <a:path w="321" h="302" extrusionOk="0">
                  <a:moveTo>
                    <a:pt x="0" y="302"/>
                  </a:moveTo>
                  <a:cubicBezTo>
                    <a:pt x="114" y="210"/>
                    <a:pt x="223" y="109"/>
                    <a:pt x="321"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4"/>
            <p:cNvSpPr/>
            <p:nvPr/>
          </p:nvSpPr>
          <p:spPr>
            <a:xfrm>
              <a:off x="1001713" y="0"/>
              <a:ext cx="3244850" cy="6843713"/>
            </a:xfrm>
            <a:custGeom>
              <a:avLst/>
              <a:gdLst/>
              <a:ahLst/>
              <a:cxnLst/>
              <a:rect l="l" t="t" r="r" b="b"/>
              <a:pathLst>
                <a:path w="683" h="1440" extrusionOk="0">
                  <a:moveTo>
                    <a:pt x="683" y="0"/>
                  </a:moveTo>
                  <a:cubicBezTo>
                    <a:pt x="258" y="256"/>
                    <a:pt x="0" y="1041"/>
                    <a:pt x="355"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4"/>
            <p:cNvSpPr/>
            <p:nvPr/>
          </p:nvSpPr>
          <p:spPr>
            <a:xfrm>
              <a:off x="10802938" y="5518150"/>
              <a:ext cx="1363663" cy="1325563"/>
            </a:xfrm>
            <a:custGeom>
              <a:avLst/>
              <a:gdLst/>
              <a:ahLst/>
              <a:cxnLst/>
              <a:rect l="l" t="t" r="r" b="b"/>
              <a:pathLst>
                <a:path w="287" h="279" extrusionOk="0">
                  <a:moveTo>
                    <a:pt x="0" y="279"/>
                  </a:moveTo>
                  <a:cubicBezTo>
                    <a:pt x="101" y="193"/>
                    <a:pt x="198" y="100"/>
                    <a:pt x="287"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a:off x="889000" y="0"/>
              <a:ext cx="3230563" cy="6843713"/>
            </a:xfrm>
            <a:custGeom>
              <a:avLst/>
              <a:gdLst/>
              <a:ahLst/>
              <a:cxnLst/>
              <a:rect l="l" t="t" r="r" b="b"/>
              <a:pathLst>
                <a:path w="680" h="1440" extrusionOk="0">
                  <a:moveTo>
                    <a:pt x="680" y="0"/>
                  </a:moveTo>
                  <a:cubicBezTo>
                    <a:pt x="257" y="265"/>
                    <a:pt x="0" y="1026"/>
                    <a:pt x="337"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a:off x="10979150" y="5694363"/>
              <a:ext cx="1187450" cy="1149350"/>
            </a:xfrm>
            <a:custGeom>
              <a:avLst/>
              <a:gdLst/>
              <a:ahLst/>
              <a:cxnLst/>
              <a:rect l="l" t="t" r="r" b="b"/>
              <a:pathLst>
                <a:path w="250" h="242" extrusionOk="0">
                  <a:moveTo>
                    <a:pt x="0" y="242"/>
                  </a:moveTo>
                  <a:cubicBezTo>
                    <a:pt x="88" y="166"/>
                    <a:pt x="172" y="85"/>
                    <a:pt x="250"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a:off x="484188" y="0"/>
              <a:ext cx="3421063" cy="6843713"/>
            </a:xfrm>
            <a:custGeom>
              <a:avLst/>
              <a:gdLst/>
              <a:ahLst/>
              <a:cxnLst/>
              <a:rect l="l" t="t" r="r" b="b"/>
              <a:pathLst>
                <a:path w="720" h="1440" extrusionOk="0">
                  <a:moveTo>
                    <a:pt x="720" y="0"/>
                  </a:moveTo>
                  <a:cubicBezTo>
                    <a:pt x="316" y="282"/>
                    <a:pt x="0" y="1018"/>
                    <a:pt x="362"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a:off x="11287125" y="6049963"/>
              <a:ext cx="879475" cy="793750"/>
            </a:xfrm>
            <a:custGeom>
              <a:avLst/>
              <a:gdLst/>
              <a:ahLst/>
              <a:cxnLst/>
              <a:rect l="l" t="t" r="r" b="b"/>
              <a:pathLst>
                <a:path w="185" h="167" extrusionOk="0">
                  <a:moveTo>
                    <a:pt x="0" y="167"/>
                  </a:moveTo>
                  <a:cubicBezTo>
                    <a:pt x="63" y="114"/>
                    <a:pt x="125" y="58"/>
                    <a:pt x="185" y="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a:off x="598488" y="0"/>
              <a:ext cx="2717800" cy="6843713"/>
            </a:xfrm>
            <a:custGeom>
              <a:avLst/>
              <a:gdLst/>
              <a:ahLst/>
              <a:cxnLst/>
              <a:rect l="l" t="t" r="r" b="b"/>
              <a:pathLst>
                <a:path w="572" h="1440" extrusionOk="0">
                  <a:moveTo>
                    <a:pt x="572" y="0"/>
                  </a:moveTo>
                  <a:cubicBezTo>
                    <a:pt x="213" y="320"/>
                    <a:pt x="0" y="979"/>
                    <a:pt x="164" y="1440"/>
                  </a:cubicBezTo>
                </a:path>
              </a:pathLst>
            </a:custGeom>
            <a:noFill/>
            <a:ln w="12700" cap="flat" cmpd="sng">
              <a:solidFill>
                <a:srgbClr val="FFFFFF">
                  <a:alpha val="34901"/>
                </a:srgbClr>
              </a:solidFill>
              <a:prstDash val="dashDot"/>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a:off x="261938" y="0"/>
              <a:ext cx="2944813" cy="6843713"/>
            </a:xfrm>
            <a:custGeom>
              <a:avLst/>
              <a:gdLst/>
              <a:ahLst/>
              <a:cxnLst/>
              <a:rect l="l" t="t" r="r" b="b"/>
              <a:pathLst>
                <a:path w="620" h="1440" extrusionOk="0">
                  <a:moveTo>
                    <a:pt x="620" y="0"/>
                  </a:moveTo>
                  <a:cubicBezTo>
                    <a:pt x="248" y="325"/>
                    <a:pt x="0" y="960"/>
                    <a:pt x="186" y="1440"/>
                  </a:cubicBezTo>
                </a:path>
              </a:pathLst>
            </a:custGeom>
            <a:noFill/>
            <a:ln w="9525" cap="flat" cmpd="sng">
              <a:solidFill>
                <a:srgbClr val="FFFFFF">
                  <a:alpha val="34901"/>
                </a:srgbClr>
              </a:solidFill>
              <a:prstDash val="lgDash"/>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a:off x="-417513" y="0"/>
              <a:ext cx="2403475" cy="6843713"/>
            </a:xfrm>
            <a:custGeom>
              <a:avLst/>
              <a:gdLst/>
              <a:ahLst/>
              <a:cxnLst/>
              <a:rect l="l" t="t" r="r" b="b"/>
              <a:pathLst>
                <a:path w="506" h="1440" extrusionOk="0">
                  <a:moveTo>
                    <a:pt x="506" y="0"/>
                  </a:moveTo>
                  <a:cubicBezTo>
                    <a:pt x="109" y="356"/>
                    <a:pt x="0" y="943"/>
                    <a:pt x="171" y="1440"/>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a:off x="14288" y="9525"/>
              <a:ext cx="1771650" cy="3198813"/>
            </a:xfrm>
            <a:custGeom>
              <a:avLst/>
              <a:gdLst/>
              <a:ahLst/>
              <a:cxnLst/>
              <a:rect l="l" t="t" r="r" b="b"/>
              <a:pathLst>
                <a:path w="373" h="673" extrusionOk="0">
                  <a:moveTo>
                    <a:pt x="373" y="0"/>
                  </a:moveTo>
                  <a:cubicBezTo>
                    <a:pt x="175" y="183"/>
                    <a:pt x="51" y="409"/>
                    <a:pt x="0" y="673"/>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a:off x="4763" y="6016625"/>
              <a:ext cx="214313" cy="827088"/>
            </a:xfrm>
            <a:custGeom>
              <a:avLst/>
              <a:gdLst/>
              <a:ahLst/>
              <a:cxnLst/>
              <a:rect l="l" t="t" r="r" b="b"/>
              <a:pathLst>
                <a:path w="45" h="174" extrusionOk="0">
                  <a:moveTo>
                    <a:pt x="0" y="0"/>
                  </a:moveTo>
                  <a:cubicBezTo>
                    <a:pt x="11" y="59"/>
                    <a:pt x="26" y="118"/>
                    <a:pt x="45" y="174"/>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a:off x="14288" y="0"/>
              <a:ext cx="1562100" cy="2228850"/>
            </a:xfrm>
            <a:custGeom>
              <a:avLst/>
              <a:gdLst/>
              <a:ahLst/>
              <a:cxnLst/>
              <a:rect l="l" t="t" r="r" b="b"/>
              <a:pathLst>
                <a:path w="329" h="469" extrusionOk="0">
                  <a:moveTo>
                    <a:pt x="329" y="0"/>
                  </a:moveTo>
                  <a:cubicBezTo>
                    <a:pt x="189" y="133"/>
                    <a:pt x="69" y="288"/>
                    <a:pt x="0" y="469"/>
                  </a:cubicBezTo>
                </a:path>
              </a:pathLst>
            </a:custGeom>
            <a:noFill/>
            <a:ln w="9525" cap="flat" cmpd="sng">
              <a:solidFill>
                <a:srgbClr val="FFFFFF">
                  <a:alpha val="34901"/>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34"/>
          <p:cNvSpPr/>
          <p:nvPr/>
        </p:nvSpPr>
        <p:spPr>
          <a:xfrm>
            <a:off x="0" y="0"/>
            <a:ext cx="9141714" cy="434111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9" name="Google Shape;319;p34"/>
          <p:cNvSpPr txBox="1">
            <a:spLocks noGrp="1"/>
          </p:cNvSpPr>
          <p:nvPr>
            <p:ph type="title"/>
          </p:nvPr>
        </p:nvSpPr>
        <p:spPr>
          <a:xfrm>
            <a:off x="371521" y="308277"/>
            <a:ext cx="8331991" cy="4238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2800"/>
              <a:buFont typeface="Times New Roman"/>
              <a:buNone/>
            </a:pPr>
            <a:r>
              <a:rPr lang="en" sz="2800" b="1" u="sng">
                <a:latin typeface="Times New Roman"/>
                <a:ea typeface="Times New Roman"/>
                <a:cs typeface="Times New Roman"/>
                <a:sym typeface="Times New Roman"/>
              </a:rPr>
              <a:t>Dataset Overview</a:t>
            </a:r>
            <a:endParaRPr u="sng"/>
          </a:p>
        </p:txBody>
      </p:sp>
      <p:sp>
        <p:nvSpPr>
          <p:cNvPr id="320" name="Google Shape;320;p34"/>
          <p:cNvSpPr txBox="1">
            <a:spLocks noGrp="1"/>
          </p:cNvSpPr>
          <p:nvPr>
            <p:ph type="body" idx="1"/>
          </p:nvPr>
        </p:nvSpPr>
        <p:spPr>
          <a:xfrm>
            <a:off x="371525" y="683550"/>
            <a:ext cx="8331900" cy="3176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 sz="1600" b="1">
                <a:latin typeface="Times New Roman"/>
                <a:ea typeface="Times New Roman"/>
                <a:cs typeface="Times New Roman"/>
                <a:sym typeface="Times New Roman"/>
              </a:rPr>
              <a:t>Dataset:</a:t>
            </a:r>
            <a:r>
              <a:rPr lang="en" sz="1600">
                <a:latin typeface="Times New Roman"/>
                <a:ea typeface="Times New Roman"/>
                <a:cs typeface="Times New Roman"/>
                <a:sym typeface="Times New Roman"/>
              </a:rPr>
              <a:t> We have taken dataset from kaggle which consists of 1.29 million records and 21 features</a:t>
            </a:r>
            <a:endParaRPr/>
          </a:p>
          <a:p>
            <a:pPr marL="0" lvl="0" indent="0" algn="l" rtl="0">
              <a:lnSpc>
                <a:spcPct val="90000"/>
              </a:lnSpc>
              <a:spcBef>
                <a:spcPts val="0"/>
              </a:spcBef>
              <a:spcAft>
                <a:spcPts val="0"/>
              </a:spcAft>
              <a:buClr>
                <a:schemeClr val="dk1"/>
              </a:buClr>
              <a:buSzPts val="1800"/>
              <a:buNone/>
            </a:pPr>
            <a:endParaRPr sz="1600">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1800"/>
              <a:buNone/>
            </a:pPr>
            <a:r>
              <a:rPr lang="en" sz="1600" b="1">
                <a:latin typeface="Times New Roman"/>
                <a:ea typeface="Times New Roman"/>
                <a:cs typeface="Times New Roman"/>
                <a:sym typeface="Times New Roman"/>
              </a:rPr>
              <a:t>Objective:</a:t>
            </a:r>
            <a:r>
              <a:rPr lang="en" sz="1600">
                <a:latin typeface="Times New Roman"/>
                <a:ea typeface="Times New Roman"/>
                <a:cs typeface="Times New Roman"/>
                <a:sym typeface="Times New Roman"/>
              </a:rPr>
              <a:t> We will try to predict customer response to the banking telemarketing campaign based on the </a:t>
            </a:r>
            <a:r>
              <a:rPr lang="en" sz="1600">
                <a:solidFill>
                  <a:srgbClr val="333333"/>
                </a:solidFill>
                <a:highlight>
                  <a:srgbClr val="FFFFFF"/>
                </a:highlight>
                <a:latin typeface="Times New Roman"/>
                <a:ea typeface="Times New Roman"/>
                <a:cs typeface="Times New Roman"/>
                <a:sym typeface="Times New Roman"/>
              </a:rPr>
              <a:t>Customer details </a:t>
            </a:r>
            <a:r>
              <a:rPr lang="en" sz="1600">
                <a:latin typeface="Times New Roman"/>
                <a:ea typeface="Times New Roman"/>
                <a:cs typeface="Times New Roman"/>
                <a:sym typeface="Times New Roman"/>
              </a:rPr>
              <a:t> features. We will be using ML models like decision tree and logistic regression to test the accuracy of our model. </a:t>
            </a:r>
            <a:endParaRPr sz="1600">
              <a:solidFill>
                <a:srgbClr val="333333"/>
              </a:solidFill>
              <a:highlight>
                <a:srgbClr val="FFFFFF"/>
              </a:highlight>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1800"/>
              <a:buNone/>
            </a:pPr>
            <a:endParaRPr sz="1600">
              <a:solidFill>
                <a:srgbClr val="333333"/>
              </a:solidFill>
              <a:highlight>
                <a:srgbClr val="FFFFFF"/>
              </a:highlight>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1800"/>
              <a:buNone/>
            </a:pPr>
            <a:r>
              <a:rPr lang="en" sz="1600" b="1">
                <a:latin typeface="Times New Roman"/>
                <a:ea typeface="Times New Roman"/>
                <a:cs typeface="Times New Roman"/>
                <a:sym typeface="Times New Roman"/>
              </a:rPr>
              <a:t>Target variable:</a:t>
            </a:r>
            <a:r>
              <a:rPr lang="en" sz="1600">
                <a:latin typeface="Times New Roman"/>
                <a:ea typeface="Times New Roman"/>
                <a:cs typeface="Times New Roman"/>
                <a:sym typeface="Times New Roman"/>
              </a:rPr>
              <a:t>  Y - Customer Response (yes/no)</a:t>
            </a:r>
            <a:endParaRPr/>
          </a:p>
          <a:p>
            <a:pPr marL="0" lvl="0" indent="0" algn="l" rtl="0">
              <a:lnSpc>
                <a:spcPct val="90000"/>
              </a:lnSpc>
              <a:spcBef>
                <a:spcPts val="0"/>
              </a:spcBef>
              <a:spcAft>
                <a:spcPts val="0"/>
              </a:spcAft>
              <a:buClr>
                <a:schemeClr val="dk1"/>
              </a:buClr>
              <a:buSzPts val="1800"/>
              <a:buNone/>
            </a:pPr>
            <a:endParaRPr sz="1600">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1800"/>
              <a:buNone/>
            </a:pPr>
            <a:r>
              <a:rPr lang="en" sz="1600" b="1">
                <a:latin typeface="Times New Roman"/>
                <a:ea typeface="Times New Roman"/>
                <a:cs typeface="Times New Roman"/>
                <a:sym typeface="Times New Roman"/>
              </a:rPr>
              <a:t>Platform: </a:t>
            </a:r>
            <a:r>
              <a:rPr lang="en" sz="1600">
                <a:latin typeface="Times New Roman"/>
                <a:ea typeface="Times New Roman"/>
                <a:cs typeface="Times New Roman"/>
                <a:sym typeface="Times New Roman"/>
              </a:rPr>
              <a:t>Databricks (Apache spark)</a:t>
            </a:r>
            <a:endParaRPr sz="1600">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1800"/>
              <a:buNone/>
            </a:pPr>
            <a:endParaRPr sz="1600">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1800"/>
              <a:buNone/>
            </a:pPr>
            <a:r>
              <a:rPr lang="en" sz="1600" b="1">
                <a:latin typeface="Times New Roman"/>
                <a:ea typeface="Times New Roman"/>
                <a:cs typeface="Times New Roman"/>
                <a:sym typeface="Times New Roman"/>
              </a:rPr>
              <a:t>Languages: </a:t>
            </a:r>
            <a:r>
              <a:rPr lang="en" sz="1600">
                <a:latin typeface="Times New Roman"/>
                <a:ea typeface="Times New Roman"/>
                <a:cs typeface="Times New Roman"/>
                <a:sym typeface="Times New Roman"/>
              </a:rPr>
              <a:t>SQL (data exploration) and SCALA(model building)</a:t>
            </a:r>
            <a:endParaRPr/>
          </a:p>
          <a:p>
            <a:pPr marL="0" lvl="0" indent="0" algn="l" rtl="0">
              <a:lnSpc>
                <a:spcPct val="90000"/>
              </a:lnSpc>
              <a:spcBef>
                <a:spcPts val="0"/>
              </a:spcBef>
              <a:spcAft>
                <a:spcPts val="0"/>
              </a:spcAft>
              <a:buClr>
                <a:schemeClr val="dk1"/>
              </a:buClr>
              <a:buSzPts val="1800"/>
              <a:buNone/>
            </a:pPr>
            <a:endParaRPr sz="16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4"/>
        <p:cNvGrpSpPr/>
        <p:nvPr/>
      </p:nvGrpSpPr>
      <p:grpSpPr>
        <a:xfrm>
          <a:off x="0" y="0"/>
          <a:ext cx="0" cy="0"/>
          <a:chOff x="0" y="0"/>
          <a:chExt cx="0" cy="0"/>
        </a:xfrm>
      </p:grpSpPr>
      <p:sp>
        <p:nvSpPr>
          <p:cNvPr id="325" name="Google Shape;325;p35"/>
          <p:cNvSpPr/>
          <p:nvPr/>
        </p:nvSpPr>
        <p:spPr>
          <a:xfrm>
            <a:off x="448345" y="273663"/>
            <a:ext cx="4519422" cy="4344697"/>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6" name="Google Shape;326;p35"/>
          <p:cNvSpPr txBox="1">
            <a:spLocks noGrp="1"/>
          </p:cNvSpPr>
          <p:nvPr>
            <p:ph type="title"/>
          </p:nvPr>
        </p:nvSpPr>
        <p:spPr>
          <a:xfrm>
            <a:off x="713232" y="525139"/>
            <a:ext cx="4030870" cy="89154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800"/>
              <a:buFont typeface="Times New Roman"/>
              <a:buNone/>
            </a:pPr>
            <a:r>
              <a:rPr lang="en" sz="2800" b="1" u="sng">
                <a:solidFill>
                  <a:schemeClr val="lt1"/>
                </a:solidFill>
                <a:latin typeface="Times New Roman"/>
                <a:ea typeface="Times New Roman"/>
                <a:cs typeface="Times New Roman"/>
                <a:sym typeface="Times New Roman"/>
              </a:rPr>
              <a:t>Exploratory Data Analysis</a:t>
            </a:r>
            <a:endParaRPr u="sng"/>
          </a:p>
        </p:txBody>
      </p:sp>
      <p:sp>
        <p:nvSpPr>
          <p:cNvPr id="327" name="Google Shape;327;p35"/>
          <p:cNvSpPr txBox="1">
            <a:spLocks noGrp="1"/>
          </p:cNvSpPr>
          <p:nvPr>
            <p:ph type="body" idx="1"/>
          </p:nvPr>
        </p:nvSpPr>
        <p:spPr>
          <a:xfrm>
            <a:off x="713232" y="1549908"/>
            <a:ext cx="4030870" cy="284125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800"/>
              <a:buNone/>
            </a:pPr>
            <a:r>
              <a:rPr lang="en" sz="1700" b="1">
                <a:solidFill>
                  <a:schemeClr val="lt1"/>
                </a:solidFill>
                <a:latin typeface="Times New Roman"/>
                <a:ea typeface="Times New Roman"/>
                <a:cs typeface="Times New Roman"/>
                <a:sym typeface="Times New Roman"/>
              </a:rPr>
              <a:t>1. Distribution of target variable:</a:t>
            </a:r>
            <a:endParaRPr/>
          </a:p>
          <a:p>
            <a:pPr marL="114300" lvl="0" indent="-114300" algn="l" rtl="0">
              <a:lnSpc>
                <a:spcPct val="90000"/>
              </a:lnSpc>
              <a:spcBef>
                <a:spcPts val="600"/>
              </a:spcBef>
              <a:spcAft>
                <a:spcPts val="0"/>
              </a:spcAft>
              <a:buClr>
                <a:schemeClr val="lt1"/>
              </a:buClr>
              <a:buSzPts val="1800"/>
              <a:buFont typeface="Arial"/>
              <a:buChar char="•"/>
            </a:pPr>
            <a:r>
              <a:rPr lang="en" sz="1700">
                <a:solidFill>
                  <a:schemeClr val="lt1"/>
                </a:solidFill>
                <a:latin typeface="Times New Roman"/>
                <a:ea typeface="Times New Roman"/>
                <a:cs typeface="Times New Roman"/>
                <a:sym typeface="Times New Roman"/>
              </a:rPr>
              <a:t> In the current dataset we have more than 950K(89%) NOs and 116k yes (11%). </a:t>
            </a:r>
            <a:endParaRPr/>
          </a:p>
          <a:p>
            <a:pPr marL="114300" lvl="0" indent="0" algn="l" rtl="0">
              <a:lnSpc>
                <a:spcPct val="90000"/>
              </a:lnSpc>
              <a:spcBef>
                <a:spcPts val="600"/>
              </a:spcBef>
              <a:spcAft>
                <a:spcPts val="0"/>
              </a:spcAft>
              <a:buClr>
                <a:schemeClr val="dk1"/>
              </a:buClr>
              <a:buSzPts val="1800"/>
              <a:buFont typeface="Arial"/>
              <a:buNone/>
            </a:pPr>
            <a:endParaRPr sz="1700">
              <a:solidFill>
                <a:schemeClr val="lt1"/>
              </a:solidFill>
              <a:latin typeface="Times New Roman"/>
              <a:ea typeface="Times New Roman"/>
              <a:cs typeface="Times New Roman"/>
              <a:sym typeface="Times New Roman"/>
            </a:endParaRPr>
          </a:p>
          <a:p>
            <a:pPr marL="114300" lvl="0" indent="-114300" algn="l" rtl="0">
              <a:lnSpc>
                <a:spcPct val="90000"/>
              </a:lnSpc>
              <a:spcBef>
                <a:spcPts val="600"/>
              </a:spcBef>
              <a:spcAft>
                <a:spcPts val="600"/>
              </a:spcAft>
              <a:buClr>
                <a:schemeClr val="lt1"/>
              </a:buClr>
              <a:buSzPts val="1800"/>
              <a:buFont typeface="Arial"/>
              <a:buChar char="•"/>
            </a:pPr>
            <a:r>
              <a:rPr lang="en" sz="1700">
                <a:solidFill>
                  <a:schemeClr val="lt1"/>
                </a:solidFill>
                <a:latin typeface="Times New Roman"/>
                <a:ea typeface="Times New Roman"/>
                <a:cs typeface="Times New Roman"/>
                <a:sym typeface="Times New Roman"/>
              </a:rPr>
              <a:t>We can say that only 1 out of 10 people are saying yes</a:t>
            </a:r>
            <a:r>
              <a:rPr lang="en" sz="1700">
                <a:solidFill>
                  <a:schemeClr val="lt1"/>
                </a:solidFill>
              </a:rPr>
              <a:t>.</a:t>
            </a:r>
            <a:endParaRPr/>
          </a:p>
        </p:txBody>
      </p:sp>
      <p:pic>
        <p:nvPicPr>
          <p:cNvPr id="328" name="Google Shape;328;p35"/>
          <p:cNvPicPr preferRelativeResize="0"/>
          <p:nvPr/>
        </p:nvPicPr>
        <p:blipFill rotWithShape="1">
          <a:blip r:embed="rId3">
            <a:alphaModFix/>
          </a:blip>
          <a:srcRect/>
          <a:stretch/>
        </p:blipFill>
        <p:spPr>
          <a:xfrm>
            <a:off x="5359625" y="2571750"/>
            <a:ext cx="3137325" cy="2174100"/>
          </a:xfrm>
          <a:prstGeom prst="rect">
            <a:avLst/>
          </a:prstGeom>
          <a:noFill/>
          <a:ln>
            <a:noFill/>
          </a:ln>
        </p:spPr>
      </p:pic>
      <p:pic>
        <p:nvPicPr>
          <p:cNvPr id="329" name="Google Shape;329;p35"/>
          <p:cNvPicPr preferRelativeResize="0"/>
          <p:nvPr/>
        </p:nvPicPr>
        <p:blipFill rotWithShape="1">
          <a:blip r:embed="rId4">
            <a:alphaModFix/>
          </a:blip>
          <a:srcRect/>
          <a:stretch/>
        </p:blipFill>
        <p:spPr>
          <a:xfrm>
            <a:off x="5359622" y="441250"/>
            <a:ext cx="2915200" cy="2217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3"/>
        <p:cNvGrpSpPr/>
        <p:nvPr/>
      </p:nvGrpSpPr>
      <p:grpSpPr>
        <a:xfrm>
          <a:off x="0" y="0"/>
          <a:ext cx="0" cy="0"/>
          <a:chOff x="0" y="0"/>
          <a:chExt cx="0" cy="0"/>
        </a:xfrm>
      </p:grpSpPr>
      <p:sp>
        <p:nvSpPr>
          <p:cNvPr id="334" name="Google Shape;334;p36"/>
          <p:cNvSpPr/>
          <p:nvPr/>
        </p:nvSpPr>
        <p:spPr>
          <a:xfrm>
            <a:off x="448345" y="273663"/>
            <a:ext cx="4519422" cy="4344697"/>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5" name="Google Shape;335;p36"/>
          <p:cNvSpPr txBox="1">
            <a:spLocks noGrp="1"/>
          </p:cNvSpPr>
          <p:nvPr>
            <p:ph type="title"/>
          </p:nvPr>
        </p:nvSpPr>
        <p:spPr>
          <a:xfrm>
            <a:off x="713232" y="525139"/>
            <a:ext cx="4030870" cy="89154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800"/>
              <a:buFont typeface="Times New Roman"/>
              <a:buNone/>
            </a:pPr>
            <a:r>
              <a:rPr lang="en" sz="2800" b="1" u="sng">
                <a:solidFill>
                  <a:schemeClr val="lt1"/>
                </a:solidFill>
                <a:latin typeface="Times New Roman"/>
                <a:ea typeface="Times New Roman"/>
                <a:cs typeface="Times New Roman"/>
                <a:sym typeface="Times New Roman"/>
              </a:rPr>
              <a:t>Exploratory Data Analysis</a:t>
            </a:r>
            <a:endParaRPr u="sng"/>
          </a:p>
        </p:txBody>
      </p:sp>
      <p:sp>
        <p:nvSpPr>
          <p:cNvPr id="336" name="Google Shape;336;p36"/>
          <p:cNvSpPr txBox="1">
            <a:spLocks noGrp="1"/>
          </p:cNvSpPr>
          <p:nvPr>
            <p:ph type="body" idx="1"/>
          </p:nvPr>
        </p:nvSpPr>
        <p:spPr>
          <a:xfrm>
            <a:off x="713232" y="1549908"/>
            <a:ext cx="4030870" cy="284125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800"/>
              <a:buNone/>
            </a:pPr>
            <a:r>
              <a:rPr lang="en" sz="1700" b="1">
                <a:solidFill>
                  <a:schemeClr val="lt1"/>
                </a:solidFill>
                <a:latin typeface="Times New Roman"/>
                <a:ea typeface="Times New Roman"/>
                <a:cs typeface="Times New Roman"/>
                <a:sym typeface="Times New Roman"/>
              </a:rPr>
              <a:t>2. Job Distribution</a:t>
            </a:r>
            <a:endParaRPr/>
          </a:p>
          <a:p>
            <a:pPr marL="285750" lvl="0" indent="-285750" algn="l" rtl="0">
              <a:lnSpc>
                <a:spcPct val="90000"/>
              </a:lnSpc>
              <a:spcBef>
                <a:spcPts val="600"/>
              </a:spcBef>
              <a:spcAft>
                <a:spcPts val="0"/>
              </a:spcAft>
              <a:buClr>
                <a:schemeClr val="lt1"/>
              </a:buClr>
              <a:buSzPts val="1800"/>
              <a:buFont typeface="Times New Roman"/>
              <a:buChar char="-"/>
            </a:pPr>
            <a:r>
              <a:rPr lang="en" sz="1700">
                <a:solidFill>
                  <a:schemeClr val="lt1"/>
                </a:solidFill>
                <a:latin typeface="Times New Roman"/>
                <a:ea typeface="Times New Roman"/>
                <a:cs typeface="Times New Roman"/>
                <a:sym typeface="Times New Roman"/>
              </a:rPr>
              <a:t>Mostly the people interviewed were consisted of admins, blue collar or technician.</a:t>
            </a:r>
            <a:endParaRPr/>
          </a:p>
          <a:p>
            <a:pPr marL="0" lvl="0" indent="0" algn="l" rtl="0">
              <a:lnSpc>
                <a:spcPct val="90000"/>
              </a:lnSpc>
              <a:spcBef>
                <a:spcPts val="600"/>
              </a:spcBef>
              <a:spcAft>
                <a:spcPts val="0"/>
              </a:spcAft>
              <a:buClr>
                <a:schemeClr val="dk1"/>
              </a:buClr>
              <a:buSzPts val="1800"/>
              <a:buNone/>
            </a:pPr>
            <a:endParaRPr sz="1700">
              <a:solidFill>
                <a:schemeClr val="lt1"/>
              </a:solidFill>
              <a:latin typeface="Times New Roman"/>
              <a:ea typeface="Times New Roman"/>
              <a:cs typeface="Times New Roman"/>
              <a:sym typeface="Times New Roman"/>
            </a:endParaRPr>
          </a:p>
          <a:p>
            <a:pPr marL="0" lvl="0" indent="0" algn="l" rtl="0">
              <a:lnSpc>
                <a:spcPct val="90000"/>
              </a:lnSpc>
              <a:spcBef>
                <a:spcPts val="600"/>
              </a:spcBef>
              <a:spcAft>
                <a:spcPts val="0"/>
              </a:spcAft>
              <a:buClr>
                <a:schemeClr val="lt1"/>
              </a:buClr>
              <a:buSzPts val="1800"/>
              <a:buNone/>
            </a:pPr>
            <a:r>
              <a:rPr lang="en" sz="1700" b="1">
                <a:solidFill>
                  <a:schemeClr val="lt1"/>
                </a:solidFill>
                <a:latin typeface="Times New Roman"/>
                <a:ea typeface="Times New Roman"/>
                <a:cs typeface="Times New Roman"/>
                <a:sym typeface="Times New Roman"/>
              </a:rPr>
              <a:t>3. Marital Status distribution</a:t>
            </a:r>
            <a:endParaRPr/>
          </a:p>
          <a:p>
            <a:pPr marL="285750" lvl="0" indent="-285750" algn="l" rtl="0">
              <a:lnSpc>
                <a:spcPct val="90000"/>
              </a:lnSpc>
              <a:spcBef>
                <a:spcPts val="600"/>
              </a:spcBef>
              <a:spcAft>
                <a:spcPts val="0"/>
              </a:spcAft>
              <a:buClr>
                <a:schemeClr val="lt1"/>
              </a:buClr>
              <a:buSzPts val="1800"/>
              <a:buFont typeface="Times New Roman"/>
              <a:buChar char="-"/>
            </a:pPr>
            <a:r>
              <a:rPr lang="en" sz="1700">
                <a:solidFill>
                  <a:schemeClr val="lt1"/>
                </a:solidFill>
                <a:latin typeface="Times New Roman"/>
                <a:ea typeface="Times New Roman"/>
                <a:cs typeface="Times New Roman"/>
                <a:sym typeface="Times New Roman"/>
              </a:rPr>
              <a:t>More than 620k people were married and rest were either unmarried or divorced. </a:t>
            </a:r>
            <a:endParaRPr/>
          </a:p>
          <a:p>
            <a:pPr marL="0" lvl="0" indent="0" algn="l" rtl="0">
              <a:lnSpc>
                <a:spcPct val="90000"/>
              </a:lnSpc>
              <a:spcBef>
                <a:spcPts val="600"/>
              </a:spcBef>
              <a:spcAft>
                <a:spcPts val="600"/>
              </a:spcAft>
              <a:buClr>
                <a:schemeClr val="dk1"/>
              </a:buClr>
              <a:buSzPts val="1800"/>
              <a:buNone/>
            </a:pPr>
            <a:endParaRPr sz="1700">
              <a:solidFill>
                <a:schemeClr val="lt1"/>
              </a:solidFill>
              <a:latin typeface="Times New Roman"/>
              <a:ea typeface="Times New Roman"/>
              <a:cs typeface="Times New Roman"/>
              <a:sym typeface="Times New Roman"/>
            </a:endParaRPr>
          </a:p>
        </p:txBody>
      </p:sp>
      <p:pic>
        <p:nvPicPr>
          <p:cNvPr id="337" name="Google Shape;337;p36"/>
          <p:cNvPicPr preferRelativeResize="0"/>
          <p:nvPr/>
        </p:nvPicPr>
        <p:blipFill rotWithShape="1">
          <a:blip r:embed="rId3">
            <a:alphaModFix/>
          </a:blip>
          <a:srcRect/>
          <a:stretch/>
        </p:blipFill>
        <p:spPr>
          <a:xfrm>
            <a:off x="5005175" y="273675"/>
            <a:ext cx="3838176" cy="2362899"/>
          </a:xfrm>
          <a:prstGeom prst="rect">
            <a:avLst/>
          </a:prstGeom>
          <a:noFill/>
          <a:ln>
            <a:noFill/>
          </a:ln>
        </p:spPr>
      </p:pic>
      <p:pic>
        <p:nvPicPr>
          <p:cNvPr id="338" name="Google Shape;338;p36"/>
          <p:cNvPicPr preferRelativeResize="0"/>
          <p:nvPr/>
        </p:nvPicPr>
        <p:blipFill rotWithShape="1">
          <a:blip r:embed="rId4">
            <a:alphaModFix/>
          </a:blip>
          <a:srcRect/>
          <a:stretch/>
        </p:blipFill>
        <p:spPr>
          <a:xfrm>
            <a:off x="5452799" y="2526670"/>
            <a:ext cx="2988129" cy="2091690"/>
          </a:xfrm>
          <a:prstGeom prst="rect">
            <a:avLst/>
          </a:prstGeom>
          <a:noFill/>
          <a:ln>
            <a:noFill/>
          </a:ln>
        </p:spPr>
      </p:pic>
      <p:pic>
        <p:nvPicPr>
          <p:cNvPr id="339" name="Google Shape;339;p36"/>
          <p:cNvPicPr preferRelativeResize="0"/>
          <p:nvPr/>
        </p:nvPicPr>
        <p:blipFill rotWithShape="1">
          <a:blip r:embed="rId4">
            <a:alphaModFix/>
          </a:blip>
          <a:srcRect/>
          <a:stretch/>
        </p:blipFill>
        <p:spPr>
          <a:xfrm>
            <a:off x="5005175" y="2679075"/>
            <a:ext cx="3976501" cy="22310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1393</Words>
  <Application>Microsoft Office PowerPoint</Application>
  <PresentationFormat>On-screen Show (16:9)</PresentationFormat>
  <Paragraphs>124</Paragraphs>
  <Slides>17</Slides>
  <Notes>17</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17</vt:i4>
      </vt:variant>
    </vt:vector>
  </HeadingPairs>
  <TitlesOfParts>
    <vt:vector size="23" baseType="lpstr">
      <vt:lpstr>Arial</vt:lpstr>
      <vt:lpstr>Calibri</vt:lpstr>
      <vt:lpstr>Times New Roman</vt:lpstr>
      <vt:lpstr>Simple Light</vt:lpstr>
      <vt:lpstr>Office Theme</vt:lpstr>
      <vt:lpstr>Office Theme</vt:lpstr>
      <vt:lpstr>Presented by: Dishant Modi</vt:lpstr>
      <vt:lpstr>Content</vt:lpstr>
      <vt:lpstr>Summary</vt:lpstr>
      <vt:lpstr>Machine learning and its types </vt:lpstr>
      <vt:lpstr>Why Apache spark? </vt:lpstr>
      <vt:lpstr>Scala Vs Python</vt:lpstr>
      <vt:lpstr>Dataset Overview</vt:lpstr>
      <vt:lpstr>Exploratory Data Analysis</vt:lpstr>
      <vt:lpstr>Exploratory Data Analysis</vt:lpstr>
      <vt:lpstr>Exploratory Data Analysis</vt:lpstr>
      <vt:lpstr>EDA 6. Age distribution: </vt:lpstr>
      <vt:lpstr>Model Building and Prediction </vt:lpstr>
      <vt:lpstr>Model Building and Prediction </vt:lpstr>
      <vt:lpstr>Additional Comments </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Dishant Modi</dc:title>
  <cp:lastModifiedBy>Dishant</cp:lastModifiedBy>
  <cp:revision>1</cp:revision>
  <dcterms:modified xsi:type="dcterms:W3CDTF">2021-07-17T05:07:19Z</dcterms:modified>
</cp:coreProperties>
</file>