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B26-5567-9347-BE8D-0DADD40F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FDD3-EFE0-3D43-9976-EC52EAE10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0DD1-F861-7045-A91F-40395A7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A9D-0689-FD49-B7FD-425B65D4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0F9C-4E1D-C844-8BE1-B6EC825E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F44A-3F47-DF40-99C2-EF85C3CD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5A798-B767-164C-9A20-A39737BA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5556-BBF1-0E49-A0BC-FD38C3A3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7A7A-B877-4049-BAB8-0C00BFE7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2921-D9B0-524B-A342-EF44D1B9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DBF09-20F9-B241-9112-10641445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A1AE-1507-644D-93E2-FA701300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2141-B21A-3B4C-8906-4865E41B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E035-7C47-C149-940B-7D271D7B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A3BC-21C4-814B-AA4D-FCDF83D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4E0-72D4-D545-A5B6-8F6119B9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40A4-6ED4-1244-B6C6-1819D44F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72FA-DE3A-6D43-959F-EEA0978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DC83-D26F-2E43-B0E8-95A73AF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8EA0-73BF-2948-BEDC-FC7D02D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962-1A88-F047-A04E-6D0BADD2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81CE-6539-4545-BAF3-B0A08D26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3B42-4A3A-DB4F-B1A1-C623A06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1588-C3EA-DD4B-B55C-EDBC06F2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EA4C-9054-6943-A4E8-5BE5FF5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1271-E36B-5F48-9E11-5F5D4C76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E500-2971-774C-8C05-F4D4F583A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1C900-1278-9C45-9B4E-BF24B0FA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48DD-FD37-D149-8034-34B8F7F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BFFC7-24A3-7B46-80D3-1D202C84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7E89-3D10-8C4B-A785-92509FFE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E7CF-93BE-D84E-86A1-B4E53B47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7275-2E26-4645-B6AB-B2053091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0AD38-F16E-EB4C-8B81-FED587AF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25B68-9A2A-0745-B496-1F8A4AB6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E5318-51DC-7B4A-9471-A8BE85356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915AE-7EC9-CA4E-95A6-68BBD431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B854A-1520-8341-B10D-4CF20BB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66A3-352A-344E-BE91-783F630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4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6EF-7B81-D54A-B58B-A2678AE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B4184-BC02-1142-8381-4E3A9224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9FAE7-4F4E-034C-AAE6-AB458EF4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5DD4-A94D-2147-B185-03359FF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D8344-FDD6-B142-ADC9-FBED56AC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1BFF7-1939-444E-A03D-7C915896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DFED-8096-724F-AD14-0DAEB6A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7CF-0350-414A-A7B4-6E21EC6A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3F27-762B-1844-9BA4-A01D4579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0C18-1482-A74A-B452-D0E666A3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410A-2D62-CB41-ACEA-1ACEE1CB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2BB7-96F7-A24B-92F5-42A68D6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B188-F86D-CF4A-8546-50774A2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72E-2205-1541-AEB9-A238C41B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698D-E518-5F4A-ADBC-A25E9E4E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F9C8-D7B5-6548-9948-CBCF375A5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9020-901B-C64B-B9FF-2C0C92B2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E185-F20F-DA4D-972C-118DB6C0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F86D-589D-2642-8201-3328070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4EE77-7FA9-E845-BB4A-9E7B2B40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0E614-4149-A04E-BC05-FE56C887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4CCC-86DF-0C4B-BEC7-1B42519BC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5D70-D15E-0B46-BF8B-326130803E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BAC-3C1F-FA44-9DAA-8E41843B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C12-587E-9C43-ACB4-60D3C38B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C9C6-11B0-454A-B3F5-24109052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6F2C-B356-6E4E-93F1-B4ADEBDA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 b="1"/>
              <a:t>New York City Airbnb Project: </a:t>
            </a:r>
            <a:br>
              <a:rPr lang="en-US" sz="4200"/>
            </a:b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A1E40-F308-4F44-BF83-8A40FE73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By: Dishant Rajesh Modi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B2783EB-4A2B-2A48-AEB7-793F207B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94" y="584783"/>
            <a:ext cx="3079129" cy="109647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9055C-BD5B-B84C-8DF1-C96F14CB5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43" y="1022349"/>
            <a:ext cx="4232293" cy="3221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443C9-AD88-F64B-B9EF-C3F364AF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761" y="1136650"/>
            <a:ext cx="4232294" cy="3221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80991-FBD7-8F4C-B4B5-135BC0820A88}"/>
              </a:ext>
            </a:extLst>
          </p:cNvPr>
          <p:cNvSpPr txBox="1"/>
          <p:nvPr/>
        </p:nvSpPr>
        <p:spPr>
          <a:xfrm>
            <a:off x="1839914" y="4357688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8388D-BD8F-E64D-861F-7F26F0082463}"/>
              </a:ext>
            </a:extLst>
          </p:cNvPr>
          <p:cNvSpPr txBox="1"/>
          <p:nvPr/>
        </p:nvSpPr>
        <p:spPr>
          <a:xfrm>
            <a:off x="7800975" y="4400550"/>
            <a:ext cx="28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Boosted Regression</a:t>
            </a:r>
          </a:p>
        </p:txBody>
      </p:sp>
    </p:spTree>
    <p:extLst>
      <p:ext uri="{BB962C8B-B14F-4D97-AF65-F5344CB8AC3E}">
        <p14:creationId xmlns:p14="http://schemas.microsoft.com/office/powerpoint/2010/main" val="123140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06DE-2C98-B14C-B955-3D0CA602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76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557-EC3F-6449-AE03-B036508D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CB5B-6107-DD49-A314-59E22EAD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Airbnb dataset for the 2019 year appeared to be a very rich dataset with a variety of columns that allowed us to do deep data exploration on each significant column presented. </a:t>
            </a:r>
          </a:p>
          <a:p>
            <a:r>
              <a:rPr lang="en-US" dirty="0"/>
              <a:t>Here in this project, we have outlined 3 main types of Data Analytics: Descriptive Analysis, Diagnostic Analysis and Predictive Analysis.</a:t>
            </a:r>
          </a:p>
          <a:p>
            <a:r>
              <a:rPr lang="en-US" dirty="0"/>
              <a:t>You can download this dataset by clicking on the below given link, </a:t>
            </a:r>
            <a:r>
              <a:rPr lang="en-US" u="sng" dirty="0">
                <a:hlinkClick r:id="rId2"/>
              </a:rPr>
              <a:t>https://www.kaggle.com/dgomonov/new-york-city-airbnb-open-data/download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7FC6-8468-0E43-98DA-EF6315D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null values: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53DA1-0020-8B45-9DB1-93BE799A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50" y="1905794"/>
            <a:ext cx="5880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5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BB66-835A-B941-9340-06B106F3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076DE-2BC6-3C40-B083-422DDD47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4" y="1872278"/>
            <a:ext cx="8158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B3CE4-E786-3840-91A9-203790D0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Number of room type available and percentage representation of neighborhood group: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87571F-B8DB-DF4E-BC54-8C4269016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2875"/>
            <a:ext cx="3960847" cy="170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80D6B-D36B-3B40-8FF6-CC719DA0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29" y="821160"/>
            <a:ext cx="3817511" cy="20506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170823A-FD0B-F64F-BD5A-0BB7EB74C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41" y="882874"/>
            <a:ext cx="3783089" cy="25461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A3B3-D4A4-1549-9345-E073C447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Neighbourhood group splitted by Neighbourhoods itself: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3F412-F1FB-EE46-987C-19C58CF6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6" b="-2"/>
          <a:stretch/>
        </p:blipFill>
        <p:spPr bwMode="auto">
          <a:xfrm>
            <a:off x="317635" y="2379883"/>
            <a:ext cx="4160452" cy="41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7C5FD-0FA7-B64F-922E-2D6621FE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8" y="30383"/>
            <a:ext cx="11976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7F8B-0170-654C-86B8-156DDAD9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and Distribution of Prices for each Neighborhood Group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CCFDA7-104C-7447-8345-8E1CBB0C0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105155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1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A551-BF75-F141-9B36-AD16E93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Linear Regression: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E2C03-F602-E74B-BB96-2791D569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77749"/>
            <a:ext cx="3425609" cy="379202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42D3EA-C942-634F-8F3D-3F2FDE85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729" y="1950342"/>
            <a:ext cx="3433324" cy="7124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E22D949-97EA-F24A-A4F6-ED19EB31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873680"/>
            <a:ext cx="3423916" cy="29691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FC92-59E2-B64D-9B61-849535C1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Gradient Boosting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CEB90-C241-0847-AE20-9200E6C2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658209"/>
            <a:ext cx="3529109" cy="239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34D2A-4234-4548-98B8-C7017830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8" y="1566178"/>
            <a:ext cx="3526424" cy="26829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4E811C-207B-5345-9E31-FC3B75E24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3400" y="1897572"/>
            <a:ext cx="3553968" cy="15314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666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5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148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New York City Airbnb Project:  </vt:lpstr>
      <vt:lpstr>Dataset:</vt:lpstr>
      <vt:lpstr>Checking for null values:</vt:lpstr>
      <vt:lpstr>Understanding the Data:</vt:lpstr>
      <vt:lpstr>Number of room type available and percentage representation of neighborhood group:</vt:lpstr>
      <vt:lpstr>Neighbourhood group splitted by Neighbourhoods itself:</vt:lpstr>
      <vt:lpstr>Density and Distribution of Prices for each Neighborhood Group</vt:lpstr>
      <vt:lpstr>Linear Regression:</vt:lpstr>
      <vt:lpstr>Gradient Boosting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Airbnb Project:  </dc:title>
  <dc:creator>Karan Kaushal Daiya</dc:creator>
  <cp:lastModifiedBy>Dishant</cp:lastModifiedBy>
  <cp:revision>5</cp:revision>
  <dcterms:created xsi:type="dcterms:W3CDTF">2020-10-19T22:01:29Z</dcterms:created>
  <dcterms:modified xsi:type="dcterms:W3CDTF">2021-07-17T05:54:42Z</dcterms:modified>
</cp:coreProperties>
</file>