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61F90D-BFBE-4BA0-ADC7-8B8B91ED61E9}">
  <a:tblStyle styleId="{2A61F90D-BFBE-4BA0-ADC7-8B8B91ED6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d4af7ec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d4af7ec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d4af7ec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d4af7ec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d4af7ec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2d4af7ec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d4af7ec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2d4af7ec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d4af7ec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2d4af7ec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d4af7ec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d4af7ec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d4af7ec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2d4af7ec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d4af7ec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2d4af7e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ishantsethi14@gmail.com" TargetMode="External"/><Relationship Id="rId4" Type="http://schemas.openxmlformats.org/officeDocument/2006/relationships/hyperlink" Target="https://linkedin.com/in/dishantsethi" TargetMode="External"/><Relationship Id="rId5" Type="http://schemas.openxmlformats.org/officeDocument/2006/relationships/hyperlink" Target="https://twitter.com/Dishantsethi1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inkedin.com/in/dishantsethi" TargetMode="External"/><Relationship Id="rId4" Type="http://schemas.openxmlformats.org/officeDocument/2006/relationships/hyperlink" Target="mailto:dishantsethi14@gmail.com" TargetMode="External"/><Relationship Id="rId5" Type="http://schemas.openxmlformats.org/officeDocument/2006/relationships/hyperlink" Target="https://github.com/dishantsethi/pyconde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778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Async programming</a:t>
            </a:r>
            <a:endParaRPr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952500" y="22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{2A61F90D-BFBE-4BA0-ADC7-8B8B91ED61E9}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Name: Dishant Sethi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Email: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r:id="rId3"/>
                        </a:rPr>
                        <a:t>dishantsethi14@gmail.com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Linkedin: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r:id="rId4"/>
                        </a:rPr>
                        <a:t>https://linkedin.com/in/dishantsethi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Twitter: </a:t>
                      </a:r>
                      <a:r>
                        <a:rPr lang="en" sz="1600" u="sng">
                          <a:solidFill>
                            <a:schemeClr val="hlink"/>
                          </a:solidFill>
                          <a:hlinkClick r:id="rId5"/>
                        </a:rPr>
                        <a:t>https://twitter.com/Dishantsethi14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7427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Python do multiple things at once?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Multiprocessing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Multithreading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Asyncio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Celery and Redis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</a:t>
            </a:r>
            <a:r>
              <a:rPr lang="en"/>
              <a:t> Example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Takes around 1 min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Multiprocessing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553775"/>
            <a:ext cx="75057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OS takes care of sharing your CPU resources to multiple processes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Provides Process class to create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Queue class to share data between processes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Took only 10 seconds</a:t>
            </a:r>
            <a:endParaRPr sz="2000"/>
          </a:p>
        </p:txBody>
      </p:sp>
      <p:sp>
        <p:nvSpPr>
          <p:cNvPr id="153" name="Google Shape;153;p17"/>
          <p:cNvSpPr/>
          <p:nvPr/>
        </p:nvSpPr>
        <p:spPr>
          <a:xfrm>
            <a:off x="1341725" y="3471895"/>
            <a:ext cx="52797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4" name="Google Shape;154;p17"/>
          <p:cNvSpPr/>
          <p:nvPr/>
        </p:nvSpPr>
        <p:spPr>
          <a:xfrm>
            <a:off x="1341725" y="3688712"/>
            <a:ext cx="52797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5" name="Google Shape;155;p17"/>
          <p:cNvSpPr/>
          <p:nvPr/>
        </p:nvSpPr>
        <p:spPr>
          <a:xfrm>
            <a:off x="1362588" y="3933325"/>
            <a:ext cx="52797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6" name="Google Shape;156;p17"/>
          <p:cNvSpPr/>
          <p:nvPr/>
        </p:nvSpPr>
        <p:spPr>
          <a:xfrm>
            <a:off x="1348373" y="4177939"/>
            <a:ext cx="52797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17"/>
          <p:cNvSpPr txBox="1"/>
          <p:nvPr/>
        </p:nvSpPr>
        <p:spPr>
          <a:xfrm>
            <a:off x="618200" y="3290650"/>
            <a:ext cx="819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Core 0                                         PROCESS 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Core 1                                         PROCESS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Core 2                                         PROCESS 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Core 3                                         PROCESS 3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Multiple threads inside one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OS takes care of sharing your CPU resources to multiple processes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GIL prevents multi core concurrency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Took only 3 seconds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54504"/>
          <a:stretch/>
        </p:blipFill>
        <p:spPr>
          <a:xfrm>
            <a:off x="851788" y="3352725"/>
            <a:ext cx="7440424" cy="12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Asyncio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One process one thread, yet so fast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OS involved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Coroutines: async/await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Eventloop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Took only 2 seconds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1" name="Google Shape;171;p19"/>
          <p:cNvSpPr/>
          <p:nvPr/>
        </p:nvSpPr>
        <p:spPr>
          <a:xfrm>
            <a:off x="927325" y="3733975"/>
            <a:ext cx="71466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780450" y="3832900"/>
            <a:ext cx="62067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559375" y="4043100"/>
            <a:ext cx="593400" cy="111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218725" y="4037650"/>
            <a:ext cx="292800" cy="111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577475" y="4037650"/>
            <a:ext cx="593400" cy="111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236825" y="4043100"/>
            <a:ext cx="436800" cy="111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739575" y="4043100"/>
            <a:ext cx="436800" cy="111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5242325" y="4043100"/>
            <a:ext cx="436800" cy="111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745075" y="4043100"/>
            <a:ext cx="593400" cy="111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404425" y="4043100"/>
            <a:ext cx="1088400" cy="11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</a:t>
            </a:r>
            <a:r>
              <a:rPr lang="en"/>
              <a:t> and Redis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Works with older version of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Celery: Task queues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Message Broker: Redis, Rabbitmq, aws sqs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Took only 0.1 seconds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553775"/>
            <a:ext cx="75057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@Dishantsethi14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https://linkedin.com/in/dishantsethi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dishantsethi14@gmail.com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https://github.com/dishantsethi/pyconde-2023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