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E2FD60-94A9-45E8-8355-8029FFA0408B}">
  <a:tblStyle styleId="{5FE2FD60-94A9-45E8-8355-8029FFA040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2d4af7ec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2d4af7ec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2d4af7ec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2d4af7ec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2d4af7ec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2d4af7ec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2d4af7ec8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2d4af7ec8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2d4af7ec8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2d4af7ec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2d4af7ec8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2d4af7ec8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2d4af7ec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2d4af7ec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2d4af7ec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2d4af7ec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ishantsethi14@gmail.com" TargetMode="External"/><Relationship Id="rId4" Type="http://schemas.openxmlformats.org/officeDocument/2006/relationships/hyperlink" Target="https://linkedin.com/in/dishantsethi" TargetMode="External"/><Relationship Id="rId5" Type="http://schemas.openxmlformats.org/officeDocument/2006/relationships/hyperlink" Target="https://twitter.com/Dishantsethi1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7780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Async programming</a:t>
            </a:r>
            <a:endParaRPr/>
          </a:p>
        </p:txBody>
      </p:sp>
      <p:graphicFrame>
        <p:nvGraphicFramePr>
          <p:cNvPr id="129" name="Google Shape;129;p13"/>
          <p:cNvGraphicFramePr/>
          <p:nvPr/>
        </p:nvGraphicFramePr>
        <p:xfrm>
          <a:off x="952500" y="229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{5FE2FD60-94A9-45E8-8355-8029FFA0408B}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Name: Dishant Sethi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Email: </a:t>
                      </a:r>
                      <a:r>
                        <a:rPr lang="en" sz="1600" u="sng">
                          <a:solidFill>
                            <a:schemeClr val="hlink"/>
                          </a:solidFill>
                          <a:hlinkClick r:id="rId3"/>
                        </a:rPr>
                        <a:t>dishantsethi14@gmail.com</a:t>
                      </a:r>
                      <a:r>
                        <a:rPr lang="en" sz="1600"/>
                        <a:t> 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Linkedin: </a:t>
                      </a:r>
                      <a:r>
                        <a:rPr lang="en" sz="1600" u="sng">
                          <a:solidFill>
                            <a:schemeClr val="hlink"/>
                          </a:solidFill>
                          <a:hlinkClick r:id="rId4"/>
                        </a:rPr>
                        <a:t>https://linkedin.com/in/dishantsethi</a:t>
                      </a:r>
                      <a:r>
                        <a:rPr lang="en" sz="1600"/>
                        <a:t> 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Twitter: </a:t>
                      </a:r>
                      <a:r>
                        <a:rPr lang="en" sz="1600" u="sng">
                          <a:solidFill>
                            <a:schemeClr val="hlink"/>
                          </a:solidFill>
                          <a:hlinkClick r:id="rId5"/>
                        </a:rPr>
                        <a:t>https://twitter.com/Dishantsethi14</a:t>
                      </a:r>
                      <a:r>
                        <a:rPr lang="en" sz="1600"/>
                        <a:t> 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2742753" y="1847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and Why?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Python do multiple things at once?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553775"/>
            <a:ext cx="75057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Multiprocessing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Multithreading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Asyncio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Celery and Redis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</a:t>
            </a:r>
            <a:r>
              <a:rPr lang="en"/>
              <a:t> Example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Takes around 1 min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Multiprocessing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553775"/>
            <a:ext cx="75057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from multiprocessing import Process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OS takes care of sharing your CPU resources to multiple processes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Provides Process class to create process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Queue class to share data between processes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Took only 10-11 seconds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Multithreading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553775"/>
            <a:ext cx="75057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Multiple threads inside one process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OS takes care of sharing your CPU resources to multiple processes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GIL prevents multi core concurrency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Took only 6 seconds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7505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Asyncio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553775"/>
            <a:ext cx="75057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One process one thread, yet so fast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No OS involved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Corouteins: async/await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Eventloop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Took only 6 seconds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Celery</a:t>
            </a:r>
            <a:r>
              <a:rPr lang="en"/>
              <a:t> and Redis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553775"/>
            <a:ext cx="75057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Works with older version of python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Celery: Task queues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Message Broker: Redis, Rabbitmq, aws sqs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Took only 0.1 seconds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845600"/>
            <a:ext cx="7505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19150" y="1553775"/>
            <a:ext cx="75057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@Dishantsethi14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dishantsethi14@gmail.com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