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8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9E714-B69B-48F0-9112-1036998BABFA}" type="datetimeFigureOut">
              <a:rPr lang="en-CA" smtClean="0"/>
              <a:t>2021-12-28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079AF-C12D-465A-8FC3-75986B7B40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61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fcf64ecdd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fcf64ecdd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0AF0-6F2F-4D93-82B5-ED3FF6A90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0501C-B241-4FC4-9F73-0A677BD73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CE426-D60F-4B7B-9E86-6E9BEBBB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ED4-C1AF-4BBB-9B01-436F2C696625}" type="datetimeFigureOut">
              <a:rPr lang="en-CA" smtClean="0"/>
              <a:t>2021-12-28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123DB-029B-48E9-953F-4A8732A4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669CE-5696-43ED-A189-D6372694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7DB2-8AAB-4051-BC62-8F0A683742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8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4F83-D59D-41F6-947C-B1B0EF6F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9A459-2CFA-4046-8420-CB6081A65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32BF1-9371-4912-A436-CB8AD6F2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ED4-C1AF-4BBB-9B01-436F2C696625}" type="datetimeFigureOut">
              <a:rPr lang="en-CA" smtClean="0"/>
              <a:t>2021-12-28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87C3-84CB-49A1-975B-4F9D5A7F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B0838-F53E-49F9-90A9-F7EC741C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7DB2-8AAB-4051-BC62-8F0A683742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266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943E0-C8A4-43B4-8CC6-76D9FA51D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A6F4F-D66B-4FEE-B45A-7D18040F8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21ACC-2D5A-48AF-B254-4616791D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ED4-C1AF-4BBB-9B01-436F2C696625}" type="datetimeFigureOut">
              <a:rPr lang="en-CA" smtClean="0"/>
              <a:t>2021-12-28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DA0A7-A40D-4C11-AA74-B332DA28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EBA27-C580-48E9-8B68-E9A26907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7DB2-8AAB-4051-BC62-8F0A683742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873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5D19-35FE-4EC4-A2FF-3197DE36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B8D1-9845-4140-9A19-DB6FC32E4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24D43-5419-44F8-BEDC-404C55EB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ED4-C1AF-4BBB-9B01-436F2C696625}" type="datetimeFigureOut">
              <a:rPr lang="en-CA" smtClean="0"/>
              <a:t>2021-12-28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94FCF-CDB6-4F18-944B-87C711E9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06B80-42A3-4BAB-84D8-43AC322C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7DB2-8AAB-4051-BC62-8F0A683742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2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B858-38CB-4193-8A9F-88E5F952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59749-64F2-44C5-A581-F5C8A3F54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91BB3-72D0-468C-8988-CF64EC1F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ED4-C1AF-4BBB-9B01-436F2C696625}" type="datetimeFigureOut">
              <a:rPr lang="en-CA" smtClean="0"/>
              <a:t>2021-12-28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D940D-A705-4A96-99AA-0EEF89EB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37658-AF09-47D4-956E-AB0AAA01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7DB2-8AAB-4051-BC62-8F0A683742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197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5C05-C51F-42FF-B328-423E425E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25634-1DD5-456E-B7A7-C5ADD973F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CA282-A10E-4B09-A70E-DA8DFB441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63484-D9B5-48DF-96E2-999F7466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ED4-C1AF-4BBB-9B01-436F2C696625}" type="datetimeFigureOut">
              <a:rPr lang="en-CA" smtClean="0"/>
              <a:t>2021-12-28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2CC5E-455E-4E8B-9485-4BA96279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9DFC7-B3C1-4692-B612-881FF1B1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7DB2-8AAB-4051-BC62-8F0A683742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32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FCF6-346D-46DD-99D9-7DCF23CC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A59B7-4D1B-46E0-8EB5-7D1E1E3A6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96DF9-D7EF-403A-AEFF-A4F4EEE19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1ECBD-CE88-4EF8-B307-79216AFB3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B828D-2CA5-4339-887C-6C4311834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1E8C3F-0D2F-43A6-9E12-D11255EE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ED4-C1AF-4BBB-9B01-436F2C696625}" type="datetimeFigureOut">
              <a:rPr lang="en-CA" smtClean="0"/>
              <a:t>2021-12-28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5F1ED-849E-4531-B07E-6E641BE75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56214-217F-4CE9-B1BB-46FE53E7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7DB2-8AAB-4051-BC62-8F0A683742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372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31D4C-F2CA-4C43-BB4C-9D9E0604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ED17F-A9E9-4DD6-8DAD-0AE3916C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ED4-C1AF-4BBB-9B01-436F2C696625}" type="datetimeFigureOut">
              <a:rPr lang="en-CA" smtClean="0"/>
              <a:t>2021-12-28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D823B-3F34-40D4-925C-B2A7A511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46860-942F-4069-8D46-0DD0AC9B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7DB2-8AAB-4051-BC62-8F0A683742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28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0B58A-63F1-4631-8A9C-73813FBA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ED4-C1AF-4BBB-9B01-436F2C696625}" type="datetimeFigureOut">
              <a:rPr lang="en-CA" smtClean="0"/>
              <a:t>2021-12-28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98CC6-F1E5-4F63-91E2-0F2EFCBC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0ACDC-512F-4619-927E-90B4B23F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7DB2-8AAB-4051-BC62-8F0A683742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622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D70-7DCE-48D4-8433-1AFCD673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FADB6-9EB1-4761-ACB1-2C739F351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63B5D-1DCE-4A1F-B819-4FF5E4AAB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3269E-4D31-4866-98A0-3EEF1454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ED4-C1AF-4BBB-9B01-436F2C696625}" type="datetimeFigureOut">
              <a:rPr lang="en-CA" smtClean="0"/>
              <a:t>2021-12-28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67FE7-7108-4F9F-BBBF-619052E0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EF54F-EA47-485D-97D0-458DFAD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7DB2-8AAB-4051-BC62-8F0A683742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433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5758-2792-46CE-9983-1F043D6F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39021D-3B0B-459C-8FCD-39923818A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F194F-4CE8-4EBF-914F-604B03868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34EE2-310E-4539-926B-3E9F129B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ED4-C1AF-4BBB-9B01-436F2C696625}" type="datetimeFigureOut">
              <a:rPr lang="en-CA" smtClean="0"/>
              <a:t>2021-12-28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7B7A4-8256-4E43-B28E-DA34EE33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86C1C-04DA-451B-BA0E-DB5D6DBA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7DB2-8AAB-4051-BC62-8F0A683742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04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80FB3-03C9-4A71-9BBC-EDAD5321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5EDD1-A3E8-46C5-BECC-60B1AA937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7D0A0-572B-4DDF-BE24-5966FD2FF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23ED4-C1AF-4BBB-9B01-436F2C696625}" type="datetimeFigureOut">
              <a:rPr lang="en-CA" smtClean="0"/>
              <a:t>2021-12-28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82419-BB78-4523-A771-798D42426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E307C-6B90-4573-A5DF-A5CA87D5C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E7DB2-8AAB-4051-BC62-8F0A683742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050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8"/>
          <p:cNvSpPr txBox="1"/>
          <p:nvPr/>
        </p:nvSpPr>
        <p:spPr>
          <a:xfrm>
            <a:off x="228233" y="57933"/>
            <a:ext cx="4100880" cy="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b="1" dirty="0">
                <a:latin typeface="Google Sans"/>
                <a:ea typeface="Google Sans"/>
                <a:cs typeface="Google Sans"/>
                <a:sym typeface="Google Sans"/>
              </a:rPr>
              <a:t>Persona: Pranav</a:t>
            </a:r>
            <a:endParaRPr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5" name="Google Shape;225;p48"/>
          <p:cNvSpPr txBox="1"/>
          <p:nvPr/>
        </p:nvSpPr>
        <p:spPr>
          <a:xfrm>
            <a:off x="228885" y="442267"/>
            <a:ext cx="11316800" cy="3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 : Easy and quick way to order healthy food </a:t>
            </a:r>
            <a:r>
              <a:rPr lang="en" sz="1467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from restaurant.</a:t>
            </a:r>
            <a:endParaRPr sz="1467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26" name="Google Shape;226;p48"/>
          <p:cNvGraphicFramePr/>
          <p:nvPr>
            <p:extLst>
              <p:ext uri="{D42A27DB-BD31-4B8C-83A1-F6EECF244321}">
                <p14:modId xmlns:p14="http://schemas.microsoft.com/office/powerpoint/2010/main" val="28689939"/>
              </p:ext>
            </p:extLst>
          </p:nvPr>
        </p:nvGraphicFramePr>
        <p:xfrm>
          <a:off x="228233" y="981867"/>
          <a:ext cx="11601816" cy="5584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33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3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3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3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779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sz="14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Select restaurant</a:t>
                      </a:r>
                      <a:endParaRPr sz="13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21900" marR="121900" marT="121900" marB="1219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Browse menu</a:t>
                      </a:r>
                      <a:endParaRPr sz="1400" dirty="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Place order</a:t>
                      </a:r>
                      <a:endParaRPr sz="14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Complete order</a:t>
                      </a:r>
                      <a:endParaRPr sz="14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Collect order</a:t>
                      </a:r>
                      <a:endParaRPr sz="14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2421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sz="14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-Search for restaurant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-Select restaurant</a:t>
                      </a:r>
                      <a:endParaRPr sz="1200" dirty="0"/>
                    </a:p>
                  </a:txBody>
                  <a:tcPr marL="121900" marR="121900" marT="121900" marB="121900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-Browse different cuisines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-Scroll through menus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-Select menu items</a:t>
                      </a:r>
                      <a:endParaRPr sz="12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-Call restaurant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-Place order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-Give name and contact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-Confirm order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-Provide payment information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-Get directions to restaurant</a:t>
                      </a:r>
                      <a:endParaRPr sz="12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-Drive to restaurant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-Wait in queue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-Wait for meal to be fetched and packed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-Inspect items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-Drive home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-Enjoy warm food</a:t>
                      </a:r>
                      <a:endParaRPr sz="12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50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sz="14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-Overwhelmed by no of restaurant options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-Excited to find best restaurant which has different cuisines options</a:t>
                      </a:r>
                      <a:endParaRPr sz="1200" dirty="0"/>
                    </a:p>
                  </a:txBody>
                  <a:tcPr marL="121900" marR="121900" marT="121900" marB="121900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-Frustrated with the website</a:t>
                      </a:r>
                      <a:endParaRPr sz="12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-Anxious about having to remember order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-Worried about food allergic ingredients </a:t>
                      </a:r>
                      <a:endParaRPr sz="12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-Takes time to drive to restaurant and back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-Impatient to be waiting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-Happy to receive order</a:t>
                      </a:r>
                      <a:endParaRPr sz="12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91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</a:t>
                      </a:r>
                      <a:endParaRPr sz="13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OPPORTUNITIES</a:t>
                      </a:r>
                      <a:endParaRPr sz="13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524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-Create mobile app </a:t>
                      </a:r>
                      <a:endParaRPr sz="1200" dirty="0"/>
                    </a:p>
                  </a:txBody>
                  <a:tcPr marL="121900" marR="121900" marT="121900" marB="121900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-Provide filter option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-Visually appearing UI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-Add more images</a:t>
                      </a:r>
                      <a:endParaRPr sz="12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-Provide a simple checkout option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-Provide order confirmation and order number to the customer</a:t>
                      </a:r>
                      <a:endParaRPr sz="12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-Provide an option for tip</a:t>
                      </a:r>
                      <a:endParaRPr sz="12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-Ensure consistency in food quality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-Offer voucher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 for next order</a:t>
                      </a:r>
                      <a:endParaRPr sz="12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210</Words>
  <Application>Microsoft Office PowerPoint</Application>
  <PresentationFormat>Widescreen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Patel</dc:creator>
  <cp:lastModifiedBy>Pranav Patel</cp:lastModifiedBy>
  <cp:revision>6</cp:revision>
  <dcterms:created xsi:type="dcterms:W3CDTF">2021-12-26T20:43:57Z</dcterms:created>
  <dcterms:modified xsi:type="dcterms:W3CDTF">2021-12-28T15:58:00Z</dcterms:modified>
</cp:coreProperties>
</file>