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 Light"/>
      <p:regular r:id="rId15"/>
    </p:embeddedFont>
    <p:embeddedFont>
      <p:font typeface="Kanit Light"/>
      <p:regular r:id="rId16"/>
    </p:embeddedFont>
    <p:embeddedFont>
      <p:font typeface="Kanit Light"/>
      <p:regular r:id="rId17"/>
    </p:embeddedFont>
    <p:embeddedFont>
      <p:font typeface="Kanit Light"/>
      <p:regular r:id="rId18"/>
    </p:embeddedFont>
    <p:embeddedFont>
      <p:font typeface="Martel Sans"/>
      <p:regular r:id="rId19"/>
    </p:embeddedFont>
    <p:embeddedFont>
      <p:font typeface="Martel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python.org" TargetMode="External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6890"/>
            <a:ext cx="79302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Organize Your Files with Python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858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Tired of digital clutter? Learn to automate file organization using Python. No coding experience is required to get started!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Created By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Dishari Dutta Chowdhury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044416"/>
            <a:ext cx="83765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Why Automate File Organization?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90" y="209335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2887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Saves Time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51390" y="3377565"/>
            <a:ext cx="29394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Automate repetitive tasks in seconds.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293" y="209335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74293" y="2887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Reduces Stress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74293" y="3377565"/>
            <a:ext cx="29394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Declutter your digital life with ease.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195" y="209335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97195" y="2887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Improves Efficiency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897195" y="3377565"/>
            <a:ext cx="29394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Find files quickly and effortlessly.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1390" y="4556998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51390" y="53507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Increases Productivity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451390" y="5841206"/>
            <a:ext cx="29394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 on important tasks.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4451390" y="6459260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Imagine sorting 100 files in mere seconds, freeing up valuable time for what truly matters.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1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Core Concept: Rules-Based Sorting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6185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688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Define Rules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17908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Sort by file type, date, or name.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822740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49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Python Monitors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53997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Script watches a specified folder.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183624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410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Apply Rules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9008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Files are moved automatically.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679965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For example, move all .pdf files to a "Documents" folder. Or organize photos by the year they were taken.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2325"/>
            <a:ext cx="9217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Setting Up Your Python Environment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Install Python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Get Python version 3.7 or later from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Install Libraries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pip install watchdog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for file monitoring.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Choose Editor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VS Code, Sublime Text, or any text editor.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88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Folder Structure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6922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Set up a main folder with destination subfolders.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4542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steps ensure your system is ready for automated file organization.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39522"/>
            <a:ext cx="72868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Basic Python Script 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8846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1988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Import Libraries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478881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Include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time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shutil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watchdog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06859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068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Define Directories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3559016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Specify source and destination paths.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14873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148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Create Function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4639151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logic to move files by rules.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22886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228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Monitor Changes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5719286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watchdog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for real-time tracking.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6564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structured approach ensures your script runs efficiently and reliably.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868561"/>
            <a:ext cx="78622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Running Your Python Organizer</a:t>
            </a:r>
            <a:endParaRPr lang="en-US" sz="44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Save Your Code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Save the Python script as file_organizer.py. Choose an easy-to-find location.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Set Target Directory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Edit the `target_directory` path. Provide the full absolute path to your folder.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Test Safely First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Create a temporary folder. Populate it with dummy files for testing your script.</a:t>
            </a:r>
            <a:endParaRPr lang="en-US" sz="17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Execute the Script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Open your terminal or command prompt. Run `python file_organizer.py` from its directory.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2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What the Code Does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63114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3790" y="45300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Import Core Libraries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020508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script imports `os` and `shutil` for file system operations. It defines categories for file types.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54704" y="3622834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254704" y="4189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Scan and Classify Files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4680228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It iterates through every item in the source directory. Each file's extension is extracted and identified.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715738" y="3282672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715738" y="3849648"/>
            <a:ext cx="32933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Move to Organized Folders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4340066"/>
            <a:ext cx="41208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Files are moved to their matching category folder. New destination folders are created automatically if needed.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5098"/>
            <a:ext cx="68621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Next Steps &amp; Improvements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97505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131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Dynamic Control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622358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Expand file types for more versatility. Allow users to input target directories.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897505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3131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Robust Operations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622358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Add confirmation prompts for safety. Implement logging for all file actions.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Features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5342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 undo capability for changes. Manage duplicate files effectively.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Interactive Interface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53426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Build a graphical user interface. Use libraries like Tkinter or PyQt.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2025-05-29T10:41:13Z</dcterms:created>
  <dcterms:modified xsi:type="dcterms:W3CDTF">2025-05-29T10:41:13Z</dcterms:modified>
</cp:coreProperties>
</file>