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64" r:id="rId3"/>
    <p:sldId id="258" r:id="rId4"/>
    <p:sldId id="259" r:id="rId5"/>
    <p:sldId id="260" r:id="rId6"/>
    <p:sldId id="263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3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4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0F79DA1-8121-4840-8293-74C80BADD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D6C59-9F80-7246-BC3F-D8B1A396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8D05D-F1F5-6A43-B01D-BA472041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Disha </a:t>
            </a:r>
            <a:r>
              <a:rPr lang="en-US" sz="2000" dirty="0" err="1"/>
              <a:t>Saha</a:t>
            </a:r>
            <a:endParaRPr lang="en-US" sz="2000" dirty="0"/>
          </a:p>
          <a:p>
            <a:r>
              <a:rPr lang="en-US" sz="2000" dirty="0"/>
              <a:t>Executive Summary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24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CDDA-AD41-E247-B971-535CFC89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Itinerary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1D0B-C6D7-9A4C-9AD9-2D88E344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the financials</a:t>
            </a:r>
          </a:p>
          <a:p>
            <a:pPr lvl="1"/>
            <a:r>
              <a:rPr lang="en-US" dirty="0"/>
              <a:t>Net Profit for US airlines</a:t>
            </a:r>
          </a:p>
          <a:p>
            <a:pPr lvl="1"/>
            <a:r>
              <a:rPr lang="en-US" dirty="0"/>
              <a:t>Total Operating Revenue for US Airlines</a:t>
            </a:r>
          </a:p>
          <a:p>
            <a:pPr lvl="1"/>
            <a:r>
              <a:rPr lang="en-US" dirty="0"/>
              <a:t>Total Operating Expense for US Airlines</a:t>
            </a:r>
          </a:p>
          <a:p>
            <a:pPr lvl="1"/>
            <a:r>
              <a:rPr lang="en-US" dirty="0"/>
              <a:t>US Average Domestic Round Trip Airfare</a:t>
            </a:r>
          </a:p>
          <a:p>
            <a:r>
              <a:rPr lang="en-US" dirty="0"/>
              <a:t>Review Safety Metrics</a:t>
            </a:r>
          </a:p>
          <a:p>
            <a:pPr lvl="1"/>
            <a:r>
              <a:rPr lang="en-US" dirty="0"/>
              <a:t>Major Airlines Fatalities</a:t>
            </a:r>
          </a:p>
          <a:p>
            <a:pPr lvl="1"/>
            <a:r>
              <a:rPr lang="en-US" dirty="0"/>
              <a:t>Major Airline Incidents</a:t>
            </a:r>
          </a:p>
          <a:p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47441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0B5FC-834E-AB4A-885E-8505C8C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Net Profit for US Airlines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EBE6BE7A-671C-1E41-B978-1E7A3FEEF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13" y="1117351"/>
            <a:ext cx="5916612" cy="4623297"/>
          </a:xfrm>
        </p:spPr>
      </p:pic>
      <p:pic>
        <p:nvPicPr>
          <p:cNvPr id="21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E6E5D11-6616-794B-A9F4-2867262A2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657618"/>
            <a:ext cx="6846363" cy="53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4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0B5FC-834E-AB4A-885E-8505C8C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Total Operating Revenue for US Airlines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EBE6BE7A-671C-1E41-B978-1E7A3FEEF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275" y="654908"/>
            <a:ext cx="7021157" cy="5486400"/>
          </a:xfrm>
        </p:spPr>
      </p:pic>
    </p:spTree>
    <p:extLst>
      <p:ext uri="{BB962C8B-B14F-4D97-AF65-F5344CB8AC3E}">
        <p14:creationId xmlns:p14="http://schemas.microsoft.com/office/powerpoint/2010/main" val="2317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0B5FC-834E-AB4A-885E-8505C8C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Total Operating Expense for US Airlines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EBE6BE7A-671C-1E41-B978-1E7A3FEEF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13" y="1117351"/>
            <a:ext cx="5916612" cy="4623297"/>
          </a:xfr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190A751-8F26-2B4C-9A80-266C5857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30" y="682162"/>
            <a:ext cx="7273430" cy="57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0B5FC-834E-AB4A-885E-8505C8C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US Average Domestic Round Trip Airfare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EBE6BE7A-671C-1E41-B978-1E7A3FEEF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13" y="1117351"/>
            <a:ext cx="5916612" cy="4623297"/>
          </a:xfr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190A751-8F26-2B4C-9A80-266C5857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30" y="682162"/>
            <a:ext cx="7273430" cy="577858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1237644-AEBC-444F-80F7-E8AC6B312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19" y="472426"/>
            <a:ext cx="7320762" cy="59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3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0B5FC-834E-AB4A-885E-8505C8C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Major Airline Fatalities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EBE6BE7A-671C-1E41-B978-1E7A3FEEF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13" y="1117351"/>
            <a:ext cx="5916612" cy="4623297"/>
          </a:xfr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190A751-8F26-2B4C-9A80-266C5857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30" y="682162"/>
            <a:ext cx="7273430" cy="5778585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978B3CD-1928-D745-978E-D3C490AE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96" y="480077"/>
            <a:ext cx="7326703" cy="59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7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0B5FC-834E-AB4A-885E-8505C8C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Major Airline Incidents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EBE6BE7A-671C-1E41-B978-1E7A3FEEF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13" y="1117351"/>
            <a:ext cx="5916612" cy="4623297"/>
          </a:xfr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190A751-8F26-2B4C-9A80-266C5857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30" y="682162"/>
            <a:ext cx="7273430" cy="5778585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978B3CD-1928-D745-978E-D3C490AE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96" y="480077"/>
            <a:ext cx="7326703" cy="5980670"/>
          </a:xfrm>
          <a:prstGeom prst="rect">
            <a:avLst/>
          </a:prstGeom>
        </p:spPr>
      </p:pic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9491354A-BE7C-D545-9CCF-C63E46658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905" y="165648"/>
            <a:ext cx="7295096" cy="62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140-9E89-C44F-A2DE-735921CF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17F8-433F-6040-9575-D4B130DF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financial health of the overall industry is on a positive trend.</a:t>
            </a:r>
          </a:p>
          <a:p>
            <a:pPr lvl="1"/>
            <a:r>
              <a:rPr lang="en-US" dirty="0"/>
              <a:t>Net profits above zero for the past ten years. </a:t>
            </a:r>
          </a:p>
          <a:p>
            <a:pPr lvl="1"/>
            <a:r>
              <a:rPr lang="en-US" dirty="0"/>
              <a:t>Operating Revenue exceeds the overall operating expense.</a:t>
            </a:r>
          </a:p>
          <a:p>
            <a:pPr lvl="1"/>
            <a:r>
              <a:rPr lang="en-US" dirty="0"/>
              <a:t>US Average Domestic Round Trip Airfare has been increasing.</a:t>
            </a:r>
          </a:p>
          <a:p>
            <a:r>
              <a:rPr lang="en-US" dirty="0"/>
              <a:t>Airline travel is still a safe way to travel</a:t>
            </a:r>
          </a:p>
          <a:p>
            <a:pPr lvl="1"/>
            <a:r>
              <a:rPr lang="en-US" dirty="0"/>
              <a:t>Overall Major Airlines have decreased the number of fatalities over the past 30 years.</a:t>
            </a:r>
          </a:p>
          <a:p>
            <a:pPr lvl="1"/>
            <a:r>
              <a:rPr lang="en-US" dirty="0"/>
              <a:t>Major Airline Incidents have decreased over the past 15 years. </a:t>
            </a:r>
          </a:p>
        </p:txBody>
      </p:sp>
    </p:spTree>
    <p:extLst>
      <p:ext uri="{BB962C8B-B14F-4D97-AF65-F5344CB8AC3E}">
        <p14:creationId xmlns:p14="http://schemas.microsoft.com/office/powerpoint/2010/main" val="17362474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7FA2BA"/>
      </a:accent1>
      <a:accent2>
        <a:srgbClr val="80A9A8"/>
      </a:accent2>
      <a:accent3>
        <a:srgbClr val="969FC6"/>
      </a:accent3>
      <a:accent4>
        <a:srgbClr val="BA7F96"/>
      </a:accent4>
      <a:accent5>
        <a:srgbClr val="C69896"/>
      </a:accent5>
      <a:accent6>
        <a:srgbClr val="BA997F"/>
      </a:accent6>
      <a:hlink>
        <a:srgbClr val="A5775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{6C890E2B-8AC0-8445-9029-8CA3C1559B6B}tf10001120</Template>
  <TotalTime>146</TotalTime>
  <Words>150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Neue Haas Grotesk Text Pro</vt:lpstr>
      <vt:lpstr>AccentBoxVTI</vt:lpstr>
      <vt:lpstr>Airline safety</vt:lpstr>
      <vt:lpstr>Itinerary </vt:lpstr>
      <vt:lpstr>Net Profit for US Airlines</vt:lpstr>
      <vt:lpstr>Total Operating Revenue for US Airlines</vt:lpstr>
      <vt:lpstr>Total Operating Expense for US Airlines</vt:lpstr>
      <vt:lpstr>US Average Domestic Round Trip Airfare</vt:lpstr>
      <vt:lpstr>Major Airline Fatalities</vt:lpstr>
      <vt:lpstr>Major Airline Incidents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DISHA SAHA</dc:creator>
  <cp:lastModifiedBy>DISHA SAHA</cp:lastModifiedBy>
  <cp:revision>6</cp:revision>
  <dcterms:created xsi:type="dcterms:W3CDTF">2021-01-26T01:44:24Z</dcterms:created>
  <dcterms:modified xsi:type="dcterms:W3CDTF">2021-01-26T04:11:04Z</dcterms:modified>
</cp:coreProperties>
</file>