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1186" y="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Kubernetes Cluster Failure Prediction Model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Using Random Forest for Proactive Failure Detection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443" y="160337"/>
            <a:ext cx="8229600" cy="1143000"/>
          </a:xfrm>
        </p:spPr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Imagine a Kubernetes cluster running seamlessly—until an unexpected failure disrupts operations, causing downtime and performance degradation. What if we could predict these failures before they happen? This project introduces a </a:t>
            </a:r>
            <a:r>
              <a:rPr lang="en-US" b="1" dirty="0"/>
              <a:t>machine learning-powered failure prediction model</a:t>
            </a:r>
            <a:r>
              <a:rPr lang="en-US" dirty="0"/>
              <a:t> that analyzes historical Kubernetes metrics to detect early signs of system instability. By leveraging a </a:t>
            </a:r>
            <a:r>
              <a:rPr lang="en-US" b="1" dirty="0"/>
              <a:t>Random Forest algorithm</a:t>
            </a:r>
            <a:r>
              <a:rPr lang="en-US" dirty="0"/>
              <a:t>, our approach identifies patterns in CPU usage, memory consumption, pod restarts, and network activity, enabling </a:t>
            </a:r>
            <a:r>
              <a:rPr lang="en-US" b="1" dirty="0"/>
              <a:t>proactive monitoring and automated failure prevention</a:t>
            </a:r>
            <a:r>
              <a:rPr lang="en-US" dirty="0"/>
              <a:t>. This not only enhances system reliability but also optimizes resource management, ensuring a </a:t>
            </a:r>
            <a:r>
              <a:rPr lang="en-US" b="1" dirty="0"/>
              <a:t>smarter, self-healing Kubernetes environment</a:t>
            </a:r>
            <a:r>
              <a:rPr lang="en-US" dirty="0"/>
              <a:t>.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Failure Prediction Approach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5142" y="1600200"/>
            <a:ext cx="8229600" cy="4525963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IN" dirty="0"/>
              <a:t>The model predicts Kubernetes pod failures (1) or stability (0) based on system metrics.</a:t>
            </a:r>
          </a:p>
          <a:p>
            <a:pPr>
              <a:buNone/>
            </a:pPr>
            <a:r>
              <a:rPr lang="en-IN" b="1" dirty="0"/>
              <a:t>Key Steps:</a:t>
            </a:r>
            <a:endParaRPr lang="en-IN" dirty="0"/>
          </a:p>
          <a:p>
            <a:pPr>
              <a:buFont typeface="+mj-lt"/>
              <a:buAutoNum type="arabicPeriod"/>
            </a:pPr>
            <a:r>
              <a:rPr lang="en-IN" b="1" dirty="0"/>
              <a:t>Data Preprocessing:</a:t>
            </a:r>
            <a:r>
              <a:rPr lang="en-IN" dirty="0"/>
              <a:t> Load CSV, process timestamps, normalize features.</a:t>
            </a:r>
          </a:p>
          <a:p>
            <a:pPr>
              <a:buFont typeface="+mj-lt"/>
              <a:buAutoNum type="arabicPeriod"/>
            </a:pPr>
            <a:r>
              <a:rPr lang="en-IN" b="1" dirty="0"/>
              <a:t>Feature Engineering:</a:t>
            </a:r>
            <a:r>
              <a:rPr lang="en-IN" dirty="0"/>
              <a:t> Select critical Kubernetes metrics impacting failures.</a:t>
            </a:r>
          </a:p>
          <a:p>
            <a:pPr>
              <a:buFont typeface="+mj-lt"/>
              <a:buAutoNum type="arabicPeriod"/>
            </a:pPr>
            <a:r>
              <a:rPr lang="en-IN" b="1" dirty="0"/>
              <a:t>Model Selection:</a:t>
            </a:r>
            <a:r>
              <a:rPr lang="en-IN" dirty="0"/>
              <a:t> Random Forest for high accuracy &amp; interpretability.</a:t>
            </a:r>
          </a:p>
          <a:p>
            <a:pPr>
              <a:buFont typeface="+mj-lt"/>
              <a:buAutoNum type="arabicPeriod"/>
            </a:pPr>
            <a:r>
              <a:rPr lang="en-IN" b="1" dirty="0"/>
              <a:t>Training &amp; Evaluation:</a:t>
            </a:r>
            <a:r>
              <a:rPr lang="en-IN" dirty="0"/>
              <a:t> 80/20 Train-Test split, balanced training, performance metrics.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77440" y="273050"/>
            <a:ext cx="4572000" cy="558224"/>
          </a:xfrm>
        </p:spPr>
        <p:txBody>
          <a:bodyPr>
            <a:normAutofit/>
          </a:bodyPr>
          <a:lstStyle/>
          <a:p>
            <a:r>
              <a:rPr sz="2400" dirty="0"/>
              <a:t>Key Metrics Used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57CCEADD-B2E4-9300-574E-1920F1B82F49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 bwMode="auto">
          <a:xfrm>
            <a:off x="457200" y="2040720"/>
            <a:ext cx="2867892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Accuracy: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Measures overall correct predictions.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ROC-AUC Score: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Assesses the model’s ability to differentiate failures from normal states.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Classification Report: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Provides Precision, Recall, and F1-score for performance evaluation.</a:t>
            </a:r>
          </a:p>
        </p:txBody>
      </p:sp>
      <p:pic>
        <p:nvPicPr>
          <p:cNvPr id="1030" name="Picture 6" descr="Performance Metrics Evaluation for Machine Learning Models">
            <a:extLst>
              <a:ext uri="{FF2B5EF4-FFF2-40B4-BE49-F238E27FC236}">
                <a16:creationId xmlns:a16="http://schemas.microsoft.com/office/drawing/2014/main" id="{A43C4572-13A0-160B-DA8F-05A69BF0251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5050" y="1435100"/>
            <a:ext cx="5294630" cy="4139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Model Selection: </a:t>
            </a:r>
            <a:r>
              <a:rPr lang="en-US" sz="2400" dirty="0"/>
              <a:t>We use a </a:t>
            </a:r>
            <a:r>
              <a:rPr lang="en-US" sz="2400" b="1" dirty="0" err="1"/>
              <a:t>RandomForestClassifier</a:t>
            </a:r>
            <a:r>
              <a:rPr lang="en-US" sz="2400" dirty="0"/>
              <a:t> with optimized parameters to balance performance and prevent overfitting.</a:t>
            </a:r>
          </a:p>
          <a:p>
            <a:pPr marL="0" indent="0">
              <a:buNone/>
            </a:pPr>
            <a:r>
              <a:rPr lang="en-IN" sz="2400" b="1" dirty="0"/>
              <a:t>Key Implementation:</a:t>
            </a:r>
            <a:endParaRPr sz="24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353685-59D6-8DA1-D219-747752EE89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579" y="3316778"/>
            <a:ext cx="7423266" cy="305908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Training &amp;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8021" y="1596044"/>
            <a:ext cx="7805651" cy="4347557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IN" b="1" dirty="0"/>
              <a:t>Model Performance Summary 📊</a:t>
            </a:r>
          </a:p>
          <a:p>
            <a:pPr>
              <a:buNone/>
            </a:pPr>
            <a:r>
              <a:rPr lang="en-IN" b="1" dirty="0"/>
              <a:t>📌 Overall Metrics:</a:t>
            </a:r>
            <a:br>
              <a:rPr lang="en-IN" dirty="0"/>
            </a:br>
            <a:r>
              <a:rPr lang="en-IN" dirty="0"/>
              <a:t>✔ Accuracy: ~85%</a:t>
            </a:r>
            <a:br>
              <a:rPr lang="en-IN" dirty="0"/>
            </a:br>
            <a:r>
              <a:rPr lang="en-IN" dirty="0"/>
              <a:t>✔ ROC-AUC Score: ~0.85</a:t>
            </a:r>
          </a:p>
          <a:p>
            <a:pPr>
              <a:buNone/>
            </a:pPr>
            <a:r>
              <a:rPr lang="en-IN" b="1" dirty="0"/>
              <a:t>📌 Classification Report:</a:t>
            </a:r>
            <a:br>
              <a:rPr lang="en-IN" dirty="0"/>
            </a:br>
            <a:r>
              <a:rPr lang="en-IN" dirty="0"/>
              <a:t>🔹 Class 0 (Normal)</a:t>
            </a:r>
            <a:br>
              <a:rPr lang="en-IN" dirty="0"/>
            </a:br>
            <a:r>
              <a:rPr lang="en-IN" dirty="0"/>
              <a:t> ✔ Precision: 0.87</a:t>
            </a:r>
            <a:br>
              <a:rPr lang="en-IN" dirty="0"/>
            </a:br>
            <a:r>
              <a:rPr lang="en-IN" dirty="0"/>
              <a:t> ✔ Recall: 0.89</a:t>
            </a:r>
            <a:br>
              <a:rPr lang="en-IN" dirty="0"/>
            </a:br>
            <a:r>
              <a:rPr lang="en-IN" dirty="0"/>
              <a:t> ✔ F1-score: 0.88</a:t>
            </a:r>
          </a:p>
          <a:p>
            <a:pPr marL="0" indent="0">
              <a:buNone/>
            </a:pPr>
            <a:r>
              <a:rPr lang="en-IN" dirty="0"/>
              <a:t>    🔹 Class 1 (Failure)</a:t>
            </a:r>
            <a:br>
              <a:rPr lang="en-IN" dirty="0"/>
            </a:br>
            <a:r>
              <a:rPr lang="en-IN" dirty="0"/>
              <a:t>     ✔ Precision: 0.82</a:t>
            </a:r>
            <a:br>
              <a:rPr lang="en-IN" dirty="0"/>
            </a:br>
            <a:r>
              <a:rPr lang="en-IN" dirty="0"/>
              <a:t>     ✔ Recall: 0.79</a:t>
            </a:r>
            <a:br>
              <a:rPr lang="en-IN" dirty="0"/>
            </a:br>
            <a:r>
              <a:rPr lang="en-IN" dirty="0"/>
              <a:t>     ✔ F1-score: 0.80</a:t>
            </a:r>
          </a:p>
          <a:p>
            <a:pPr marL="0" indent="0">
              <a:buNone/>
            </a:pP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dirty="0"/>
              <a:t>Model Deployment &amp; Future Enhancements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b="1" dirty="0"/>
              <a:t>Deployment Steps </a:t>
            </a:r>
            <a:r>
              <a:rPr lang="en-IN" sz="2000" b="1" dirty="0"/>
              <a:t>🚀</a:t>
            </a:r>
            <a:endParaRPr lang="en-US" sz="2000" b="1" dirty="0"/>
          </a:p>
          <a:p>
            <a:r>
              <a:rPr lang="en-US" sz="2400" b="1" dirty="0"/>
              <a:t>Save the Model:</a:t>
            </a:r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endParaRPr lang="en-US" sz="2400" b="1" dirty="0"/>
          </a:p>
          <a:p>
            <a:r>
              <a:rPr lang="en-IN" sz="2400" b="1" dirty="0"/>
              <a:t>Load the Model:</a:t>
            </a:r>
          </a:p>
          <a:p>
            <a:endParaRPr lang="en-IN" sz="2400" b="1" dirty="0"/>
          </a:p>
          <a:p>
            <a:pPr>
              <a:buNone/>
            </a:pPr>
            <a:endParaRPr lang="en-IN" sz="2400" b="1" dirty="0"/>
          </a:p>
          <a:p>
            <a:pPr>
              <a:buNone/>
            </a:pPr>
            <a:r>
              <a:rPr lang="en-US" sz="2400" b="1" dirty="0"/>
              <a:t>Future Enhancements</a:t>
            </a:r>
          </a:p>
          <a:p>
            <a:pPr marL="0" indent="0">
              <a:buNone/>
            </a:pPr>
            <a:r>
              <a:rPr lang="en-US" sz="2000" dirty="0"/>
              <a:t>✅ </a:t>
            </a:r>
            <a:r>
              <a:rPr lang="en-US" sz="2000" b="1" dirty="0"/>
              <a:t>Real-time monitoring</a:t>
            </a:r>
            <a:r>
              <a:rPr lang="en-US" sz="2000" dirty="0"/>
              <a:t> integration for proactive failure detection.</a:t>
            </a:r>
            <a:br>
              <a:rPr lang="en-US" sz="2000" dirty="0"/>
            </a:br>
            <a:r>
              <a:rPr lang="en-US" sz="2000" dirty="0"/>
              <a:t>✅ </a:t>
            </a:r>
            <a:r>
              <a:rPr lang="en-US" sz="2000" b="1" dirty="0"/>
              <a:t>Optimized feature selection</a:t>
            </a:r>
            <a:r>
              <a:rPr lang="en-US" sz="2000" dirty="0"/>
              <a:t> to enhance prediction accuracy.</a:t>
            </a:r>
            <a:br>
              <a:rPr lang="en-US" sz="2000" dirty="0"/>
            </a:br>
            <a:r>
              <a:rPr lang="en-US" sz="2000" dirty="0"/>
              <a:t>✅ </a:t>
            </a:r>
            <a:r>
              <a:rPr lang="en-US" sz="2000" b="1" dirty="0"/>
              <a:t>Scalability improvements</a:t>
            </a:r>
            <a:r>
              <a:rPr lang="en-US" sz="2000" dirty="0"/>
              <a:t> to support large Kubernetes clusters efficiently</a:t>
            </a:r>
            <a:r>
              <a:rPr lang="en-US" sz="1400" dirty="0"/>
              <a:t>.</a:t>
            </a:r>
          </a:p>
          <a:p>
            <a:endParaRPr lang="en-US" sz="2400" b="1" dirty="0"/>
          </a:p>
          <a:p>
            <a:endParaRPr lang="en-US" sz="2400" b="1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91AE14-BAFD-5260-E571-6A519CD038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022" y="2607959"/>
            <a:ext cx="4705004" cy="5881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57B8567-8DDA-EE66-865F-1D6E225E6F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022" y="3903763"/>
            <a:ext cx="6773220" cy="60015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379</Words>
  <Application>Microsoft Office PowerPoint</Application>
  <PresentationFormat>On-screen Show (4:3)</PresentationFormat>
  <Paragraphs>37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Kubernetes Cluster Failure Prediction Model</vt:lpstr>
      <vt:lpstr>Introduction</vt:lpstr>
      <vt:lpstr>Failure Prediction Approach</vt:lpstr>
      <vt:lpstr>Key Metrics Used</vt:lpstr>
      <vt:lpstr>Model Implementation</vt:lpstr>
      <vt:lpstr>Model Training &amp; Results</vt:lpstr>
      <vt:lpstr>Model Deployment &amp; Future Enhancements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HP</dc:creator>
  <cp:keywords/>
  <dc:description>generated using python-pptx</dc:description>
  <cp:lastModifiedBy>Livya Jain</cp:lastModifiedBy>
  <cp:revision>2</cp:revision>
  <dcterms:created xsi:type="dcterms:W3CDTF">2013-01-27T09:14:16Z</dcterms:created>
  <dcterms:modified xsi:type="dcterms:W3CDTF">2025-03-23T12:04:59Z</dcterms:modified>
  <cp:category/>
</cp:coreProperties>
</file>