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1"/>
  </p:notesMasterIdLst>
  <p:sldIdLst>
    <p:sldId id="256" r:id="rId2"/>
    <p:sldId id="257" r:id="rId3"/>
    <p:sldId id="258" r:id="rId4"/>
    <p:sldId id="259" r:id="rId5"/>
    <p:sldId id="261" r:id="rId6"/>
    <p:sldId id="262" r:id="rId7"/>
    <p:sldId id="264" r:id="rId8"/>
    <p:sldId id="265" r:id="rId9"/>
    <p:sldId id="266" r:id="rId10"/>
  </p:sldIdLst>
  <p:sldSz cx="13004800" cy="9753600"/>
  <p:notesSz cx="13004800" cy="9753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7900" y="731500"/>
            <a:ext cx="86703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00475" y="4632950"/>
            <a:ext cx="10403825"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1300475" y="4632950"/>
            <a:ext cx="10403825" cy="4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40640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2159000" y="326898"/>
            <a:ext cx="9312275" cy="1701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500" b="0" i="0">
                <a:solidFill>
                  <a:srgbClr val="56221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933576" y="2090419"/>
            <a:ext cx="11137646" cy="66782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4600" b="0" i="0">
                <a:solidFill>
                  <a:schemeClr val="dk1"/>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4421632" y="9070848"/>
            <a:ext cx="4161536" cy="4876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700" b="0" i="0">
                <a:solidFill>
                  <a:srgbClr val="B5A787"/>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lvl1pPr marL="38100" marR="0" lvl="0" indent="0" algn="l">
              <a:lnSpc>
                <a:spcPct val="101176"/>
              </a:lnSpc>
              <a:spcBef>
                <a:spcPts val="0"/>
              </a:spcBef>
              <a:buNone/>
              <a:defRPr sz="1700" b="0" i="0">
                <a:solidFill>
                  <a:srgbClr val="B5A787"/>
                </a:solidFill>
                <a:latin typeface="Arial"/>
                <a:ea typeface="Arial"/>
                <a:cs typeface="Arial"/>
                <a:sym typeface="Arial"/>
              </a:defRPr>
            </a:lvl1pPr>
            <a:lvl2pPr marL="38100" marR="0" lvl="1" indent="0" algn="l">
              <a:lnSpc>
                <a:spcPct val="101176"/>
              </a:lnSpc>
              <a:spcBef>
                <a:spcPts val="0"/>
              </a:spcBef>
              <a:buNone/>
              <a:defRPr sz="1700" b="0" i="0">
                <a:solidFill>
                  <a:srgbClr val="B5A787"/>
                </a:solidFill>
                <a:latin typeface="Arial"/>
                <a:ea typeface="Arial"/>
                <a:cs typeface="Arial"/>
                <a:sym typeface="Arial"/>
              </a:defRPr>
            </a:lvl2pPr>
            <a:lvl3pPr marL="38100" marR="0" lvl="2" indent="0" algn="l">
              <a:lnSpc>
                <a:spcPct val="101176"/>
              </a:lnSpc>
              <a:spcBef>
                <a:spcPts val="0"/>
              </a:spcBef>
              <a:buNone/>
              <a:defRPr sz="1700" b="0" i="0">
                <a:solidFill>
                  <a:srgbClr val="B5A787"/>
                </a:solidFill>
                <a:latin typeface="Arial"/>
                <a:ea typeface="Arial"/>
                <a:cs typeface="Arial"/>
                <a:sym typeface="Arial"/>
              </a:defRPr>
            </a:lvl3pPr>
            <a:lvl4pPr marL="38100" marR="0" lvl="3" indent="0" algn="l">
              <a:lnSpc>
                <a:spcPct val="101176"/>
              </a:lnSpc>
              <a:spcBef>
                <a:spcPts val="0"/>
              </a:spcBef>
              <a:buNone/>
              <a:defRPr sz="1700" b="0" i="0">
                <a:solidFill>
                  <a:srgbClr val="B5A787"/>
                </a:solidFill>
                <a:latin typeface="Arial"/>
                <a:ea typeface="Arial"/>
                <a:cs typeface="Arial"/>
                <a:sym typeface="Arial"/>
              </a:defRPr>
            </a:lvl4pPr>
            <a:lvl5pPr marL="38100" marR="0" lvl="4" indent="0" algn="l">
              <a:lnSpc>
                <a:spcPct val="101176"/>
              </a:lnSpc>
              <a:spcBef>
                <a:spcPts val="0"/>
              </a:spcBef>
              <a:buNone/>
              <a:defRPr sz="1700" b="0" i="0">
                <a:solidFill>
                  <a:srgbClr val="B5A787"/>
                </a:solidFill>
                <a:latin typeface="Arial"/>
                <a:ea typeface="Arial"/>
                <a:cs typeface="Arial"/>
                <a:sym typeface="Arial"/>
              </a:defRPr>
            </a:lvl5pPr>
            <a:lvl6pPr marL="38100" marR="0" lvl="5" indent="0" algn="l">
              <a:lnSpc>
                <a:spcPct val="101176"/>
              </a:lnSpc>
              <a:spcBef>
                <a:spcPts val="0"/>
              </a:spcBef>
              <a:buNone/>
              <a:defRPr sz="1700" b="0" i="0">
                <a:solidFill>
                  <a:srgbClr val="B5A787"/>
                </a:solidFill>
                <a:latin typeface="Arial"/>
                <a:ea typeface="Arial"/>
                <a:cs typeface="Arial"/>
                <a:sym typeface="Arial"/>
              </a:defRPr>
            </a:lvl6pPr>
            <a:lvl7pPr marL="38100" marR="0" lvl="6" indent="0" algn="l">
              <a:lnSpc>
                <a:spcPct val="101176"/>
              </a:lnSpc>
              <a:spcBef>
                <a:spcPts val="0"/>
              </a:spcBef>
              <a:buNone/>
              <a:defRPr sz="1700" b="0" i="0">
                <a:solidFill>
                  <a:srgbClr val="B5A787"/>
                </a:solidFill>
                <a:latin typeface="Arial"/>
                <a:ea typeface="Arial"/>
                <a:cs typeface="Arial"/>
                <a:sym typeface="Arial"/>
              </a:defRPr>
            </a:lvl7pPr>
            <a:lvl8pPr marL="38100" marR="0" lvl="7" indent="0" algn="l">
              <a:lnSpc>
                <a:spcPct val="101176"/>
              </a:lnSpc>
              <a:spcBef>
                <a:spcPts val="0"/>
              </a:spcBef>
              <a:buNone/>
              <a:defRPr sz="1700" b="0" i="0">
                <a:solidFill>
                  <a:srgbClr val="B5A787"/>
                </a:solidFill>
                <a:latin typeface="Arial"/>
                <a:ea typeface="Arial"/>
                <a:cs typeface="Arial"/>
                <a:sym typeface="Arial"/>
              </a:defRPr>
            </a:lvl8pPr>
            <a:lvl9pPr marL="38100" marR="0" lvl="8" indent="0" algn="l">
              <a:lnSpc>
                <a:spcPct val="101176"/>
              </a:lnSpc>
              <a:spcBef>
                <a:spcPts val="0"/>
              </a:spcBef>
              <a:buNone/>
              <a:defRPr sz="1700" b="0" i="0">
                <a:solidFill>
                  <a:srgbClr val="B5A787"/>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3"/>
          <p:cNvSpPr txBox="1">
            <a:spLocks noGrp="1"/>
          </p:cNvSpPr>
          <p:nvPr>
            <p:ph type="ctrTitle"/>
          </p:nvPr>
        </p:nvSpPr>
        <p:spPr>
          <a:xfrm>
            <a:off x="975360" y="3023616"/>
            <a:ext cx="11054080" cy="20482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subTitle" idx="1"/>
          </p:nvPr>
        </p:nvSpPr>
        <p:spPr>
          <a:xfrm>
            <a:off x="1950720" y="5462016"/>
            <a:ext cx="9103360" cy="24384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421632" y="9070848"/>
            <a:ext cx="4161536" cy="4876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700" b="0" i="0">
                <a:solidFill>
                  <a:srgbClr val="B5A787"/>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lvl1pPr marL="38100" marR="0" lvl="0" indent="0" algn="l">
              <a:lnSpc>
                <a:spcPct val="101176"/>
              </a:lnSpc>
              <a:spcBef>
                <a:spcPts val="0"/>
              </a:spcBef>
              <a:buNone/>
              <a:defRPr sz="1700" b="0" i="0">
                <a:solidFill>
                  <a:srgbClr val="B5A787"/>
                </a:solidFill>
                <a:latin typeface="Arial"/>
                <a:ea typeface="Arial"/>
                <a:cs typeface="Arial"/>
                <a:sym typeface="Arial"/>
              </a:defRPr>
            </a:lvl1pPr>
            <a:lvl2pPr marL="38100" marR="0" lvl="1" indent="0" algn="l">
              <a:lnSpc>
                <a:spcPct val="101176"/>
              </a:lnSpc>
              <a:spcBef>
                <a:spcPts val="0"/>
              </a:spcBef>
              <a:buNone/>
              <a:defRPr sz="1700" b="0" i="0">
                <a:solidFill>
                  <a:srgbClr val="B5A787"/>
                </a:solidFill>
                <a:latin typeface="Arial"/>
                <a:ea typeface="Arial"/>
                <a:cs typeface="Arial"/>
                <a:sym typeface="Arial"/>
              </a:defRPr>
            </a:lvl2pPr>
            <a:lvl3pPr marL="38100" marR="0" lvl="2" indent="0" algn="l">
              <a:lnSpc>
                <a:spcPct val="101176"/>
              </a:lnSpc>
              <a:spcBef>
                <a:spcPts val="0"/>
              </a:spcBef>
              <a:buNone/>
              <a:defRPr sz="1700" b="0" i="0">
                <a:solidFill>
                  <a:srgbClr val="B5A787"/>
                </a:solidFill>
                <a:latin typeface="Arial"/>
                <a:ea typeface="Arial"/>
                <a:cs typeface="Arial"/>
                <a:sym typeface="Arial"/>
              </a:defRPr>
            </a:lvl3pPr>
            <a:lvl4pPr marL="38100" marR="0" lvl="3" indent="0" algn="l">
              <a:lnSpc>
                <a:spcPct val="101176"/>
              </a:lnSpc>
              <a:spcBef>
                <a:spcPts val="0"/>
              </a:spcBef>
              <a:buNone/>
              <a:defRPr sz="1700" b="0" i="0">
                <a:solidFill>
                  <a:srgbClr val="B5A787"/>
                </a:solidFill>
                <a:latin typeface="Arial"/>
                <a:ea typeface="Arial"/>
                <a:cs typeface="Arial"/>
                <a:sym typeface="Arial"/>
              </a:defRPr>
            </a:lvl4pPr>
            <a:lvl5pPr marL="38100" marR="0" lvl="4" indent="0" algn="l">
              <a:lnSpc>
                <a:spcPct val="101176"/>
              </a:lnSpc>
              <a:spcBef>
                <a:spcPts val="0"/>
              </a:spcBef>
              <a:buNone/>
              <a:defRPr sz="1700" b="0" i="0">
                <a:solidFill>
                  <a:srgbClr val="B5A787"/>
                </a:solidFill>
                <a:latin typeface="Arial"/>
                <a:ea typeface="Arial"/>
                <a:cs typeface="Arial"/>
                <a:sym typeface="Arial"/>
              </a:defRPr>
            </a:lvl5pPr>
            <a:lvl6pPr marL="38100" marR="0" lvl="5" indent="0" algn="l">
              <a:lnSpc>
                <a:spcPct val="101176"/>
              </a:lnSpc>
              <a:spcBef>
                <a:spcPts val="0"/>
              </a:spcBef>
              <a:buNone/>
              <a:defRPr sz="1700" b="0" i="0">
                <a:solidFill>
                  <a:srgbClr val="B5A787"/>
                </a:solidFill>
                <a:latin typeface="Arial"/>
                <a:ea typeface="Arial"/>
                <a:cs typeface="Arial"/>
                <a:sym typeface="Arial"/>
              </a:defRPr>
            </a:lvl6pPr>
            <a:lvl7pPr marL="38100" marR="0" lvl="6" indent="0" algn="l">
              <a:lnSpc>
                <a:spcPct val="101176"/>
              </a:lnSpc>
              <a:spcBef>
                <a:spcPts val="0"/>
              </a:spcBef>
              <a:buNone/>
              <a:defRPr sz="1700" b="0" i="0">
                <a:solidFill>
                  <a:srgbClr val="B5A787"/>
                </a:solidFill>
                <a:latin typeface="Arial"/>
                <a:ea typeface="Arial"/>
                <a:cs typeface="Arial"/>
                <a:sym typeface="Arial"/>
              </a:defRPr>
            </a:lvl7pPr>
            <a:lvl8pPr marL="38100" marR="0" lvl="7" indent="0" algn="l">
              <a:lnSpc>
                <a:spcPct val="101176"/>
              </a:lnSpc>
              <a:spcBef>
                <a:spcPts val="0"/>
              </a:spcBef>
              <a:buNone/>
              <a:defRPr sz="1700" b="0" i="0">
                <a:solidFill>
                  <a:srgbClr val="B5A787"/>
                </a:solidFill>
                <a:latin typeface="Arial"/>
                <a:ea typeface="Arial"/>
                <a:cs typeface="Arial"/>
                <a:sym typeface="Arial"/>
              </a:defRPr>
            </a:lvl8pPr>
            <a:lvl9pPr marL="38100" marR="0" lvl="8" indent="0" algn="l">
              <a:lnSpc>
                <a:spcPct val="101176"/>
              </a:lnSpc>
              <a:spcBef>
                <a:spcPts val="0"/>
              </a:spcBef>
              <a:buNone/>
              <a:defRPr sz="1700" b="0" i="0">
                <a:solidFill>
                  <a:srgbClr val="B5A787"/>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2159000" y="326898"/>
            <a:ext cx="9312275" cy="1701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500" b="0" i="0">
                <a:solidFill>
                  <a:srgbClr val="56221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50240" y="2243328"/>
            <a:ext cx="5657088" cy="643737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4"/>
          <p:cNvSpPr txBox="1">
            <a:spLocks noGrp="1"/>
          </p:cNvSpPr>
          <p:nvPr>
            <p:ph type="body" idx="2"/>
          </p:nvPr>
        </p:nvSpPr>
        <p:spPr>
          <a:xfrm>
            <a:off x="6697472" y="2243328"/>
            <a:ext cx="5657088" cy="643737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4421632" y="9070848"/>
            <a:ext cx="4161536" cy="4876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700" b="0" i="0">
                <a:solidFill>
                  <a:srgbClr val="B5A787"/>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lvl1pPr marL="38100" marR="0" lvl="0" indent="0" algn="l">
              <a:lnSpc>
                <a:spcPct val="101176"/>
              </a:lnSpc>
              <a:spcBef>
                <a:spcPts val="0"/>
              </a:spcBef>
              <a:buNone/>
              <a:defRPr sz="1700" b="0" i="0">
                <a:solidFill>
                  <a:srgbClr val="B5A787"/>
                </a:solidFill>
                <a:latin typeface="Arial"/>
                <a:ea typeface="Arial"/>
                <a:cs typeface="Arial"/>
                <a:sym typeface="Arial"/>
              </a:defRPr>
            </a:lvl1pPr>
            <a:lvl2pPr marL="38100" marR="0" lvl="1" indent="0" algn="l">
              <a:lnSpc>
                <a:spcPct val="101176"/>
              </a:lnSpc>
              <a:spcBef>
                <a:spcPts val="0"/>
              </a:spcBef>
              <a:buNone/>
              <a:defRPr sz="1700" b="0" i="0">
                <a:solidFill>
                  <a:srgbClr val="B5A787"/>
                </a:solidFill>
                <a:latin typeface="Arial"/>
                <a:ea typeface="Arial"/>
                <a:cs typeface="Arial"/>
                <a:sym typeface="Arial"/>
              </a:defRPr>
            </a:lvl2pPr>
            <a:lvl3pPr marL="38100" marR="0" lvl="2" indent="0" algn="l">
              <a:lnSpc>
                <a:spcPct val="101176"/>
              </a:lnSpc>
              <a:spcBef>
                <a:spcPts val="0"/>
              </a:spcBef>
              <a:buNone/>
              <a:defRPr sz="1700" b="0" i="0">
                <a:solidFill>
                  <a:srgbClr val="B5A787"/>
                </a:solidFill>
                <a:latin typeface="Arial"/>
                <a:ea typeface="Arial"/>
                <a:cs typeface="Arial"/>
                <a:sym typeface="Arial"/>
              </a:defRPr>
            </a:lvl3pPr>
            <a:lvl4pPr marL="38100" marR="0" lvl="3" indent="0" algn="l">
              <a:lnSpc>
                <a:spcPct val="101176"/>
              </a:lnSpc>
              <a:spcBef>
                <a:spcPts val="0"/>
              </a:spcBef>
              <a:buNone/>
              <a:defRPr sz="1700" b="0" i="0">
                <a:solidFill>
                  <a:srgbClr val="B5A787"/>
                </a:solidFill>
                <a:latin typeface="Arial"/>
                <a:ea typeface="Arial"/>
                <a:cs typeface="Arial"/>
                <a:sym typeface="Arial"/>
              </a:defRPr>
            </a:lvl4pPr>
            <a:lvl5pPr marL="38100" marR="0" lvl="4" indent="0" algn="l">
              <a:lnSpc>
                <a:spcPct val="101176"/>
              </a:lnSpc>
              <a:spcBef>
                <a:spcPts val="0"/>
              </a:spcBef>
              <a:buNone/>
              <a:defRPr sz="1700" b="0" i="0">
                <a:solidFill>
                  <a:srgbClr val="B5A787"/>
                </a:solidFill>
                <a:latin typeface="Arial"/>
                <a:ea typeface="Arial"/>
                <a:cs typeface="Arial"/>
                <a:sym typeface="Arial"/>
              </a:defRPr>
            </a:lvl5pPr>
            <a:lvl6pPr marL="38100" marR="0" lvl="5" indent="0" algn="l">
              <a:lnSpc>
                <a:spcPct val="101176"/>
              </a:lnSpc>
              <a:spcBef>
                <a:spcPts val="0"/>
              </a:spcBef>
              <a:buNone/>
              <a:defRPr sz="1700" b="0" i="0">
                <a:solidFill>
                  <a:srgbClr val="B5A787"/>
                </a:solidFill>
                <a:latin typeface="Arial"/>
                <a:ea typeface="Arial"/>
                <a:cs typeface="Arial"/>
                <a:sym typeface="Arial"/>
              </a:defRPr>
            </a:lvl6pPr>
            <a:lvl7pPr marL="38100" marR="0" lvl="6" indent="0" algn="l">
              <a:lnSpc>
                <a:spcPct val="101176"/>
              </a:lnSpc>
              <a:spcBef>
                <a:spcPts val="0"/>
              </a:spcBef>
              <a:buNone/>
              <a:defRPr sz="1700" b="0" i="0">
                <a:solidFill>
                  <a:srgbClr val="B5A787"/>
                </a:solidFill>
                <a:latin typeface="Arial"/>
                <a:ea typeface="Arial"/>
                <a:cs typeface="Arial"/>
                <a:sym typeface="Arial"/>
              </a:defRPr>
            </a:lvl7pPr>
            <a:lvl8pPr marL="38100" marR="0" lvl="7" indent="0" algn="l">
              <a:lnSpc>
                <a:spcPct val="101176"/>
              </a:lnSpc>
              <a:spcBef>
                <a:spcPts val="0"/>
              </a:spcBef>
              <a:buNone/>
              <a:defRPr sz="1700" b="0" i="0">
                <a:solidFill>
                  <a:srgbClr val="B5A787"/>
                </a:solidFill>
                <a:latin typeface="Arial"/>
                <a:ea typeface="Arial"/>
                <a:cs typeface="Arial"/>
                <a:sym typeface="Arial"/>
              </a:defRPr>
            </a:lvl8pPr>
            <a:lvl9pPr marL="38100" marR="0" lvl="8" indent="0" algn="l">
              <a:lnSpc>
                <a:spcPct val="101176"/>
              </a:lnSpc>
              <a:spcBef>
                <a:spcPts val="0"/>
              </a:spcBef>
              <a:buNone/>
              <a:defRPr sz="1700" b="0" i="0">
                <a:solidFill>
                  <a:srgbClr val="B5A787"/>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2159000" y="326898"/>
            <a:ext cx="9312275" cy="1701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500" b="0" i="0">
                <a:solidFill>
                  <a:srgbClr val="56221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4421632" y="9070848"/>
            <a:ext cx="4161536" cy="4876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700" b="0" i="0">
                <a:solidFill>
                  <a:srgbClr val="B5A787"/>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lvl1pPr marL="38100" marR="0" lvl="0" indent="0" algn="l">
              <a:lnSpc>
                <a:spcPct val="101176"/>
              </a:lnSpc>
              <a:spcBef>
                <a:spcPts val="0"/>
              </a:spcBef>
              <a:buNone/>
              <a:defRPr sz="1700" b="0" i="0">
                <a:solidFill>
                  <a:srgbClr val="B5A787"/>
                </a:solidFill>
                <a:latin typeface="Arial"/>
                <a:ea typeface="Arial"/>
                <a:cs typeface="Arial"/>
                <a:sym typeface="Arial"/>
              </a:defRPr>
            </a:lvl1pPr>
            <a:lvl2pPr marL="38100" marR="0" lvl="1" indent="0" algn="l">
              <a:lnSpc>
                <a:spcPct val="101176"/>
              </a:lnSpc>
              <a:spcBef>
                <a:spcPts val="0"/>
              </a:spcBef>
              <a:buNone/>
              <a:defRPr sz="1700" b="0" i="0">
                <a:solidFill>
                  <a:srgbClr val="B5A787"/>
                </a:solidFill>
                <a:latin typeface="Arial"/>
                <a:ea typeface="Arial"/>
                <a:cs typeface="Arial"/>
                <a:sym typeface="Arial"/>
              </a:defRPr>
            </a:lvl2pPr>
            <a:lvl3pPr marL="38100" marR="0" lvl="2" indent="0" algn="l">
              <a:lnSpc>
                <a:spcPct val="101176"/>
              </a:lnSpc>
              <a:spcBef>
                <a:spcPts val="0"/>
              </a:spcBef>
              <a:buNone/>
              <a:defRPr sz="1700" b="0" i="0">
                <a:solidFill>
                  <a:srgbClr val="B5A787"/>
                </a:solidFill>
                <a:latin typeface="Arial"/>
                <a:ea typeface="Arial"/>
                <a:cs typeface="Arial"/>
                <a:sym typeface="Arial"/>
              </a:defRPr>
            </a:lvl3pPr>
            <a:lvl4pPr marL="38100" marR="0" lvl="3" indent="0" algn="l">
              <a:lnSpc>
                <a:spcPct val="101176"/>
              </a:lnSpc>
              <a:spcBef>
                <a:spcPts val="0"/>
              </a:spcBef>
              <a:buNone/>
              <a:defRPr sz="1700" b="0" i="0">
                <a:solidFill>
                  <a:srgbClr val="B5A787"/>
                </a:solidFill>
                <a:latin typeface="Arial"/>
                <a:ea typeface="Arial"/>
                <a:cs typeface="Arial"/>
                <a:sym typeface="Arial"/>
              </a:defRPr>
            </a:lvl4pPr>
            <a:lvl5pPr marL="38100" marR="0" lvl="4" indent="0" algn="l">
              <a:lnSpc>
                <a:spcPct val="101176"/>
              </a:lnSpc>
              <a:spcBef>
                <a:spcPts val="0"/>
              </a:spcBef>
              <a:buNone/>
              <a:defRPr sz="1700" b="0" i="0">
                <a:solidFill>
                  <a:srgbClr val="B5A787"/>
                </a:solidFill>
                <a:latin typeface="Arial"/>
                <a:ea typeface="Arial"/>
                <a:cs typeface="Arial"/>
                <a:sym typeface="Arial"/>
              </a:defRPr>
            </a:lvl5pPr>
            <a:lvl6pPr marL="38100" marR="0" lvl="5" indent="0" algn="l">
              <a:lnSpc>
                <a:spcPct val="101176"/>
              </a:lnSpc>
              <a:spcBef>
                <a:spcPts val="0"/>
              </a:spcBef>
              <a:buNone/>
              <a:defRPr sz="1700" b="0" i="0">
                <a:solidFill>
                  <a:srgbClr val="B5A787"/>
                </a:solidFill>
                <a:latin typeface="Arial"/>
                <a:ea typeface="Arial"/>
                <a:cs typeface="Arial"/>
                <a:sym typeface="Arial"/>
              </a:defRPr>
            </a:lvl6pPr>
            <a:lvl7pPr marL="38100" marR="0" lvl="6" indent="0" algn="l">
              <a:lnSpc>
                <a:spcPct val="101176"/>
              </a:lnSpc>
              <a:spcBef>
                <a:spcPts val="0"/>
              </a:spcBef>
              <a:buNone/>
              <a:defRPr sz="1700" b="0" i="0">
                <a:solidFill>
                  <a:srgbClr val="B5A787"/>
                </a:solidFill>
                <a:latin typeface="Arial"/>
                <a:ea typeface="Arial"/>
                <a:cs typeface="Arial"/>
                <a:sym typeface="Arial"/>
              </a:defRPr>
            </a:lvl7pPr>
            <a:lvl8pPr marL="38100" marR="0" lvl="7" indent="0" algn="l">
              <a:lnSpc>
                <a:spcPct val="101176"/>
              </a:lnSpc>
              <a:spcBef>
                <a:spcPts val="0"/>
              </a:spcBef>
              <a:buNone/>
              <a:defRPr sz="1700" b="0" i="0">
                <a:solidFill>
                  <a:srgbClr val="B5A787"/>
                </a:solidFill>
                <a:latin typeface="Arial"/>
                <a:ea typeface="Arial"/>
                <a:cs typeface="Arial"/>
                <a:sym typeface="Arial"/>
              </a:defRPr>
            </a:lvl8pPr>
            <a:lvl9pPr marL="38100" marR="0" lvl="8" indent="0" algn="l">
              <a:lnSpc>
                <a:spcPct val="101176"/>
              </a:lnSpc>
              <a:spcBef>
                <a:spcPts val="0"/>
              </a:spcBef>
              <a:buNone/>
              <a:defRPr sz="1700" b="0" i="0">
                <a:solidFill>
                  <a:srgbClr val="B5A787"/>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6"/>
        <p:cNvGrpSpPr/>
        <p:nvPr/>
      </p:nvGrpSpPr>
      <p:grpSpPr>
        <a:xfrm>
          <a:off x="0" y="0"/>
          <a:ext cx="0" cy="0"/>
          <a:chOff x="0" y="0"/>
          <a:chExt cx="0" cy="0"/>
        </a:xfrm>
      </p:grpSpPr>
      <p:sp>
        <p:nvSpPr>
          <p:cNvPr id="47" name="Google Shape;47;p6"/>
          <p:cNvSpPr txBox="1">
            <a:spLocks noGrp="1"/>
          </p:cNvSpPr>
          <p:nvPr>
            <p:ph type="ftr" idx="11"/>
          </p:nvPr>
        </p:nvSpPr>
        <p:spPr>
          <a:xfrm>
            <a:off x="4421632" y="9070848"/>
            <a:ext cx="4161536" cy="4876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700" b="0" i="0">
                <a:solidFill>
                  <a:srgbClr val="B5A787"/>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lvl1pPr marL="38100" marR="0" lvl="0" indent="0" algn="l">
              <a:lnSpc>
                <a:spcPct val="101176"/>
              </a:lnSpc>
              <a:spcBef>
                <a:spcPts val="0"/>
              </a:spcBef>
              <a:buNone/>
              <a:defRPr sz="1700" b="0" i="0">
                <a:solidFill>
                  <a:srgbClr val="B5A787"/>
                </a:solidFill>
                <a:latin typeface="Arial"/>
                <a:ea typeface="Arial"/>
                <a:cs typeface="Arial"/>
                <a:sym typeface="Arial"/>
              </a:defRPr>
            </a:lvl1pPr>
            <a:lvl2pPr marL="38100" marR="0" lvl="1" indent="0" algn="l">
              <a:lnSpc>
                <a:spcPct val="101176"/>
              </a:lnSpc>
              <a:spcBef>
                <a:spcPts val="0"/>
              </a:spcBef>
              <a:buNone/>
              <a:defRPr sz="1700" b="0" i="0">
                <a:solidFill>
                  <a:srgbClr val="B5A787"/>
                </a:solidFill>
                <a:latin typeface="Arial"/>
                <a:ea typeface="Arial"/>
                <a:cs typeface="Arial"/>
                <a:sym typeface="Arial"/>
              </a:defRPr>
            </a:lvl2pPr>
            <a:lvl3pPr marL="38100" marR="0" lvl="2" indent="0" algn="l">
              <a:lnSpc>
                <a:spcPct val="101176"/>
              </a:lnSpc>
              <a:spcBef>
                <a:spcPts val="0"/>
              </a:spcBef>
              <a:buNone/>
              <a:defRPr sz="1700" b="0" i="0">
                <a:solidFill>
                  <a:srgbClr val="B5A787"/>
                </a:solidFill>
                <a:latin typeface="Arial"/>
                <a:ea typeface="Arial"/>
                <a:cs typeface="Arial"/>
                <a:sym typeface="Arial"/>
              </a:defRPr>
            </a:lvl3pPr>
            <a:lvl4pPr marL="38100" marR="0" lvl="3" indent="0" algn="l">
              <a:lnSpc>
                <a:spcPct val="101176"/>
              </a:lnSpc>
              <a:spcBef>
                <a:spcPts val="0"/>
              </a:spcBef>
              <a:buNone/>
              <a:defRPr sz="1700" b="0" i="0">
                <a:solidFill>
                  <a:srgbClr val="B5A787"/>
                </a:solidFill>
                <a:latin typeface="Arial"/>
                <a:ea typeface="Arial"/>
                <a:cs typeface="Arial"/>
                <a:sym typeface="Arial"/>
              </a:defRPr>
            </a:lvl4pPr>
            <a:lvl5pPr marL="38100" marR="0" lvl="4" indent="0" algn="l">
              <a:lnSpc>
                <a:spcPct val="101176"/>
              </a:lnSpc>
              <a:spcBef>
                <a:spcPts val="0"/>
              </a:spcBef>
              <a:buNone/>
              <a:defRPr sz="1700" b="0" i="0">
                <a:solidFill>
                  <a:srgbClr val="B5A787"/>
                </a:solidFill>
                <a:latin typeface="Arial"/>
                <a:ea typeface="Arial"/>
                <a:cs typeface="Arial"/>
                <a:sym typeface="Arial"/>
              </a:defRPr>
            </a:lvl5pPr>
            <a:lvl6pPr marL="38100" marR="0" lvl="5" indent="0" algn="l">
              <a:lnSpc>
                <a:spcPct val="101176"/>
              </a:lnSpc>
              <a:spcBef>
                <a:spcPts val="0"/>
              </a:spcBef>
              <a:buNone/>
              <a:defRPr sz="1700" b="0" i="0">
                <a:solidFill>
                  <a:srgbClr val="B5A787"/>
                </a:solidFill>
                <a:latin typeface="Arial"/>
                <a:ea typeface="Arial"/>
                <a:cs typeface="Arial"/>
                <a:sym typeface="Arial"/>
              </a:defRPr>
            </a:lvl6pPr>
            <a:lvl7pPr marL="38100" marR="0" lvl="6" indent="0" algn="l">
              <a:lnSpc>
                <a:spcPct val="101176"/>
              </a:lnSpc>
              <a:spcBef>
                <a:spcPts val="0"/>
              </a:spcBef>
              <a:buNone/>
              <a:defRPr sz="1700" b="0" i="0">
                <a:solidFill>
                  <a:srgbClr val="B5A787"/>
                </a:solidFill>
                <a:latin typeface="Arial"/>
                <a:ea typeface="Arial"/>
                <a:cs typeface="Arial"/>
                <a:sym typeface="Arial"/>
              </a:defRPr>
            </a:lvl7pPr>
            <a:lvl8pPr marL="38100" marR="0" lvl="7" indent="0" algn="l">
              <a:lnSpc>
                <a:spcPct val="101176"/>
              </a:lnSpc>
              <a:spcBef>
                <a:spcPts val="0"/>
              </a:spcBef>
              <a:buNone/>
              <a:defRPr sz="1700" b="0" i="0">
                <a:solidFill>
                  <a:srgbClr val="B5A787"/>
                </a:solidFill>
                <a:latin typeface="Arial"/>
                <a:ea typeface="Arial"/>
                <a:cs typeface="Arial"/>
                <a:sym typeface="Arial"/>
              </a:defRPr>
            </a:lvl8pPr>
            <a:lvl9pPr marL="38100" marR="0" lvl="8" indent="0" algn="l">
              <a:lnSpc>
                <a:spcPct val="101176"/>
              </a:lnSpc>
              <a:spcBef>
                <a:spcPts val="0"/>
              </a:spcBef>
              <a:buNone/>
              <a:defRPr sz="1700" b="0" i="0">
                <a:solidFill>
                  <a:srgbClr val="B5A787"/>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image" Target="../media/image1.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11" Type="http://schemas.openxmlformats.org/officeDocument/2006/relationships/image" Target="../media/image5.png" /><Relationship Id="rId5" Type="http://schemas.openxmlformats.org/officeDocument/2006/relationships/slideLayout" Target="../slideLayouts/slideLayout5.xml" /><Relationship Id="rId10" Type="http://schemas.openxmlformats.org/officeDocument/2006/relationships/image" Target="../media/image4.png" /><Relationship Id="rId4" Type="http://schemas.openxmlformats.org/officeDocument/2006/relationships/slideLayout" Target="../slideLayouts/slideLayout4.xml" /><Relationship Id="rId9"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3004291" cy="975359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4615" y="5333"/>
            <a:ext cx="1165860" cy="1165225"/>
          </a:xfrm>
          <a:custGeom>
            <a:avLst/>
            <a:gdLst/>
            <a:ahLst/>
            <a:cxnLst/>
            <a:rect l="l" t="t" r="r" b="b"/>
            <a:pathLst>
              <a:path w="1165860" h="1165225" extrusionOk="0">
                <a:moveTo>
                  <a:pt x="1165816" y="0"/>
                </a:moveTo>
                <a:lnTo>
                  <a:pt x="718" y="0"/>
                </a:lnTo>
                <a:lnTo>
                  <a:pt x="0" y="1165098"/>
                </a:lnTo>
                <a:lnTo>
                  <a:pt x="48743" y="1164126"/>
                </a:lnTo>
                <a:lnTo>
                  <a:pt x="96275" y="1161236"/>
                </a:lnTo>
                <a:lnTo>
                  <a:pt x="143274" y="1156464"/>
                </a:lnTo>
                <a:lnTo>
                  <a:pt x="189704" y="1149849"/>
                </a:lnTo>
                <a:lnTo>
                  <a:pt x="235527" y="1141429"/>
                </a:lnTo>
                <a:lnTo>
                  <a:pt x="280706" y="1131239"/>
                </a:lnTo>
                <a:lnTo>
                  <a:pt x="325203" y="1119318"/>
                </a:lnTo>
                <a:lnTo>
                  <a:pt x="368981" y="1105704"/>
                </a:lnTo>
                <a:lnTo>
                  <a:pt x="412002" y="1090434"/>
                </a:lnTo>
                <a:lnTo>
                  <a:pt x="454229" y="1073544"/>
                </a:lnTo>
                <a:lnTo>
                  <a:pt x="495624" y="1055074"/>
                </a:lnTo>
                <a:lnTo>
                  <a:pt x="536150" y="1035060"/>
                </a:lnTo>
                <a:lnTo>
                  <a:pt x="575769" y="1013539"/>
                </a:lnTo>
                <a:lnTo>
                  <a:pt x="614444" y="990549"/>
                </a:lnTo>
                <a:lnTo>
                  <a:pt x="652137" y="966128"/>
                </a:lnTo>
                <a:lnTo>
                  <a:pt x="688812" y="940314"/>
                </a:lnTo>
                <a:lnTo>
                  <a:pt x="724430" y="913142"/>
                </a:lnTo>
                <a:lnTo>
                  <a:pt x="758953" y="884652"/>
                </a:lnTo>
                <a:lnTo>
                  <a:pt x="792345" y="854880"/>
                </a:lnTo>
                <a:lnTo>
                  <a:pt x="824569" y="823864"/>
                </a:lnTo>
                <a:lnTo>
                  <a:pt x="855585" y="791642"/>
                </a:lnTo>
                <a:lnTo>
                  <a:pt x="885358" y="758250"/>
                </a:lnTo>
                <a:lnTo>
                  <a:pt x="913849" y="723727"/>
                </a:lnTo>
                <a:lnTo>
                  <a:pt x="941021" y="688110"/>
                </a:lnTo>
                <a:lnTo>
                  <a:pt x="966837" y="651436"/>
                </a:lnTo>
                <a:lnTo>
                  <a:pt x="991259" y="613743"/>
                </a:lnTo>
                <a:lnTo>
                  <a:pt x="1014249" y="575067"/>
                </a:lnTo>
                <a:lnTo>
                  <a:pt x="1035771" y="535448"/>
                </a:lnTo>
                <a:lnTo>
                  <a:pt x="1055786" y="494922"/>
                </a:lnTo>
                <a:lnTo>
                  <a:pt x="1074257" y="453526"/>
                </a:lnTo>
                <a:lnTo>
                  <a:pt x="1091148" y="411299"/>
                </a:lnTo>
                <a:lnTo>
                  <a:pt x="1106419" y="368277"/>
                </a:lnTo>
                <a:lnTo>
                  <a:pt x="1120034" y="324498"/>
                </a:lnTo>
                <a:lnTo>
                  <a:pt x="1131955" y="280000"/>
                </a:lnTo>
                <a:lnTo>
                  <a:pt x="1142145" y="234820"/>
                </a:lnTo>
                <a:lnTo>
                  <a:pt x="1150567" y="188995"/>
                </a:lnTo>
                <a:lnTo>
                  <a:pt x="1157182" y="142563"/>
                </a:lnTo>
                <a:lnTo>
                  <a:pt x="1161954" y="95561"/>
                </a:lnTo>
                <a:lnTo>
                  <a:pt x="1164844" y="48028"/>
                </a:lnTo>
                <a:lnTo>
                  <a:pt x="1165816"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4615" y="5333"/>
            <a:ext cx="1165860" cy="1165225"/>
          </a:xfrm>
          <a:custGeom>
            <a:avLst/>
            <a:gdLst/>
            <a:ahLst/>
            <a:cxnLst/>
            <a:rect l="l" t="t" r="r" b="b"/>
            <a:pathLst>
              <a:path w="1165860" h="1165225" extrusionOk="0">
                <a:moveTo>
                  <a:pt x="1165816" y="0"/>
                </a:moveTo>
                <a:lnTo>
                  <a:pt x="1164844" y="48028"/>
                </a:lnTo>
                <a:lnTo>
                  <a:pt x="1161954" y="95561"/>
                </a:lnTo>
                <a:lnTo>
                  <a:pt x="1157182" y="142563"/>
                </a:lnTo>
                <a:lnTo>
                  <a:pt x="1150567" y="188995"/>
                </a:lnTo>
                <a:lnTo>
                  <a:pt x="1142145" y="234820"/>
                </a:lnTo>
                <a:lnTo>
                  <a:pt x="1131955" y="280000"/>
                </a:lnTo>
                <a:lnTo>
                  <a:pt x="1120034" y="324498"/>
                </a:lnTo>
                <a:lnTo>
                  <a:pt x="1106419" y="368277"/>
                </a:lnTo>
                <a:lnTo>
                  <a:pt x="1091148" y="411299"/>
                </a:lnTo>
                <a:lnTo>
                  <a:pt x="1074257" y="453526"/>
                </a:lnTo>
                <a:lnTo>
                  <a:pt x="1055786" y="494922"/>
                </a:lnTo>
                <a:lnTo>
                  <a:pt x="1035771" y="535448"/>
                </a:lnTo>
                <a:lnTo>
                  <a:pt x="1014249" y="575067"/>
                </a:lnTo>
                <a:lnTo>
                  <a:pt x="991259" y="613743"/>
                </a:lnTo>
                <a:lnTo>
                  <a:pt x="966837" y="651436"/>
                </a:lnTo>
                <a:lnTo>
                  <a:pt x="941021" y="688110"/>
                </a:lnTo>
                <a:lnTo>
                  <a:pt x="913849" y="723727"/>
                </a:lnTo>
                <a:lnTo>
                  <a:pt x="885358" y="758250"/>
                </a:lnTo>
                <a:lnTo>
                  <a:pt x="855585" y="791642"/>
                </a:lnTo>
                <a:lnTo>
                  <a:pt x="824569" y="823864"/>
                </a:lnTo>
                <a:lnTo>
                  <a:pt x="792345" y="854880"/>
                </a:lnTo>
                <a:lnTo>
                  <a:pt x="758953" y="884652"/>
                </a:lnTo>
                <a:lnTo>
                  <a:pt x="724430" y="913142"/>
                </a:lnTo>
                <a:lnTo>
                  <a:pt x="688812" y="940314"/>
                </a:lnTo>
                <a:lnTo>
                  <a:pt x="652137" y="966128"/>
                </a:lnTo>
                <a:lnTo>
                  <a:pt x="614444" y="990549"/>
                </a:lnTo>
                <a:lnTo>
                  <a:pt x="575769" y="1013539"/>
                </a:lnTo>
                <a:lnTo>
                  <a:pt x="536150" y="1035060"/>
                </a:lnTo>
                <a:lnTo>
                  <a:pt x="495624" y="1055074"/>
                </a:lnTo>
                <a:lnTo>
                  <a:pt x="454229" y="1073544"/>
                </a:lnTo>
                <a:lnTo>
                  <a:pt x="412002" y="1090434"/>
                </a:lnTo>
                <a:lnTo>
                  <a:pt x="368981" y="1105704"/>
                </a:lnTo>
                <a:lnTo>
                  <a:pt x="325203" y="1119318"/>
                </a:lnTo>
                <a:lnTo>
                  <a:pt x="280706" y="1131239"/>
                </a:lnTo>
                <a:lnTo>
                  <a:pt x="235527" y="1141429"/>
                </a:lnTo>
                <a:lnTo>
                  <a:pt x="189704" y="1149849"/>
                </a:lnTo>
                <a:lnTo>
                  <a:pt x="143274" y="1156464"/>
                </a:lnTo>
                <a:lnTo>
                  <a:pt x="96275" y="1161236"/>
                </a:lnTo>
                <a:lnTo>
                  <a:pt x="48743" y="1164126"/>
                </a:lnTo>
                <a:lnTo>
                  <a:pt x="718" y="1165098"/>
                </a:lnTo>
                <a:lnTo>
                  <a:pt x="479" y="1165098"/>
                </a:lnTo>
                <a:lnTo>
                  <a:pt x="239" y="1165098"/>
                </a:lnTo>
                <a:lnTo>
                  <a:pt x="0" y="1165098"/>
                </a:lnTo>
                <a:lnTo>
                  <a:pt x="718" y="0"/>
                </a:lnTo>
                <a:lnTo>
                  <a:pt x="1165816"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198120" y="15240"/>
            <a:ext cx="2501646" cy="250012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239268" y="30480"/>
            <a:ext cx="2421890" cy="2420620"/>
          </a:xfrm>
          <a:custGeom>
            <a:avLst/>
            <a:gdLst/>
            <a:ahLst/>
            <a:cxnLst/>
            <a:rect l="l" t="t" r="r" b="b"/>
            <a:pathLst>
              <a:path w="2421890" h="2420620" extrusionOk="0">
                <a:moveTo>
                  <a:pt x="0" y="1210055"/>
                </a:moveTo>
                <a:lnTo>
                  <a:pt x="961" y="1161389"/>
                </a:lnTo>
                <a:lnTo>
                  <a:pt x="3821" y="1113210"/>
                </a:lnTo>
                <a:lnTo>
                  <a:pt x="8544" y="1065556"/>
                </a:lnTo>
                <a:lnTo>
                  <a:pt x="15093" y="1018461"/>
                </a:lnTo>
                <a:lnTo>
                  <a:pt x="23432" y="971962"/>
                </a:lnTo>
                <a:lnTo>
                  <a:pt x="33526" y="926095"/>
                </a:lnTo>
                <a:lnTo>
                  <a:pt x="45337" y="880897"/>
                </a:lnTo>
                <a:lnTo>
                  <a:pt x="58830" y="836403"/>
                </a:lnTo>
                <a:lnTo>
                  <a:pt x="73969" y="792651"/>
                </a:lnTo>
                <a:lnTo>
                  <a:pt x="90717" y="749675"/>
                </a:lnTo>
                <a:lnTo>
                  <a:pt x="109038" y="707512"/>
                </a:lnTo>
                <a:lnTo>
                  <a:pt x="128897" y="666198"/>
                </a:lnTo>
                <a:lnTo>
                  <a:pt x="150256" y="625769"/>
                </a:lnTo>
                <a:lnTo>
                  <a:pt x="173080" y="586262"/>
                </a:lnTo>
                <a:lnTo>
                  <a:pt x="197332" y="547713"/>
                </a:lnTo>
                <a:lnTo>
                  <a:pt x="222977" y="510157"/>
                </a:lnTo>
                <a:lnTo>
                  <a:pt x="249978" y="473632"/>
                </a:lnTo>
                <a:lnTo>
                  <a:pt x="278299" y="438172"/>
                </a:lnTo>
                <a:lnTo>
                  <a:pt x="307904" y="403815"/>
                </a:lnTo>
                <a:lnTo>
                  <a:pt x="338756" y="370596"/>
                </a:lnTo>
                <a:lnTo>
                  <a:pt x="370820" y="338552"/>
                </a:lnTo>
                <a:lnTo>
                  <a:pt x="404060" y="307718"/>
                </a:lnTo>
                <a:lnTo>
                  <a:pt x="438438" y="278131"/>
                </a:lnTo>
                <a:lnTo>
                  <a:pt x="473920" y="249828"/>
                </a:lnTo>
                <a:lnTo>
                  <a:pt x="510468" y="222843"/>
                </a:lnTo>
                <a:lnTo>
                  <a:pt x="548047" y="197214"/>
                </a:lnTo>
                <a:lnTo>
                  <a:pt x="586621" y="172976"/>
                </a:lnTo>
                <a:lnTo>
                  <a:pt x="626153" y="150166"/>
                </a:lnTo>
                <a:lnTo>
                  <a:pt x="666607" y="128820"/>
                </a:lnTo>
                <a:lnTo>
                  <a:pt x="707947" y="108973"/>
                </a:lnTo>
                <a:lnTo>
                  <a:pt x="750137" y="90663"/>
                </a:lnTo>
                <a:lnTo>
                  <a:pt x="793140" y="73925"/>
                </a:lnTo>
                <a:lnTo>
                  <a:pt x="836921" y="58796"/>
                </a:lnTo>
                <a:lnTo>
                  <a:pt x="881443" y="45310"/>
                </a:lnTo>
                <a:lnTo>
                  <a:pt x="926671" y="33506"/>
                </a:lnTo>
                <a:lnTo>
                  <a:pt x="972567" y="23419"/>
                </a:lnTo>
                <a:lnTo>
                  <a:pt x="1019096" y="15084"/>
                </a:lnTo>
                <a:lnTo>
                  <a:pt x="1066222" y="8539"/>
                </a:lnTo>
                <a:lnTo>
                  <a:pt x="1113908" y="3819"/>
                </a:lnTo>
                <a:lnTo>
                  <a:pt x="1162119" y="960"/>
                </a:lnTo>
                <a:lnTo>
                  <a:pt x="1210818" y="0"/>
                </a:lnTo>
                <a:lnTo>
                  <a:pt x="1259512" y="960"/>
                </a:lnTo>
                <a:lnTo>
                  <a:pt x="1307718" y="3819"/>
                </a:lnTo>
                <a:lnTo>
                  <a:pt x="1355401" y="8539"/>
                </a:lnTo>
                <a:lnTo>
                  <a:pt x="1402524" y="15084"/>
                </a:lnTo>
                <a:lnTo>
                  <a:pt x="1449050" y="23419"/>
                </a:lnTo>
                <a:lnTo>
                  <a:pt x="1494944" y="33506"/>
                </a:lnTo>
                <a:lnTo>
                  <a:pt x="1540169" y="45310"/>
                </a:lnTo>
                <a:lnTo>
                  <a:pt x="1584690" y="58796"/>
                </a:lnTo>
                <a:lnTo>
                  <a:pt x="1628469" y="73925"/>
                </a:lnTo>
                <a:lnTo>
                  <a:pt x="1671472" y="90663"/>
                </a:lnTo>
                <a:lnTo>
                  <a:pt x="1713661" y="108973"/>
                </a:lnTo>
                <a:lnTo>
                  <a:pt x="1755000" y="128820"/>
                </a:lnTo>
                <a:lnTo>
                  <a:pt x="1795454" y="150166"/>
                </a:lnTo>
                <a:lnTo>
                  <a:pt x="1834986" y="172976"/>
                </a:lnTo>
                <a:lnTo>
                  <a:pt x="1873560" y="197214"/>
                </a:lnTo>
                <a:lnTo>
                  <a:pt x="1911139" y="222843"/>
                </a:lnTo>
                <a:lnTo>
                  <a:pt x="1947688" y="249828"/>
                </a:lnTo>
                <a:lnTo>
                  <a:pt x="1983170" y="278131"/>
                </a:lnTo>
                <a:lnTo>
                  <a:pt x="2017550" y="307718"/>
                </a:lnTo>
                <a:lnTo>
                  <a:pt x="2050790" y="338552"/>
                </a:lnTo>
                <a:lnTo>
                  <a:pt x="2082856" y="370596"/>
                </a:lnTo>
                <a:lnTo>
                  <a:pt x="2113709" y="403815"/>
                </a:lnTo>
                <a:lnTo>
                  <a:pt x="2143316" y="438172"/>
                </a:lnTo>
                <a:lnTo>
                  <a:pt x="2171638" y="473632"/>
                </a:lnTo>
                <a:lnTo>
                  <a:pt x="2198640" y="510157"/>
                </a:lnTo>
                <a:lnTo>
                  <a:pt x="2224287" y="547713"/>
                </a:lnTo>
                <a:lnTo>
                  <a:pt x="2248541" y="586262"/>
                </a:lnTo>
                <a:lnTo>
                  <a:pt x="2271366" y="625769"/>
                </a:lnTo>
                <a:lnTo>
                  <a:pt x="2292727" y="666198"/>
                </a:lnTo>
                <a:lnTo>
                  <a:pt x="2312587" y="707512"/>
                </a:lnTo>
                <a:lnTo>
                  <a:pt x="2330909" y="749675"/>
                </a:lnTo>
                <a:lnTo>
                  <a:pt x="2347659" y="792651"/>
                </a:lnTo>
                <a:lnTo>
                  <a:pt x="2362799" y="836403"/>
                </a:lnTo>
                <a:lnTo>
                  <a:pt x="2376293" y="880897"/>
                </a:lnTo>
                <a:lnTo>
                  <a:pt x="2388106" y="926095"/>
                </a:lnTo>
                <a:lnTo>
                  <a:pt x="2398200" y="971962"/>
                </a:lnTo>
                <a:lnTo>
                  <a:pt x="2406540" y="1018461"/>
                </a:lnTo>
                <a:lnTo>
                  <a:pt x="2413090" y="1065556"/>
                </a:lnTo>
                <a:lnTo>
                  <a:pt x="2417813" y="1113210"/>
                </a:lnTo>
                <a:lnTo>
                  <a:pt x="2420674" y="1161389"/>
                </a:lnTo>
                <a:lnTo>
                  <a:pt x="2421636" y="1210055"/>
                </a:lnTo>
                <a:lnTo>
                  <a:pt x="2420674" y="1258722"/>
                </a:lnTo>
                <a:lnTo>
                  <a:pt x="2417813" y="1306901"/>
                </a:lnTo>
                <a:lnTo>
                  <a:pt x="2413090" y="1354555"/>
                </a:lnTo>
                <a:lnTo>
                  <a:pt x="2406540" y="1401650"/>
                </a:lnTo>
                <a:lnTo>
                  <a:pt x="2398200" y="1448149"/>
                </a:lnTo>
                <a:lnTo>
                  <a:pt x="2388106" y="1494016"/>
                </a:lnTo>
                <a:lnTo>
                  <a:pt x="2376293" y="1539214"/>
                </a:lnTo>
                <a:lnTo>
                  <a:pt x="2362799" y="1583708"/>
                </a:lnTo>
                <a:lnTo>
                  <a:pt x="2347659" y="1627460"/>
                </a:lnTo>
                <a:lnTo>
                  <a:pt x="2330909" y="1670436"/>
                </a:lnTo>
                <a:lnTo>
                  <a:pt x="2312587" y="1712599"/>
                </a:lnTo>
                <a:lnTo>
                  <a:pt x="2292727" y="1753913"/>
                </a:lnTo>
                <a:lnTo>
                  <a:pt x="2271366" y="1794342"/>
                </a:lnTo>
                <a:lnTo>
                  <a:pt x="2248541" y="1833849"/>
                </a:lnTo>
                <a:lnTo>
                  <a:pt x="2224287" y="1872398"/>
                </a:lnTo>
                <a:lnTo>
                  <a:pt x="2198640" y="1909954"/>
                </a:lnTo>
                <a:lnTo>
                  <a:pt x="2171638" y="1946479"/>
                </a:lnTo>
                <a:lnTo>
                  <a:pt x="2143316" y="1981939"/>
                </a:lnTo>
                <a:lnTo>
                  <a:pt x="2113709" y="2016296"/>
                </a:lnTo>
                <a:lnTo>
                  <a:pt x="2082856" y="2049515"/>
                </a:lnTo>
                <a:lnTo>
                  <a:pt x="2050790" y="2081559"/>
                </a:lnTo>
                <a:lnTo>
                  <a:pt x="2017550" y="2112393"/>
                </a:lnTo>
                <a:lnTo>
                  <a:pt x="1983170" y="2141980"/>
                </a:lnTo>
                <a:lnTo>
                  <a:pt x="1947688" y="2170283"/>
                </a:lnTo>
                <a:lnTo>
                  <a:pt x="1911139" y="2197268"/>
                </a:lnTo>
                <a:lnTo>
                  <a:pt x="1873560" y="2222897"/>
                </a:lnTo>
                <a:lnTo>
                  <a:pt x="1834986" y="2247135"/>
                </a:lnTo>
                <a:lnTo>
                  <a:pt x="1795454" y="2269945"/>
                </a:lnTo>
                <a:lnTo>
                  <a:pt x="1755000" y="2291291"/>
                </a:lnTo>
                <a:lnTo>
                  <a:pt x="1713661" y="2311138"/>
                </a:lnTo>
                <a:lnTo>
                  <a:pt x="1671472" y="2329448"/>
                </a:lnTo>
                <a:lnTo>
                  <a:pt x="1628469" y="2346186"/>
                </a:lnTo>
                <a:lnTo>
                  <a:pt x="1584690" y="2361315"/>
                </a:lnTo>
                <a:lnTo>
                  <a:pt x="1540169" y="2374801"/>
                </a:lnTo>
                <a:lnTo>
                  <a:pt x="1494944" y="2386605"/>
                </a:lnTo>
                <a:lnTo>
                  <a:pt x="1449050" y="2396692"/>
                </a:lnTo>
                <a:lnTo>
                  <a:pt x="1402524" y="2405027"/>
                </a:lnTo>
                <a:lnTo>
                  <a:pt x="1355401" y="2411572"/>
                </a:lnTo>
                <a:lnTo>
                  <a:pt x="1307718" y="2416292"/>
                </a:lnTo>
                <a:lnTo>
                  <a:pt x="1259512" y="2419151"/>
                </a:lnTo>
                <a:lnTo>
                  <a:pt x="1210818" y="2420112"/>
                </a:lnTo>
                <a:lnTo>
                  <a:pt x="1162119" y="2419151"/>
                </a:lnTo>
                <a:lnTo>
                  <a:pt x="1113908" y="2416292"/>
                </a:lnTo>
                <a:lnTo>
                  <a:pt x="1066222" y="2411572"/>
                </a:lnTo>
                <a:lnTo>
                  <a:pt x="1019096" y="2405027"/>
                </a:lnTo>
                <a:lnTo>
                  <a:pt x="972567" y="2396692"/>
                </a:lnTo>
                <a:lnTo>
                  <a:pt x="926671" y="2386605"/>
                </a:lnTo>
                <a:lnTo>
                  <a:pt x="881443" y="2374801"/>
                </a:lnTo>
                <a:lnTo>
                  <a:pt x="836921" y="2361315"/>
                </a:lnTo>
                <a:lnTo>
                  <a:pt x="793140" y="2346186"/>
                </a:lnTo>
                <a:lnTo>
                  <a:pt x="750137" y="2329448"/>
                </a:lnTo>
                <a:lnTo>
                  <a:pt x="707947" y="2311138"/>
                </a:lnTo>
                <a:lnTo>
                  <a:pt x="666607" y="2291291"/>
                </a:lnTo>
                <a:lnTo>
                  <a:pt x="626153" y="2269945"/>
                </a:lnTo>
                <a:lnTo>
                  <a:pt x="586621" y="2247135"/>
                </a:lnTo>
                <a:lnTo>
                  <a:pt x="548047" y="2222897"/>
                </a:lnTo>
                <a:lnTo>
                  <a:pt x="510468" y="2197268"/>
                </a:lnTo>
                <a:lnTo>
                  <a:pt x="473920" y="2170283"/>
                </a:lnTo>
                <a:lnTo>
                  <a:pt x="438438" y="2141980"/>
                </a:lnTo>
                <a:lnTo>
                  <a:pt x="404060" y="2112393"/>
                </a:lnTo>
                <a:lnTo>
                  <a:pt x="370820" y="2081559"/>
                </a:lnTo>
                <a:lnTo>
                  <a:pt x="338756" y="2049515"/>
                </a:lnTo>
                <a:lnTo>
                  <a:pt x="307904" y="2016296"/>
                </a:lnTo>
                <a:lnTo>
                  <a:pt x="278299" y="1981939"/>
                </a:lnTo>
                <a:lnTo>
                  <a:pt x="249978" y="1946479"/>
                </a:lnTo>
                <a:lnTo>
                  <a:pt x="222977" y="1909954"/>
                </a:lnTo>
                <a:lnTo>
                  <a:pt x="197332" y="1872398"/>
                </a:lnTo>
                <a:lnTo>
                  <a:pt x="173080" y="1833849"/>
                </a:lnTo>
                <a:lnTo>
                  <a:pt x="150256" y="1794342"/>
                </a:lnTo>
                <a:lnTo>
                  <a:pt x="128897" y="1753913"/>
                </a:lnTo>
                <a:lnTo>
                  <a:pt x="109038" y="1712599"/>
                </a:lnTo>
                <a:lnTo>
                  <a:pt x="90717" y="1670436"/>
                </a:lnTo>
                <a:lnTo>
                  <a:pt x="73969" y="1627460"/>
                </a:lnTo>
                <a:lnTo>
                  <a:pt x="58830" y="1583708"/>
                </a:lnTo>
                <a:lnTo>
                  <a:pt x="45337" y="1539214"/>
                </a:lnTo>
                <a:lnTo>
                  <a:pt x="33526" y="1494016"/>
                </a:lnTo>
                <a:lnTo>
                  <a:pt x="23432" y="1448149"/>
                </a:lnTo>
                <a:lnTo>
                  <a:pt x="15093" y="1401650"/>
                </a:lnTo>
                <a:lnTo>
                  <a:pt x="8544" y="1354555"/>
                </a:lnTo>
                <a:lnTo>
                  <a:pt x="3821" y="1306901"/>
                </a:lnTo>
                <a:lnTo>
                  <a:pt x="961" y="1258722"/>
                </a:lnTo>
                <a:lnTo>
                  <a:pt x="0" y="1210055"/>
                </a:lnTo>
                <a:close/>
              </a:path>
            </a:pathLst>
          </a:custGeom>
          <a:noFill/>
          <a:ln w="27300"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251459" y="1488947"/>
            <a:ext cx="1623822" cy="161772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266564" y="1494179"/>
            <a:ext cx="1588095" cy="1580867"/>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266564" y="1494179"/>
            <a:ext cx="1588135" cy="1581150"/>
          </a:xfrm>
          <a:custGeom>
            <a:avLst/>
            <a:gdLst/>
            <a:ahLst/>
            <a:cxnLst/>
            <a:rect l="l" t="t" r="r" b="b"/>
            <a:pathLst>
              <a:path w="1588135" h="1581150" extrusionOk="0">
                <a:moveTo>
                  <a:pt x="168384" y="291059"/>
                </a:moveTo>
                <a:lnTo>
                  <a:pt x="199322" y="254638"/>
                </a:lnTo>
                <a:lnTo>
                  <a:pt x="232027" y="220597"/>
                </a:lnTo>
                <a:lnTo>
                  <a:pt x="266383" y="188948"/>
                </a:lnTo>
                <a:lnTo>
                  <a:pt x="302275" y="159701"/>
                </a:lnTo>
                <a:lnTo>
                  <a:pt x="339585" y="132870"/>
                </a:lnTo>
                <a:lnTo>
                  <a:pt x="378196" y="108465"/>
                </a:lnTo>
                <a:lnTo>
                  <a:pt x="417992" y="86500"/>
                </a:lnTo>
                <a:lnTo>
                  <a:pt x="458857" y="66985"/>
                </a:lnTo>
                <a:lnTo>
                  <a:pt x="500674" y="49933"/>
                </a:lnTo>
                <a:lnTo>
                  <a:pt x="543326" y="35355"/>
                </a:lnTo>
                <a:lnTo>
                  <a:pt x="586696" y="23263"/>
                </a:lnTo>
                <a:lnTo>
                  <a:pt x="630669" y="13670"/>
                </a:lnTo>
                <a:lnTo>
                  <a:pt x="675127" y="6587"/>
                </a:lnTo>
                <a:lnTo>
                  <a:pt x="719954" y="2026"/>
                </a:lnTo>
                <a:lnTo>
                  <a:pt x="765033" y="0"/>
                </a:lnTo>
                <a:lnTo>
                  <a:pt x="810247" y="518"/>
                </a:lnTo>
                <a:lnTo>
                  <a:pt x="855481" y="3595"/>
                </a:lnTo>
                <a:lnTo>
                  <a:pt x="900617" y="9241"/>
                </a:lnTo>
                <a:lnTo>
                  <a:pt x="945540" y="17468"/>
                </a:lnTo>
                <a:lnTo>
                  <a:pt x="990131" y="28289"/>
                </a:lnTo>
                <a:lnTo>
                  <a:pt x="1034275" y="41715"/>
                </a:lnTo>
                <a:lnTo>
                  <a:pt x="1077855" y="57759"/>
                </a:lnTo>
                <a:lnTo>
                  <a:pt x="1120755" y="76431"/>
                </a:lnTo>
                <a:lnTo>
                  <a:pt x="1162857" y="97744"/>
                </a:lnTo>
                <a:lnTo>
                  <a:pt x="1204046" y="121710"/>
                </a:lnTo>
                <a:lnTo>
                  <a:pt x="1244204" y="148340"/>
                </a:lnTo>
                <a:lnTo>
                  <a:pt x="1283216" y="177648"/>
                </a:lnTo>
                <a:lnTo>
                  <a:pt x="1320426" y="209178"/>
                </a:lnTo>
                <a:lnTo>
                  <a:pt x="1355282" y="242421"/>
                </a:lnTo>
                <a:lnTo>
                  <a:pt x="1387771" y="277261"/>
                </a:lnTo>
                <a:lnTo>
                  <a:pt x="1417877" y="313581"/>
                </a:lnTo>
                <a:lnTo>
                  <a:pt x="1445586" y="351264"/>
                </a:lnTo>
                <a:lnTo>
                  <a:pt x="1470885" y="390195"/>
                </a:lnTo>
                <a:lnTo>
                  <a:pt x="1493757" y="430257"/>
                </a:lnTo>
                <a:lnTo>
                  <a:pt x="1514190" y="471334"/>
                </a:lnTo>
                <a:lnTo>
                  <a:pt x="1532169" y="513309"/>
                </a:lnTo>
                <a:lnTo>
                  <a:pt x="1547679" y="556065"/>
                </a:lnTo>
                <a:lnTo>
                  <a:pt x="1560706" y="599487"/>
                </a:lnTo>
                <a:lnTo>
                  <a:pt x="1571236" y="643459"/>
                </a:lnTo>
                <a:lnTo>
                  <a:pt x="1579254" y="687862"/>
                </a:lnTo>
                <a:lnTo>
                  <a:pt x="1584746" y="732583"/>
                </a:lnTo>
                <a:lnTo>
                  <a:pt x="1587698" y="777503"/>
                </a:lnTo>
                <a:lnTo>
                  <a:pt x="1588095" y="822507"/>
                </a:lnTo>
                <a:lnTo>
                  <a:pt x="1585923" y="867478"/>
                </a:lnTo>
                <a:lnTo>
                  <a:pt x="1581167" y="912300"/>
                </a:lnTo>
                <a:lnTo>
                  <a:pt x="1573814" y="956857"/>
                </a:lnTo>
                <a:lnTo>
                  <a:pt x="1563848" y="1001032"/>
                </a:lnTo>
                <a:lnTo>
                  <a:pt x="1551256" y="1044708"/>
                </a:lnTo>
                <a:lnTo>
                  <a:pt x="1536023" y="1087770"/>
                </a:lnTo>
                <a:lnTo>
                  <a:pt x="1518135" y="1130101"/>
                </a:lnTo>
                <a:lnTo>
                  <a:pt x="1497576" y="1171584"/>
                </a:lnTo>
                <a:lnTo>
                  <a:pt x="1474334" y="1212104"/>
                </a:lnTo>
                <a:lnTo>
                  <a:pt x="1448394" y="1251543"/>
                </a:lnTo>
                <a:lnTo>
                  <a:pt x="1419741" y="1289787"/>
                </a:lnTo>
                <a:lnTo>
                  <a:pt x="1388803" y="1326207"/>
                </a:lnTo>
                <a:lnTo>
                  <a:pt x="1356098" y="1360248"/>
                </a:lnTo>
                <a:lnTo>
                  <a:pt x="1321740" y="1391898"/>
                </a:lnTo>
                <a:lnTo>
                  <a:pt x="1285848" y="1421144"/>
                </a:lnTo>
                <a:lnTo>
                  <a:pt x="1248537" y="1447976"/>
                </a:lnTo>
                <a:lnTo>
                  <a:pt x="1209925" y="1472381"/>
                </a:lnTo>
                <a:lnTo>
                  <a:pt x="1170127" y="1494348"/>
                </a:lnTo>
                <a:lnTo>
                  <a:pt x="1129261" y="1513864"/>
                </a:lnTo>
                <a:lnTo>
                  <a:pt x="1087443" y="1530917"/>
                </a:lnTo>
                <a:lnTo>
                  <a:pt x="1044790" y="1545497"/>
                </a:lnTo>
                <a:lnTo>
                  <a:pt x="1001419" y="1557590"/>
                </a:lnTo>
                <a:lnTo>
                  <a:pt x="957445" y="1567186"/>
                </a:lnTo>
                <a:lnTo>
                  <a:pt x="912986" y="1574272"/>
                </a:lnTo>
                <a:lnTo>
                  <a:pt x="868159" y="1578836"/>
                </a:lnTo>
                <a:lnTo>
                  <a:pt x="823079" y="1580867"/>
                </a:lnTo>
                <a:lnTo>
                  <a:pt x="777864" y="1580353"/>
                </a:lnTo>
                <a:lnTo>
                  <a:pt x="732630" y="1577282"/>
                </a:lnTo>
                <a:lnTo>
                  <a:pt x="687495" y="1571642"/>
                </a:lnTo>
                <a:lnTo>
                  <a:pt x="642573" y="1563421"/>
                </a:lnTo>
                <a:lnTo>
                  <a:pt x="597983" y="1552607"/>
                </a:lnTo>
                <a:lnTo>
                  <a:pt x="553841" y="1539190"/>
                </a:lnTo>
                <a:lnTo>
                  <a:pt x="510263" y="1523155"/>
                </a:lnTo>
                <a:lnTo>
                  <a:pt x="467366" y="1504493"/>
                </a:lnTo>
                <a:lnTo>
                  <a:pt x="425267" y="1483190"/>
                </a:lnTo>
                <a:lnTo>
                  <a:pt x="384082" y="1459236"/>
                </a:lnTo>
                <a:lnTo>
                  <a:pt x="343928" y="1432618"/>
                </a:lnTo>
                <a:lnTo>
                  <a:pt x="304922" y="1403325"/>
                </a:lnTo>
                <a:lnTo>
                  <a:pt x="267701" y="1371781"/>
                </a:lnTo>
                <a:lnTo>
                  <a:pt x="232836" y="1338525"/>
                </a:lnTo>
                <a:lnTo>
                  <a:pt x="200339" y="1303673"/>
                </a:lnTo>
                <a:lnTo>
                  <a:pt x="170227" y="1267343"/>
                </a:lnTo>
                <a:lnTo>
                  <a:pt x="142512" y="1229649"/>
                </a:lnTo>
                <a:lnTo>
                  <a:pt x="117209" y="1190710"/>
                </a:lnTo>
                <a:lnTo>
                  <a:pt x="94333" y="1150639"/>
                </a:lnTo>
                <a:lnTo>
                  <a:pt x="73898" y="1109556"/>
                </a:lnTo>
                <a:lnTo>
                  <a:pt x="55918" y="1067574"/>
                </a:lnTo>
                <a:lnTo>
                  <a:pt x="40407" y="1024812"/>
                </a:lnTo>
                <a:lnTo>
                  <a:pt x="27380" y="981384"/>
                </a:lnTo>
                <a:lnTo>
                  <a:pt x="16851" y="937408"/>
                </a:lnTo>
                <a:lnTo>
                  <a:pt x="8834" y="893000"/>
                </a:lnTo>
                <a:lnTo>
                  <a:pt x="3344" y="848277"/>
                </a:lnTo>
                <a:lnTo>
                  <a:pt x="394" y="803353"/>
                </a:lnTo>
                <a:lnTo>
                  <a:pt x="0" y="758347"/>
                </a:lnTo>
                <a:lnTo>
                  <a:pt x="2174" y="713373"/>
                </a:lnTo>
                <a:lnTo>
                  <a:pt x="6933" y="668550"/>
                </a:lnTo>
                <a:lnTo>
                  <a:pt x="14290" y="623992"/>
                </a:lnTo>
                <a:lnTo>
                  <a:pt x="24259" y="579816"/>
                </a:lnTo>
                <a:lnTo>
                  <a:pt x="36854" y="536139"/>
                </a:lnTo>
                <a:lnTo>
                  <a:pt x="52090" y="493076"/>
                </a:lnTo>
                <a:lnTo>
                  <a:pt x="69982" y="450745"/>
                </a:lnTo>
                <a:lnTo>
                  <a:pt x="90542" y="409261"/>
                </a:lnTo>
                <a:lnTo>
                  <a:pt x="113787" y="368741"/>
                </a:lnTo>
                <a:lnTo>
                  <a:pt x="139730" y="329302"/>
                </a:lnTo>
                <a:lnTo>
                  <a:pt x="168384" y="291059"/>
                </a:lnTo>
                <a:close/>
              </a:path>
              <a:path w="1588135" h="1581150" extrusionOk="0">
                <a:moveTo>
                  <a:pt x="313406" y="406883"/>
                </a:moveTo>
                <a:lnTo>
                  <a:pt x="285674" y="444590"/>
                </a:lnTo>
                <a:lnTo>
                  <a:pt x="261378" y="483780"/>
                </a:lnTo>
                <a:lnTo>
                  <a:pt x="240492" y="524265"/>
                </a:lnTo>
                <a:lnTo>
                  <a:pt x="222994" y="565853"/>
                </a:lnTo>
                <a:lnTo>
                  <a:pt x="208860" y="608357"/>
                </a:lnTo>
                <a:lnTo>
                  <a:pt x="198064" y="651586"/>
                </a:lnTo>
                <a:lnTo>
                  <a:pt x="190585" y="695351"/>
                </a:lnTo>
                <a:lnTo>
                  <a:pt x="186397" y="739463"/>
                </a:lnTo>
                <a:lnTo>
                  <a:pt x="185478" y="783733"/>
                </a:lnTo>
                <a:lnTo>
                  <a:pt x="187803" y="827970"/>
                </a:lnTo>
                <a:lnTo>
                  <a:pt x="193348" y="871986"/>
                </a:lnTo>
                <a:lnTo>
                  <a:pt x="202090" y="915591"/>
                </a:lnTo>
                <a:lnTo>
                  <a:pt x="214005" y="958595"/>
                </a:lnTo>
                <a:lnTo>
                  <a:pt x="229068" y="1000810"/>
                </a:lnTo>
                <a:lnTo>
                  <a:pt x="247257" y="1042046"/>
                </a:lnTo>
                <a:lnTo>
                  <a:pt x="268547" y="1082113"/>
                </a:lnTo>
                <a:lnTo>
                  <a:pt x="292915" y="1120822"/>
                </a:lnTo>
                <a:lnTo>
                  <a:pt x="320336" y="1157984"/>
                </a:lnTo>
                <a:lnTo>
                  <a:pt x="350787" y="1193409"/>
                </a:lnTo>
                <a:lnTo>
                  <a:pt x="384244" y="1226907"/>
                </a:lnTo>
                <a:lnTo>
                  <a:pt x="420683" y="1258291"/>
                </a:lnTo>
                <a:lnTo>
                  <a:pt x="459367" y="1286858"/>
                </a:lnTo>
                <a:lnTo>
                  <a:pt x="499451" y="1312050"/>
                </a:lnTo>
                <a:lnTo>
                  <a:pt x="540746" y="1333883"/>
                </a:lnTo>
                <a:lnTo>
                  <a:pt x="583062" y="1352377"/>
                </a:lnTo>
                <a:lnTo>
                  <a:pt x="626209" y="1367552"/>
                </a:lnTo>
                <a:lnTo>
                  <a:pt x="669998" y="1379424"/>
                </a:lnTo>
                <a:lnTo>
                  <a:pt x="714238" y="1388014"/>
                </a:lnTo>
                <a:lnTo>
                  <a:pt x="758740" y="1393340"/>
                </a:lnTo>
                <a:lnTo>
                  <a:pt x="803313" y="1395421"/>
                </a:lnTo>
                <a:lnTo>
                  <a:pt x="847769" y="1394275"/>
                </a:lnTo>
                <a:lnTo>
                  <a:pt x="891916" y="1389921"/>
                </a:lnTo>
                <a:lnTo>
                  <a:pt x="935566" y="1382379"/>
                </a:lnTo>
                <a:lnTo>
                  <a:pt x="978529" y="1371666"/>
                </a:lnTo>
                <a:lnTo>
                  <a:pt x="1020615" y="1357802"/>
                </a:lnTo>
                <a:lnTo>
                  <a:pt x="1061633" y="1340805"/>
                </a:lnTo>
                <a:lnTo>
                  <a:pt x="1101395" y="1320695"/>
                </a:lnTo>
                <a:lnTo>
                  <a:pt x="1139710" y="1297489"/>
                </a:lnTo>
                <a:lnTo>
                  <a:pt x="1176388" y="1271207"/>
                </a:lnTo>
                <a:lnTo>
                  <a:pt x="1211240" y="1241867"/>
                </a:lnTo>
                <a:lnTo>
                  <a:pt x="1244077" y="1209488"/>
                </a:lnTo>
                <a:lnTo>
                  <a:pt x="1274707" y="1174090"/>
                </a:lnTo>
                <a:lnTo>
                  <a:pt x="1302428" y="1136382"/>
                </a:lnTo>
                <a:lnTo>
                  <a:pt x="1326715" y="1097192"/>
                </a:lnTo>
                <a:lnTo>
                  <a:pt x="1347593" y="1056708"/>
                </a:lnTo>
                <a:lnTo>
                  <a:pt x="1365084" y="1015119"/>
                </a:lnTo>
                <a:lnTo>
                  <a:pt x="1379213" y="972615"/>
                </a:lnTo>
                <a:lnTo>
                  <a:pt x="1390003" y="929386"/>
                </a:lnTo>
                <a:lnTo>
                  <a:pt x="1397478" y="885621"/>
                </a:lnTo>
                <a:lnTo>
                  <a:pt x="1401662" y="841509"/>
                </a:lnTo>
                <a:lnTo>
                  <a:pt x="1402580" y="797239"/>
                </a:lnTo>
                <a:lnTo>
                  <a:pt x="1400253" y="753002"/>
                </a:lnTo>
                <a:lnTo>
                  <a:pt x="1394707" y="708986"/>
                </a:lnTo>
                <a:lnTo>
                  <a:pt x="1385965" y="665382"/>
                </a:lnTo>
                <a:lnTo>
                  <a:pt x="1374050" y="622377"/>
                </a:lnTo>
                <a:lnTo>
                  <a:pt x="1358988" y="580162"/>
                </a:lnTo>
                <a:lnTo>
                  <a:pt x="1340800" y="538927"/>
                </a:lnTo>
                <a:lnTo>
                  <a:pt x="1319512" y="498860"/>
                </a:lnTo>
                <a:lnTo>
                  <a:pt x="1295147" y="460150"/>
                </a:lnTo>
                <a:lnTo>
                  <a:pt x="1267729" y="422989"/>
                </a:lnTo>
                <a:lnTo>
                  <a:pt x="1237281" y="387564"/>
                </a:lnTo>
                <a:lnTo>
                  <a:pt x="1203827" y="354065"/>
                </a:lnTo>
                <a:lnTo>
                  <a:pt x="1167392" y="322682"/>
                </a:lnTo>
                <a:lnTo>
                  <a:pt x="1128710" y="294113"/>
                </a:lnTo>
                <a:lnTo>
                  <a:pt x="1088626" y="268919"/>
                </a:lnTo>
                <a:lnTo>
                  <a:pt x="1047332" y="247083"/>
                </a:lnTo>
                <a:lnTo>
                  <a:pt x="1005017" y="228584"/>
                </a:lnTo>
                <a:lnTo>
                  <a:pt x="961871" y="213404"/>
                </a:lnTo>
                <a:lnTo>
                  <a:pt x="918083" y="201526"/>
                </a:lnTo>
                <a:lnTo>
                  <a:pt x="873844" y="192930"/>
                </a:lnTo>
                <a:lnTo>
                  <a:pt x="829343" y="187598"/>
                </a:lnTo>
                <a:lnTo>
                  <a:pt x="784770" y="185512"/>
                </a:lnTo>
                <a:lnTo>
                  <a:pt x="740315" y="186652"/>
                </a:lnTo>
                <a:lnTo>
                  <a:pt x="696168" y="191001"/>
                </a:lnTo>
                <a:lnTo>
                  <a:pt x="652519" y="198540"/>
                </a:lnTo>
                <a:lnTo>
                  <a:pt x="609558" y="209250"/>
                </a:lnTo>
                <a:lnTo>
                  <a:pt x="567474" y="223114"/>
                </a:lnTo>
                <a:lnTo>
                  <a:pt x="526457" y="240111"/>
                </a:lnTo>
                <a:lnTo>
                  <a:pt x="486698" y="260225"/>
                </a:lnTo>
                <a:lnTo>
                  <a:pt x="448386" y="283436"/>
                </a:lnTo>
                <a:lnTo>
                  <a:pt x="411711" y="309725"/>
                </a:lnTo>
                <a:lnTo>
                  <a:pt x="376862" y="339075"/>
                </a:lnTo>
                <a:lnTo>
                  <a:pt x="344031" y="371467"/>
                </a:lnTo>
                <a:lnTo>
                  <a:pt x="313406" y="406883"/>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440180" y="0"/>
            <a:ext cx="11564620" cy="9753600"/>
          </a:xfrm>
          <a:custGeom>
            <a:avLst/>
            <a:gdLst/>
            <a:ahLst/>
            <a:cxnLst/>
            <a:rect l="l" t="t" r="r" b="b"/>
            <a:pathLst>
              <a:path w="11564619" h="9753600" extrusionOk="0">
                <a:moveTo>
                  <a:pt x="11564112" y="0"/>
                </a:moveTo>
                <a:lnTo>
                  <a:pt x="0" y="0"/>
                </a:lnTo>
                <a:lnTo>
                  <a:pt x="0" y="9753600"/>
                </a:lnTo>
                <a:lnTo>
                  <a:pt x="11564112" y="9753600"/>
                </a:lnTo>
                <a:lnTo>
                  <a:pt x="1156411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1363980" y="0"/>
            <a:ext cx="182994" cy="9753594"/>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443227" y="0"/>
            <a:ext cx="105410" cy="9753600"/>
          </a:xfrm>
          <a:custGeom>
            <a:avLst/>
            <a:gdLst/>
            <a:ahLst/>
            <a:cxnLst/>
            <a:rect l="l" t="t" r="r" b="b"/>
            <a:pathLst>
              <a:path w="105409" h="9753600" extrusionOk="0">
                <a:moveTo>
                  <a:pt x="105156" y="0"/>
                </a:moveTo>
                <a:lnTo>
                  <a:pt x="0" y="0"/>
                </a:lnTo>
                <a:lnTo>
                  <a:pt x="0" y="9753600"/>
                </a:lnTo>
                <a:lnTo>
                  <a:pt x="105156" y="9753600"/>
                </a:lnTo>
                <a:lnTo>
                  <a:pt x="1051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txBox="1">
            <a:spLocks noGrp="1"/>
          </p:cNvSpPr>
          <p:nvPr>
            <p:ph type="title"/>
          </p:nvPr>
        </p:nvSpPr>
        <p:spPr>
          <a:xfrm>
            <a:off x="2159000" y="326898"/>
            <a:ext cx="9312275" cy="17018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500" b="0" i="0" u="none" strike="noStrike" cap="none">
                <a:solidFill>
                  <a:srgbClr val="562213"/>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
          <p:cNvSpPr txBox="1">
            <a:spLocks noGrp="1"/>
          </p:cNvSpPr>
          <p:nvPr>
            <p:ph type="body" idx="1"/>
          </p:nvPr>
        </p:nvSpPr>
        <p:spPr>
          <a:xfrm>
            <a:off x="933576" y="2090419"/>
            <a:ext cx="11137646" cy="667829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4600" b="0" i="0" u="none" strike="noStrike" cap="none">
                <a:solidFill>
                  <a:schemeClr val="dk1"/>
                </a:solidFill>
                <a:latin typeface="Trebuchet MS"/>
                <a:ea typeface="Trebuchet MS"/>
                <a:cs typeface="Trebuchet MS"/>
                <a:sym typeface="Trebuchet M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9" name="Google Shape;19;p1"/>
          <p:cNvSpPr txBox="1">
            <a:spLocks noGrp="1"/>
          </p:cNvSpPr>
          <p:nvPr>
            <p:ph type="ftr" idx="11"/>
          </p:nvPr>
        </p:nvSpPr>
        <p:spPr>
          <a:xfrm>
            <a:off x="4421632" y="9070848"/>
            <a:ext cx="4161536" cy="48768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700" b="0" i="0">
                <a:solidFill>
                  <a:srgbClr val="B5A787"/>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lvl1pPr marL="38100" marR="0" lvl="0" indent="0" algn="l" rtl="0">
              <a:lnSpc>
                <a:spcPct val="101176"/>
              </a:lnSpc>
              <a:spcBef>
                <a:spcPts val="0"/>
              </a:spcBef>
              <a:buNone/>
              <a:defRPr sz="1700" b="0" i="0" u="none">
                <a:solidFill>
                  <a:srgbClr val="B5A787"/>
                </a:solidFill>
                <a:latin typeface="Arial"/>
                <a:ea typeface="Arial"/>
                <a:cs typeface="Arial"/>
                <a:sym typeface="Arial"/>
              </a:defRPr>
            </a:lvl1pPr>
            <a:lvl2pPr marL="38100" marR="0" lvl="1" indent="0" algn="l" rtl="0">
              <a:lnSpc>
                <a:spcPct val="101176"/>
              </a:lnSpc>
              <a:spcBef>
                <a:spcPts val="0"/>
              </a:spcBef>
              <a:buNone/>
              <a:defRPr sz="1700" b="0" i="0" u="none">
                <a:solidFill>
                  <a:srgbClr val="B5A787"/>
                </a:solidFill>
                <a:latin typeface="Arial"/>
                <a:ea typeface="Arial"/>
                <a:cs typeface="Arial"/>
                <a:sym typeface="Arial"/>
              </a:defRPr>
            </a:lvl2pPr>
            <a:lvl3pPr marL="38100" marR="0" lvl="2" indent="0" algn="l" rtl="0">
              <a:lnSpc>
                <a:spcPct val="101176"/>
              </a:lnSpc>
              <a:spcBef>
                <a:spcPts val="0"/>
              </a:spcBef>
              <a:buNone/>
              <a:defRPr sz="1700" b="0" i="0" u="none">
                <a:solidFill>
                  <a:srgbClr val="B5A787"/>
                </a:solidFill>
                <a:latin typeface="Arial"/>
                <a:ea typeface="Arial"/>
                <a:cs typeface="Arial"/>
                <a:sym typeface="Arial"/>
              </a:defRPr>
            </a:lvl3pPr>
            <a:lvl4pPr marL="38100" marR="0" lvl="3" indent="0" algn="l" rtl="0">
              <a:lnSpc>
                <a:spcPct val="101176"/>
              </a:lnSpc>
              <a:spcBef>
                <a:spcPts val="0"/>
              </a:spcBef>
              <a:buNone/>
              <a:defRPr sz="1700" b="0" i="0" u="none">
                <a:solidFill>
                  <a:srgbClr val="B5A787"/>
                </a:solidFill>
                <a:latin typeface="Arial"/>
                <a:ea typeface="Arial"/>
                <a:cs typeface="Arial"/>
                <a:sym typeface="Arial"/>
              </a:defRPr>
            </a:lvl4pPr>
            <a:lvl5pPr marL="38100" marR="0" lvl="4" indent="0" algn="l" rtl="0">
              <a:lnSpc>
                <a:spcPct val="101176"/>
              </a:lnSpc>
              <a:spcBef>
                <a:spcPts val="0"/>
              </a:spcBef>
              <a:buNone/>
              <a:defRPr sz="1700" b="0" i="0" u="none">
                <a:solidFill>
                  <a:srgbClr val="B5A787"/>
                </a:solidFill>
                <a:latin typeface="Arial"/>
                <a:ea typeface="Arial"/>
                <a:cs typeface="Arial"/>
                <a:sym typeface="Arial"/>
              </a:defRPr>
            </a:lvl5pPr>
            <a:lvl6pPr marL="38100" marR="0" lvl="5" indent="0" algn="l" rtl="0">
              <a:lnSpc>
                <a:spcPct val="101176"/>
              </a:lnSpc>
              <a:spcBef>
                <a:spcPts val="0"/>
              </a:spcBef>
              <a:buNone/>
              <a:defRPr sz="1700" b="0" i="0" u="none">
                <a:solidFill>
                  <a:srgbClr val="B5A787"/>
                </a:solidFill>
                <a:latin typeface="Arial"/>
                <a:ea typeface="Arial"/>
                <a:cs typeface="Arial"/>
                <a:sym typeface="Arial"/>
              </a:defRPr>
            </a:lvl6pPr>
            <a:lvl7pPr marL="38100" marR="0" lvl="6" indent="0" algn="l" rtl="0">
              <a:lnSpc>
                <a:spcPct val="101176"/>
              </a:lnSpc>
              <a:spcBef>
                <a:spcPts val="0"/>
              </a:spcBef>
              <a:buNone/>
              <a:defRPr sz="1700" b="0" i="0" u="none">
                <a:solidFill>
                  <a:srgbClr val="B5A787"/>
                </a:solidFill>
                <a:latin typeface="Arial"/>
                <a:ea typeface="Arial"/>
                <a:cs typeface="Arial"/>
                <a:sym typeface="Arial"/>
              </a:defRPr>
            </a:lvl7pPr>
            <a:lvl8pPr marL="38100" marR="0" lvl="7" indent="0" algn="l" rtl="0">
              <a:lnSpc>
                <a:spcPct val="101176"/>
              </a:lnSpc>
              <a:spcBef>
                <a:spcPts val="0"/>
              </a:spcBef>
              <a:buNone/>
              <a:defRPr sz="1700" b="0" i="0" u="none">
                <a:solidFill>
                  <a:srgbClr val="B5A787"/>
                </a:solidFill>
                <a:latin typeface="Arial"/>
                <a:ea typeface="Arial"/>
                <a:cs typeface="Arial"/>
                <a:sym typeface="Arial"/>
              </a:defRPr>
            </a:lvl8pPr>
            <a:lvl9pPr marL="38100" marR="0" lvl="8" indent="0" algn="l" rtl="0">
              <a:lnSpc>
                <a:spcPct val="101176"/>
              </a:lnSpc>
              <a:spcBef>
                <a:spcPts val="0"/>
              </a:spcBef>
              <a:buNone/>
              <a:defRPr sz="1700" b="0" i="0" u="none">
                <a:solidFill>
                  <a:srgbClr val="B5A787"/>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7"/>
          <p:cNvGrpSpPr/>
          <p:nvPr/>
        </p:nvGrpSpPr>
        <p:grpSpPr>
          <a:xfrm>
            <a:off x="1311401" y="1906270"/>
            <a:ext cx="432308" cy="405003"/>
            <a:chOff x="1311401" y="1906270"/>
            <a:chExt cx="432308" cy="405003"/>
          </a:xfrm>
        </p:grpSpPr>
        <p:sp>
          <p:nvSpPr>
            <p:cNvPr id="55" name="Google Shape;55;p7"/>
            <p:cNvSpPr/>
            <p:nvPr/>
          </p:nvSpPr>
          <p:spPr>
            <a:xfrm>
              <a:off x="1311401" y="2010918"/>
              <a:ext cx="298703" cy="3002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7"/>
            <p:cNvSpPr/>
            <p:nvPr/>
          </p:nvSpPr>
          <p:spPr>
            <a:xfrm>
              <a:off x="1311401" y="2010918"/>
              <a:ext cx="299085" cy="300355"/>
            </a:xfrm>
            <a:custGeom>
              <a:avLst/>
              <a:gdLst/>
              <a:ahLst/>
              <a:cxnLst/>
              <a:rect l="l" t="t" r="r" b="b"/>
              <a:pathLst>
                <a:path w="299084" h="300355" extrusionOk="0">
                  <a:moveTo>
                    <a:pt x="0" y="150113"/>
                  </a:moveTo>
                  <a:lnTo>
                    <a:pt x="7619" y="102656"/>
                  </a:lnTo>
                  <a:lnTo>
                    <a:pt x="28834" y="61447"/>
                  </a:lnTo>
                  <a:lnTo>
                    <a:pt x="61173" y="28955"/>
                  </a:lnTo>
                  <a:lnTo>
                    <a:pt x="102168" y="7650"/>
                  </a:lnTo>
                  <a:lnTo>
                    <a:pt x="149351" y="0"/>
                  </a:lnTo>
                  <a:lnTo>
                    <a:pt x="196535" y="7650"/>
                  </a:lnTo>
                  <a:lnTo>
                    <a:pt x="237530" y="28955"/>
                  </a:lnTo>
                  <a:lnTo>
                    <a:pt x="269869" y="61447"/>
                  </a:lnTo>
                  <a:lnTo>
                    <a:pt x="291084" y="102656"/>
                  </a:lnTo>
                  <a:lnTo>
                    <a:pt x="298703" y="150113"/>
                  </a:lnTo>
                  <a:lnTo>
                    <a:pt x="291084" y="197571"/>
                  </a:lnTo>
                  <a:lnTo>
                    <a:pt x="269869" y="238780"/>
                  </a:lnTo>
                  <a:lnTo>
                    <a:pt x="237530" y="271272"/>
                  </a:lnTo>
                  <a:lnTo>
                    <a:pt x="196535" y="292577"/>
                  </a:lnTo>
                  <a:lnTo>
                    <a:pt x="149351" y="300227"/>
                  </a:lnTo>
                  <a:lnTo>
                    <a:pt x="102168" y="292577"/>
                  </a:lnTo>
                  <a:lnTo>
                    <a:pt x="61173" y="271272"/>
                  </a:lnTo>
                  <a:lnTo>
                    <a:pt x="28834" y="238780"/>
                  </a:lnTo>
                  <a:lnTo>
                    <a:pt x="7620" y="197571"/>
                  </a:lnTo>
                  <a:lnTo>
                    <a:pt x="0" y="150113"/>
                  </a:lnTo>
                  <a:close/>
                </a:path>
              </a:pathLst>
            </a:custGeom>
            <a:noFill/>
            <a:ln w="9525" cap="flat" cmpd="sng">
              <a:solidFill>
                <a:srgbClr val="2F8DA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1639569" y="1906270"/>
              <a:ext cx="104140" cy="10413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8" name="Google Shape;58;p7"/>
          <p:cNvGrpSpPr/>
          <p:nvPr/>
        </p:nvGrpSpPr>
        <p:grpSpPr>
          <a:xfrm>
            <a:off x="2145792" y="0"/>
            <a:ext cx="9310115" cy="2194559"/>
            <a:chOff x="2145792" y="0"/>
            <a:chExt cx="9310115" cy="2194559"/>
          </a:xfrm>
        </p:grpSpPr>
        <p:sp>
          <p:nvSpPr>
            <p:cNvPr id="59" name="Google Shape;59;p7"/>
            <p:cNvSpPr/>
            <p:nvPr/>
          </p:nvSpPr>
          <p:spPr>
            <a:xfrm>
              <a:off x="2145792" y="228600"/>
              <a:ext cx="5231891" cy="196595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6986016" y="0"/>
              <a:ext cx="4469891" cy="19766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txBox="1"/>
          <p:nvPr/>
        </p:nvSpPr>
        <p:spPr>
          <a:xfrm>
            <a:off x="1739900" y="6432686"/>
            <a:ext cx="4762500" cy="2221230"/>
          </a:xfrm>
          <a:prstGeom prst="rect">
            <a:avLst/>
          </a:prstGeom>
          <a:noFill/>
          <a:ln>
            <a:noFill/>
          </a:ln>
        </p:spPr>
        <p:txBody>
          <a:bodyPr spcFirstLastPara="1" wrap="square" lIns="0" tIns="12700" rIns="0" bIns="0" anchor="t" anchorCtr="0">
            <a:spAutoFit/>
          </a:bodyPr>
          <a:lstStyle/>
          <a:p>
            <a:pPr marL="12700" marR="5080"/>
            <a:r>
              <a:rPr lang="en-IN" sz="3600" dirty="0">
                <a:solidFill>
                  <a:schemeClr val="dk1"/>
                </a:solidFill>
                <a:latin typeface="Times New Roman"/>
                <a:ea typeface="Times New Roman"/>
                <a:cs typeface="Times New Roman"/>
                <a:sym typeface="Times New Roman"/>
              </a:rPr>
              <a:t>Under the Supervision of:  Mr. </a:t>
            </a:r>
            <a:r>
              <a:rPr lang="en-IN" sz="3600" dirty="0" err="1">
                <a:solidFill>
                  <a:schemeClr val="dk1"/>
                </a:solidFill>
                <a:latin typeface="Times New Roman"/>
                <a:ea typeface="Times New Roman"/>
                <a:cs typeface="Times New Roman"/>
                <a:sym typeface="Times New Roman"/>
              </a:rPr>
              <a:t>Lokesh</a:t>
            </a:r>
            <a:r>
              <a:rPr lang="en-IN" sz="3600" dirty="0">
                <a:solidFill>
                  <a:schemeClr val="dk1"/>
                </a:solidFill>
                <a:latin typeface="Times New Roman"/>
                <a:ea typeface="Times New Roman"/>
                <a:cs typeface="Times New Roman"/>
                <a:sym typeface="Times New Roman"/>
              </a:rPr>
              <a:t> </a:t>
            </a:r>
            <a:r>
              <a:rPr lang="en-IN" sz="3600" dirty="0" err="1">
                <a:solidFill>
                  <a:schemeClr val="dk1"/>
                </a:solidFill>
                <a:latin typeface="Times New Roman"/>
                <a:ea typeface="Times New Roman"/>
                <a:cs typeface="Times New Roman"/>
                <a:sym typeface="Times New Roman"/>
              </a:rPr>
              <a:t>Sahu</a:t>
            </a:r>
            <a:endParaRPr sz="3600" dirty="0">
              <a:solidFill>
                <a:schemeClr val="dk1"/>
              </a:solidFill>
              <a:latin typeface="Times New Roman"/>
              <a:ea typeface="Times New Roman"/>
              <a:cs typeface="Times New Roman"/>
              <a:sym typeface="Times New Roman"/>
            </a:endParaRPr>
          </a:p>
          <a:p>
            <a:pPr marL="12700" marR="207645">
              <a:spcBef>
                <a:spcPts val="5"/>
              </a:spcBef>
            </a:pPr>
            <a:r>
              <a:rPr lang="en-IN" sz="3600" dirty="0">
                <a:solidFill>
                  <a:schemeClr val="dk1"/>
                </a:solidFill>
                <a:latin typeface="Times New Roman"/>
                <a:ea typeface="Times New Roman"/>
                <a:cs typeface="Times New Roman"/>
                <a:sym typeface="Times New Roman"/>
              </a:rPr>
              <a:t>Asst. </a:t>
            </a:r>
            <a:r>
              <a:rPr lang="en-IN" sz="3600" dirty="0" err="1">
                <a:solidFill>
                  <a:schemeClr val="dk1"/>
                </a:solidFill>
                <a:latin typeface="Times New Roman"/>
                <a:ea typeface="Times New Roman"/>
                <a:cs typeface="Times New Roman"/>
                <a:sym typeface="Times New Roman"/>
              </a:rPr>
              <a:t>Prof.</a:t>
            </a:r>
            <a:r>
              <a:rPr lang="en-IN" sz="3600" dirty="0">
                <a:solidFill>
                  <a:schemeClr val="dk1"/>
                </a:solidFill>
                <a:latin typeface="Times New Roman"/>
                <a:ea typeface="Times New Roman"/>
                <a:cs typeface="Times New Roman"/>
                <a:sym typeface="Times New Roman"/>
              </a:rPr>
              <a:t>, Dept. of CA,  SSOCA</a:t>
            </a:r>
            <a:endParaRPr sz="3600" dirty="0">
              <a:solidFill>
                <a:schemeClr val="dk1"/>
              </a:solidFill>
              <a:latin typeface="Times New Roman"/>
              <a:ea typeface="Times New Roman"/>
              <a:cs typeface="Times New Roman"/>
            </a:endParaRPr>
          </a:p>
        </p:txBody>
      </p:sp>
      <p:sp>
        <p:nvSpPr>
          <p:cNvPr id="62" name="Google Shape;62;p7"/>
          <p:cNvSpPr txBox="1"/>
          <p:nvPr/>
        </p:nvSpPr>
        <p:spPr>
          <a:xfrm>
            <a:off x="7644899" y="6817516"/>
            <a:ext cx="5447548" cy="1674817"/>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IN" sz="3600" dirty="0">
                <a:solidFill>
                  <a:schemeClr val="dk1"/>
                </a:solidFill>
                <a:latin typeface="Times New Roman"/>
                <a:ea typeface="Times New Roman"/>
                <a:cs typeface="Times New Roman"/>
                <a:sym typeface="Times New Roman"/>
              </a:rPr>
              <a:t>Presented by:</a:t>
            </a:r>
            <a:endParaRPr lang="en-IN" sz="3600" dirty="0">
              <a:solidFill>
                <a:schemeClr val="dk1"/>
              </a:solidFill>
              <a:latin typeface="Times New Roman"/>
              <a:ea typeface="Times New Roman"/>
              <a:cs typeface="Times New Roman"/>
            </a:endParaRPr>
          </a:p>
          <a:p>
            <a:pPr marL="12700" algn="just"/>
            <a:r>
              <a:rPr lang="en-US" sz="3600" dirty="0">
                <a:solidFill>
                  <a:schemeClr val="dk1"/>
                </a:solidFill>
                <a:latin typeface="Times New Roman"/>
                <a:ea typeface="Times New Roman"/>
                <a:cs typeface="Times New Roman"/>
              </a:rPr>
              <a:t>Harshit shakya</a:t>
            </a:r>
          </a:p>
          <a:p>
            <a:pPr marL="12700" algn="just"/>
            <a:r>
              <a:rPr lang="en-US" sz="3600" dirty="0">
                <a:solidFill>
                  <a:schemeClr val="dk1"/>
                </a:solidFill>
                <a:latin typeface="Times New Roman"/>
                <a:ea typeface="Times New Roman"/>
                <a:cs typeface="Times New Roman"/>
              </a:rPr>
              <a:t>Disha tripathi</a:t>
            </a:r>
            <a:endParaRPr lang="en-IN" sz="1050" dirty="0">
              <a:solidFill>
                <a:schemeClr val="dk1"/>
              </a:solidFill>
              <a:latin typeface="Times New Roman"/>
              <a:ea typeface="Times New Roman"/>
              <a:cs typeface="Times New Roman"/>
            </a:endParaRPr>
          </a:p>
        </p:txBody>
      </p:sp>
      <p:sp>
        <p:nvSpPr>
          <p:cNvPr id="63" name="Google Shape;63;p7"/>
          <p:cNvSpPr txBox="1">
            <a:spLocks noGrp="1"/>
          </p:cNvSpPr>
          <p:nvPr>
            <p:ph type="title"/>
          </p:nvPr>
        </p:nvSpPr>
        <p:spPr>
          <a:xfrm>
            <a:off x="1312953" y="2017884"/>
            <a:ext cx="11533003" cy="1305486"/>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IN" sz="4200" b="1">
                <a:solidFill>
                  <a:srgbClr val="000000"/>
                </a:solidFill>
                <a:latin typeface="Arial"/>
                <a:ea typeface="Arial"/>
                <a:cs typeface="Arial"/>
                <a:sym typeface="Arial"/>
              </a:rPr>
              <a:t>SAGE SCHOOL OF COMPUTER APPLICATION</a:t>
            </a:r>
            <a:endParaRPr lang="en-US" sz="4200">
              <a:latin typeface="Arial"/>
              <a:ea typeface="Arial"/>
              <a:cs typeface="Arial"/>
            </a:endParaRPr>
          </a:p>
        </p:txBody>
      </p:sp>
      <p:sp>
        <p:nvSpPr>
          <p:cNvPr id="64" name="Google Shape;64;p7"/>
          <p:cNvSpPr txBox="1"/>
          <p:nvPr/>
        </p:nvSpPr>
        <p:spPr>
          <a:xfrm>
            <a:off x="2561947" y="3329382"/>
            <a:ext cx="8098790" cy="3100849"/>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IN" sz="4200" dirty="0">
                <a:solidFill>
                  <a:schemeClr val="accent2"/>
                </a:solidFill>
                <a:latin typeface="Arial"/>
                <a:ea typeface="Arial"/>
                <a:cs typeface="Arial"/>
                <a:sym typeface="Arial"/>
              </a:rPr>
              <a:t>Department of Computer Application</a:t>
            </a:r>
            <a:endParaRPr lang="en-US" sz="4200" dirty="0">
              <a:solidFill>
                <a:schemeClr val="accent2"/>
              </a:solidFill>
              <a:latin typeface="Arial"/>
              <a:ea typeface="Arial"/>
              <a:cs typeface="Arial"/>
            </a:endParaRPr>
          </a:p>
          <a:p>
            <a:pPr marL="0" marR="601980" lvl="0" indent="0" algn="ctr" rtl="0">
              <a:lnSpc>
                <a:spcPct val="100000"/>
              </a:lnSpc>
              <a:spcBef>
                <a:spcPts val="2805"/>
              </a:spcBef>
              <a:spcAft>
                <a:spcPts val="0"/>
              </a:spcAft>
              <a:buNone/>
            </a:pPr>
            <a:r>
              <a:rPr lang="en-US" sz="3500" b="1" dirty="0">
                <a:solidFill>
                  <a:schemeClr val="accent2"/>
                </a:solidFill>
                <a:latin typeface="Arial"/>
                <a:ea typeface="Arial"/>
                <a:cs typeface="Arial"/>
                <a:sym typeface="Arial"/>
              </a:rPr>
              <a:t>   </a:t>
            </a:r>
            <a:r>
              <a:rPr lang="en-IN" sz="3500" b="1" dirty="0">
                <a:solidFill>
                  <a:schemeClr val="accent2"/>
                </a:solidFill>
                <a:latin typeface="Arial"/>
                <a:ea typeface="Arial"/>
                <a:cs typeface="Arial"/>
                <a:sym typeface="Arial"/>
              </a:rPr>
              <a:t>PBL Presentation </a:t>
            </a:r>
            <a:r>
              <a:rPr lang="en-US" sz="3500" b="1" dirty="0">
                <a:solidFill>
                  <a:schemeClr val="accent2"/>
                </a:solidFill>
                <a:latin typeface="Arial"/>
                <a:ea typeface="Arial"/>
                <a:cs typeface="Arial"/>
                <a:sym typeface="Arial"/>
              </a:rPr>
              <a:t>on </a:t>
            </a:r>
          </a:p>
          <a:p>
            <a:pPr marL="0" marR="601980" lvl="0" indent="0" algn="ctr" rtl="0">
              <a:lnSpc>
                <a:spcPct val="100000"/>
              </a:lnSpc>
              <a:spcBef>
                <a:spcPts val="2805"/>
              </a:spcBef>
              <a:spcAft>
                <a:spcPts val="0"/>
              </a:spcAft>
              <a:buNone/>
            </a:pPr>
            <a:r>
              <a:rPr lang="en-US" sz="3500" b="1" dirty="0">
                <a:solidFill>
                  <a:schemeClr val="accent1"/>
                </a:solidFill>
                <a:latin typeface="Arial"/>
                <a:ea typeface="Arial"/>
                <a:cs typeface="Arial"/>
                <a:sym typeface="Arial"/>
              </a:rPr>
              <a:t>   Student Complaint Forum.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8"/>
          <p:cNvSpPr/>
          <p:nvPr/>
        </p:nvSpPr>
        <p:spPr>
          <a:xfrm>
            <a:off x="1661160" y="486155"/>
            <a:ext cx="3393948" cy="1714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txBox="1">
            <a:spLocks noGrp="1"/>
          </p:cNvSpPr>
          <p:nvPr>
            <p:ph type="title"/>
          </p:nvPr>
        </p:nvSpPr>
        <p:spPr>
          <a:xfrm>
            <a:off x="2159000" y="697229"/>
            <a:ext cx="2851522" cy="95504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6100"/>
              <a:t>Outline</a:t>
            </a:r>
            <a:endParaRPr sz="6100"/>
          </a:p>
        </p:txBody>
      </p:sp>
      <p:sp>
        <p:nvSpPr>
          <p:cNvPr id="71" name="Google Shape;71;p8"/>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p>
            <a:pPr marL="12700" lvl="0" indent="0" algn="l" rtl="0">
              <a:lnSpc>
                <a:spcPct val="101176"/>
              </a:lnSpc>
              <a:spcBef>
                <a:spcPts val="0"/>
              </a:spcBef>
              <a:spcAft>
                <a:spcPts val="0"/>
              </a:spcAft>
              <a:buNone/>
            </a:pPr>
            <a:r>
              <a:rPr lang="en-IN"/>
              <a:t>3/2/2022</a:t>
            </a:r>
            <a:endParaRPr/>
          </a:p>
        </p:txBody>
      </p:sp>
      <p:sp>
        <p:nvSpPr>
          <p:cNvPr id="72" name="Google Shape;72;p8"/>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p>
            <a:pPr marL="38100" lvl="0" indent="0" algn="l" rtl="0">
              <a:lnSpc>
                <a:spcPct val="101176"/>
              </a:lnSpc>
              <a:spcBef>
                <a:spcPts val="0"/>
              </a:spcBef>
              <a:spcAft>
                <a:spcPts val="0"/>
              </a:spcAft>
              <a:buNone/>
            </a:pPr>
            <a:fld id="{00000000-1234-1234-1234-123412341234}" type="slidenum">
              <a:rPr lang="en-IN"/>
              <a:t>2</a:t>
            </a:fld>
            <a:endParaRPr/>
          </a:p>
        </p:txBody>
      </p:sp>
      <p:sp>
        <p:nvSpPr>
          <p:cNvPr id="73" name="Google Shape;73;p8"/>
          <p:cNvSpPr txBox="1"/>
          <p:nvPr/>
        </p:nvSpPr>
        <p:spPr>
          <a:xfrm>
            <a:off x="2838658" y="2920302"/>
            <a:ext cx="7623473" cy="4397984"/>
          </a:xfrm>
          <a:prstGeom prst="rect">
            <a:avLst/>
          </a:prstGeom>
          <a:noFill/>
          <a:ln>
            <a:noFill/>
          </a:ln>
        </p:spPr>
        <p:txBody>
          <a:bodyPr spcFirstLastPara="1" wrap="square" lIns="0" tIns="126350" rIns="0" bIns="0" anchor="t" anchorCtr="0">
            <a:spAutoFit/>
          </a:bodyPr>
          <a:lstStyle/>
          <a:p>
            <a:pPr marL="415290" marR="0" lvl="0" indent="-402590" algn="l" rtl="0">
              <a:lnSpc>
                <a:spcPct val="100000"/>
              </a:lnSpc>
              <a:spcBef>
                <a:spcPts val="0"/>
              </a:spcBef>
              <a:spcAft>
                <a:spcPts val="0"/>
              </a:spcAft>
              <a:buClr>
                <a:srgbClr val="3891A7"/>
              </a:buClr>
              <a:buSzPts val="3200"/>
              <a:buFont typeface="Arial"/>
              <a:buChar char=""/>
            </a:pPr>
            <a:r>
              <a:rPr lang="en-IN" sz="4000" dirty="0">
                <a:solidFill>
                  <a:schemeClr val="dk1"/>
                </a:solidFill>
                <a:latin typeface="Trebuchet MS"/>
                <a:ea typeface="Trebuchet MS"/>
                <a:cs typeface="Trebuchet MS"/>
                <a:sym typeface="Trebuchet MS"/>
              </a:rPr>
              <a:t>Introduction</a:t>
            </a:r>
            <a:endParaRPr sz="4000" dirty="0">
              <a:solidFill>
                <a:schemeClr val="dk1"/>
              </a:solidFill>
              <a:latin typeface="Trebuchet MS"/>
              <a:ea typeface="Trebuchet MS"/>
              <a:cs typeface="Trebuchet MS"/>
              <a:sym typeface="Trebuchet MS"/>
            </a:endParaRPr>
          </a:p>
          <a:p>
            <a:pPr marL="415290" marR="0" lvl="0" indent="-402590" algn="l" rtl="0">
              <a:lnSpc>
                <a:spcPct val="100000"/>
              </a:lnSpc>
              <a:spcBef>
                <a:spcPts val="900"/>
              </a:spcBef>
              <a:spcAft>
                <a:spcPts val="0"/>
              </a:spcAft>
              <a:buClr>
                <a:srgbClr val="3891A7"/>
              </a:buClr>
              <a:buSzPts val="3200"/>
              <a:buFont typeface="Arial"/>
              <a:buChar char=""/>
            </a:pPr>
            <a:r>
              <a:rPr lang="en-IN" sz="4000" dirty="0">
                <a:solidFill>
                  <a:schemeClr val="dk1"/>
                </a:solidFill>
                <a:latin typeface="Trebuchet MS"/>
                <a:ea typeface="Trebuchet MS"/>
                <a:cs typeface="Trebuchet MS"/>
                <a:sym typeface="Trebuchet MS"/>
              </a:rPr>
              <a:t>Literature Survey</a:t>
            </a:r>
            <a:endParaRPr sz="4000" dirty="0">
              <a:solidFill>
                <a:schemeClr val="dk1"/>
              </a:solidFill>
              <a:latin typeface="Trebuchet MS"/>
              <a:ea typeface="Trebuchet MS"/>
              <a:cs typeface="Trebuchet MS"/>
              <a:sym typeface="Trebuchet MS"/>
            </a:endParaRPr>
          </a:p>
          <a:p>
            <a:pPr marL="415290" marR="0" lvl="0" indent="-402590" algn="l" rtl="0">
              <a:lnSpc>
                <a:spcPct val="100000"/>
              </a:lnSpc>
              <a:spcBef>
                <a:spcPts val="900"/>
              </a:spcBef>
              <a:spcAft>
                <a:spcPts val="0"/>
              </a:spcAft>
              <a:buClr>
                <a:srgbClr val="3891A7"/>
              </a:buClr>
              <a:buSzPts val="3200"/>
              <a:buFont typeface="Arial"/>
              <a:buChar char=""/>
            </a:pPr>
            <a:r>
              <a:rPr lang="en-IN" sz="4000" dirty="0">
                <a:solidFill>
                  <a:schemeClr val="dk1"/>
                </a:solidFill>
                <a:latin typeface="Trebuchet MS"/>
                <a:ea typeface="Trebuchet MS"/>
                <a:cs typeface="Trebuchet MS"/>
                <a:sym typeface="Trebuchet MS"/>
              </a:rPr>
              <a:t>Problem Definition &amp; Proposed </a:t>
            </a:r>
            <a:endParaRPr lang="en-US" sz="4000" dirty="0">
              <a:solidFill>
                <a:schemeClr val="dk1"/>
              </a:solidFill>
              <a:latin typeface="Trebuchet MS"/>
              <a:ea typeface="Trebuchet MS"/>
              <a:cs typeface="Trebuchet MS"/>
              <a:sym typeface="Trebuchet MS"/>
            </a:endParaRPr>
          </a:p>
          <a:p>
            <a:pPr marL="415290" marR="0" lvl="0" indent="-402590" algn="l" rtl="0">
              <a:lnSpc>
                <a:spcPct val="100000"/>
              </a:lnSpc>
              <a:spcBef>
                <a:spcPts val="900"/>
              </a:spcBef>
              <a:spcAft>
                <a:spcPts val="0"/>
              </a:spcAft>
              <a:buClr>
                <a:srgbClr val="3891A7"/>
              </a:buClr>
              <a:buSzPts val="3200"/>
              <a:buFont typeface="Arial"/>
              <a:buChar char=""/>
            </a:pPr>
            <a:r>
              <a:rPr lang="en-US" sz="4000" dirty="0">
                <a:solidFill>
                  <a:schemeClr val="dk1"/>
                </a:solidFill>
                <a:latin typeface="Trebuchet MS"/>
                <a:ea typeface="Trebuchet MS"/>
                <a:cs typeface="Trebuchet MS"/>
                <a:sym typeface="Trebuchet MS"/>
              </a:rPr>
              <a:t>How this works </a:t>
            </a:r>
            <a:endParaRPr lang="en-IN" sz="4000" dirty="0">
              <a:solidFill>
                <a:schemeClr val="dk1"/>
              </a:solidFill>
              <a:latin typeface="Trebuchet MS"/>
              <a:ea typeface="Trebuchet MS"/>
              <a:cs typeface="Trebuchet MS"/>
              <a:sym typeface="Trebuchet MS"/>
            </a:endParaRPr>
          </a:p>
          <a:p>
            <a:pPr marL="415290" marR="0" lvl="0" indent="-402590" algn="l" rtl="0">
              <a:lnSpc>
                <a:spcPct val="100000"/>
              </a:lnSpc>
              <a:spcBef>
                <a:spcPts val="900"/>
              </a:spcBef>
              <a:spcAft>
                <a:spcPts val="0"/>
              </a:spcAft>
              <a:buClr>
                <a:srgbClr val="3891A7"/>
              </a:buClr>
              <a:buSzPts val="3200"/>
              <a:buFont typeface="Arial"/>
              <a:buChar char=""/>
            </a:pPr>
            <a:r>
              <a:rPr lang="en-IN" sz="4000" dirty="0">
                <a:solidFill>
                  <a:schemeClr val="dk1"/>
                </a:solidFill>
                <a:latin typeface="Trebuchet MS"/>
                <a:ea typeface="Trebuchet MS"/>
                <a:cs typeface="Trebuchet MS"/>
                <a:sym typeface="Trebuchet MS"/>
              </a:rPr>
              <a:t>Conclusion And Future Work</a:t>
            </a:r>
            <a:endParaRPr sz="4000" dirty="0">
              <a:solidFill>
                <a:schemeClr val="dk1"/>
              </a:solidFill>
              <a:latin typeface="Trebuchet MS"/>
              <a:ea typeface="Trebuchet MS"/>
              <a:cs typeface="Trebuchet MS"/>
              <a:sym typeface="Trebuchet MS"/>
            </a:endParaRPr>
          </a:p>
          <a:p>
            <a:pPr marL="415290" marR="0" lvl="0" indent="-402590" algn="l" rtl="0">
              <a:lnSpc>
                <a:spcPct val="100000"/>
              </a:lnSpc>
              <a:spcBef>
                <a:spcPts val="900"/>
              </a:spcBef>
              <a:spcAft>
                <a:spcPts val="0"/>
              </a:spcAft>
              <a:buClr>
                <a:srgbClr val="3891A7"/>
              </a:buClr>
              <a:buSzPts val="3200"/>
              <a:buFont typeface="Arial"/>
              <a:buChar char=""/>
            </a:pPr>
            <a:r>
              <a:rPr lang="en-IN" sz="4000" dirty="0">
                <a:solidFill>
                  <a:schemeClr val="dk1"/>
                </a:solidFill>
                <a:latin typeface="Trebuchet MS"/>
                <a:ea typeface="Trebuchet MS"/>
                <a:cs typeface="Trebuchet MS"/>
                <a:sym typeface="Trebuchet MS"/>
              </a:rPr>
              <a:t>Reference</a:t>
            </a:r>
            <a:endParaRPr sz="4000" dirty="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p:nvPr/>
        </p:nvSpPr>
        <p:spPr>
          <a:xfrm>
            <a:off x="1661160" y="486155"/>
            <a:ext cx="4928616" cy="1714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9"/>
          <p:cNvSpPr txBox="1">
            <a:spLocks noGrp="1"/>
          </p:cNvSpPr>
          <p:nvPr>
            <p:ph type="title"/>
          </p:nvPr>
        </p:nvSpPr>
        <p:spPr>
          <a:xfrm>
            <a:off x="2159000" y="697229"/>
            <a:ext cx="4341575" cy="95504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IN" sz="6100"/>
              <a:t>Introduction</a:t>
            </a:r>
            <a:endParaRPr sz="6100"/>
          </a:p>
        </p:txBody>
      </p:sp>
      <p:sp>
        <p:nvSpPr>
          <p:cNvPr id="80" name="Google Shape;80;p9"/>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p>
            <a:pPr marL="12700" lvl="0" indent="0" algn="l" rtl="0">
              <a:lnSpc>
                <a:spcPct val="101176"/>
              </a:lnSpc>
              <a:spcBef>
                <a:spcPts val="0"/>
              </a:spcBef>
              <a:spcAft>
                <a:spcPts val="0"/>
              </a:spcAft>
              <a:buNone/>
            </a:pPr>
            <a:r>
              <a:rPr lang="en-IN"/>
              <a:t>3/2/2022</a:t>
            </a:r>
            <a:endParaRPr/>
          </a:p>
        </p:txBody>
      </p:sp>
      <p:sp>
        <p:nvSpPr>
          <p:cNvPr id="81" name="Google Shape;81;p9"/>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p>
            <a:pPr marL="38100" lvl="0" indent="0" algn="l" rtl="0">
              <a:lnSpc>
                <a:spcPct val="101176"/>
              </a:lnSpc>
              <a:spcBef>
                <a:spcPts val="0"/>
              </a:spcBef>
              <a:spcAft>
                <a:spcPts val="0"/>
              </a:spcAft>
              <a:buNone/>
            </a:pPr>
            <a:fld id="{00000000-1234-1234-1234-123412341234}" type="slidenum">
              <a:rPr lang="en-IN"/>
              <a:t>3</a:t>
            </a:fld>
            <a:endParaRPr/>
          </a:p>
        </p:txBody>
      </p:sp>
      <p:sp>
        <p:nvSpPr>
          <p:cNvPr id="82" name="Google Shape;82;p9"/>
          <p:cNvSpPr txBox="1"/>
          <p:nvPr/>
        </p:nvSpPr>
        <p:spPr>
          <a:xfrm>
            <a:off x="2157336" y="2564941"/>
            <a:ext cx="9276080" cy="5922134"/>
          </a:xfrm>
          <a:prstGeom prst="rect">
            <a:avLst/>
          </a:prstGeom>
          <a:noFill/>
          <a:ln>
            <a:noFill/>
          </a:ln>
        </p:spPr>
        <p:txBody>
          <a:bodyPr spcFirstLastPara="1" wrap="square" lIns="0" tIns="12700" rIns="0" bIns="0" anchor="t" anchorCtr="0">
            <a:spAutoFit/>
          </a:bodyPr>
          <a:lstStyle/>
          <a:p>
            <a:pPr marL="414655" marR="331470" indent="-402590">
              <a:buClr>
                <a:srgbClr val="3891A7"/>
              </a:buClr>
              <a:buSzPts val="3850"/>
              <a:buFont typeface="Arial"/>
              <a:buChar char=""/>
            </a:pPr>
            <a:r>
              <a:rPr lang="en-IN" sz="4800" dirty="0">
                <a:solidFill>
                  <a:schemeClr val="dk1"/>
                </a:solidFill>
                <a:latin typeface="Trebuchet MS"/>
                <a:ea typeface="Trebuchet MS"/>
                <a:cs typeface="Trebuchet MS"/>
                <a:sym typeface="Trebuchet MS"/>
              </a:rPr>
              <a:t>It is from </a:t>
            </a:r>
            <a:r>
              <a:rPr lang="en-US" sz="4800" dirty="0">
                <a:solidFill>
                  <a:schemeClr val="dk1"/>
                </a:solidFill>
                <a:latin typeface="Trebuchet MS"/>
                <a:ea typeface="Trebuchet MS"/>
                <a:cs typeface="Trebuchet MS"/>
                <a:sym typeface="Trebuchet MS"/>
              </a:rPr>
              <a:t>website come with solution of every student of this university.</a:t>
            </a:r>
          </a:p>
          <a:p>
            <a:pPr marL="414655" marR="331470" indent="-402590">
              <a:buClr>
                <a:srgbClr val="3891A7"/>
              </a:buClr>
              <a:buSzPts val="3850"/>
              <a:buFont typeface="Arial"/>
              <a:buChar char=""/>
            </a:pPr>
            <a:r>
              <a:rPr lang="en-IN" sz="4800" dirty="0">
                <a:solidFill>
                  <a:schemeClr val="dk1"/>
                </a:solidFill>
                <a:latin typeface="Trebuchet MS"/>
                <a:ea typeface="Trebuchet MS"/>
                <a:cs typeface="Trebuchet MS"/>
                <a:sym typeface="Trebuchet MS"/>
              </a:rPr>
              <a:t>Basically everyone </a:t>
            </a:r>
            <a:r>
              <a:rPr lang="en-US" sz="4800" dirty="0">
                <a:solidFill>
                  <a:schemeClr val="dk1"/>
                </a:solidFill>
                <a:latin typeface="Trebuchet MS"/>
                <a:ea typeface="Trebuchet MS"/>
                <a:cs typeface="Trebuchet MS"/>
                <a:sym typeface="Trebuchet MS"/>
              </a:rPr>
              <a:t>can use this website and can directly connect to the management department of sage.</a:t>
            </a:r>
          </a:p>
          <a:p>
            <a:pPr marL="12065" marR="331470">
              <a:buClr>
                <a:srgbClr val="3891A7"/>
              </a:buClr>
              <a:buSzPts val="3850"/>
            </a:pPr>
            <a:endParaRPr lang="en-IN" sz="4800" dirty="0">
              <a:solidFill>
                <a:schemeClr val="dk1"/>
              </a:solidFill>
              <a:latin typeface="Trebuchet MS"/>
              <a:ea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0"/>
          <p:cNvSpPr/>
          <p:nvPr/>
        </p:nvSpPr>
        <p:spPr>
          <a:xfrm>
            <a:off x="1661160" y="486155"/>
            <a:ext cx="6448044" cy="1714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0"/>
          <p:cNvSpPr txBox="1">
            <a:spLocks noGrp="1"/>
          </p:cNvSpPr>
          <p:nvPr>
            <p:ph type="title"/>
          </p:nvPr>
        </p:nvSpPr>
        <p:spPr>
          <a:xfrm>
            <a:off x="2159000" y="697229"/>
            <a:ext cx="6916832" cy="950886"/>
          </a:xfrm>
          <a:prstGeom prst="rect">
            <a:avLst/>
          </a:prstGeom>
          <a:noFill/>
          <a:ln>
            <a:noFill/>
          </a:ln>
        </p:spPr>
        <p:txBody>
          <a:bodyPr spcFirstLastPara="1" wrap="square" lIns="0" tIns="12050" rIns="0" bIns="0" anchor="t" anchorCtr="0">
            <a:spAutoFit/>
          </a:bodyPr>
          <a:lstStyle/>
          <a:p>
            <a:pPr marL="12700"/>
            <a:r>
              <a:rPr lang="en-IN" sz="6100" dirty="0"/>
              <a:t>Literature Survey</a:t>
            </a:r>
            <a:endParaRPr sz="6100" dirty="0"/>
          </a:p>
        </p:txBody>
      </p:sp>
      <p:sp>
        <p:nvSpPr>
          <p:cNvPr id="89" name="Google Shape;89;p10"/>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p>
            <a:pPr marL="12700" lvl="0" indent="0" algn="l" rtl="0">
              <a:lnSpc>
                <a:spcPct val="101176"/>
              </a:lnSpc>
              <a:spcBef>
                <a:spcPts val="0"/>
              </a:spcBef>
              <a:spcAft>
                <a:spcPts val="0"/>
              </a:spcAft>
              <a:buNone/>
            </a:pPr>
            <a:r>
              <a:rPr lang="en-IN"/>
              <a:t>3/2/2022</a:t>
            </a:r>
            <a:endParaRPr/>
          </a:p>
        </p:txBody>
      </p:sp>
      <p:sp>
        <p:nvSpPr>
          <p:cNvPr id="90" name="Google Shape;90;p10"/>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p>
            <a:pPr marL="38100" lvl="0" indent="0" algn="l" rtl="0">
              <a:lnSpc>
                <a:spcPct val="101176"/>
              </a:lnSpc>
              <a:spcBef>
                <a:spcPts val="0"/>
              </a:spcBef>
              <a:spcAft>
                <a:spcPts val="0"/>
              </a:spcAft>
              <a:buNone/>
            </a:pPr>
            <a:fld id="{00000000-1234-1234-1234-123412341234}" type="slidenum">
              <a:rPr lang="en-IN"/>
              <a:t>4</a:t>
            </a:fld>
            <a:endParaRPr/>
          </a:p>
        </p:txBody>
      </p:sp>
      <p:sp>
        <p:nvSpPr>
          <p:cNvPr id="91" name="Google Shape;91;p10"/>
          <p:cNvSpPr txBox="1"/>
          <p:nvPr/>
        </p:nvSpPr>
        <p:spPr>
          <a:xfrm>
            <a:off x="2157336" y="2194555"/>
            <a:ext cx="9964420" cy="4783361"/>
          </a:xfrm>
          <a:prstGeom prst="rect">
            <a:avLst/>
          </a:prstGeom>
          <a:noFill/>
          <a:ln>
            <a:noFill/>
          </a:ln>
        </p:spPr>
        <p:txBody>
          <a:bodyPr spcFirstLastPara="1" wrap="square" lIns="0" tIns="12700" rIns="0" bIns="0" anchor="t" anchorCtr="0">
            <a:spAutoFit/>
          </a:bodyPr>
          <a:lstStyle/>
          <a:p>
            <a:pPr marL="414655" marR="375920" indent="-402590">
              <a:buClr>
                <a:srgbClr val="3891A7"/>
              </a:buClr>
              <a:buSzPts val="3500"/>
              <a:buFont typeface="Arial"/>
              <a:buChar char=""/>
            </a:pPr>
            <a:r>
              <a:rPr lang="en-US" sz="4400" dirty="0">
                <a:solidFill>
                  <a:schemeClr val="dk1"/>
                </a:solidFill>
                <a:latin typeface="Trebuchet MS"/>
                <a:ea typeface="Trebuchet MS"/>
                <a:cs typeface="Trebuchet MS"/>
              </a:rPr>
              <a:t>Sage university bhopal is a huge university many students of different field are here and for these students to help their in problems we’ve made complaint forum for them.</a:t>
            </a:r>
          </a:p>
          <a:p>
            <a:pPr marL="12065" marR="375920">
              <a:buClr>
                <a:srgbClr val="3891A7"/>
              </a:buClr>
              <a:buSzPts val="3500"/>
            </a:pPr>
            <a:endParaRPr lang="en-IN" sz="4600" dirty="0">
              <a:solidFill>
                <a:schemeClr val="dk1"/>
              </a:solidFill>
              <a:latin typeface="Trebuchet MS"/>
              <a:ea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2"/>
          <p:cNvSpPr/>
          <p:nvPr/>
        </p:nvSpPr>
        <p:spPr>
          <a:xfrm>
            <a:off x="1643390" y="310183"/>
            <a:ext cx="10957560" cy="14645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r>
              <a:rPr lang="en-US" sz="2400" b="0" i="0">
                <a:solidFill>
                  <a:srgbClr val="202124"/>
                </a:solidFill>
                <a:effectLst/>
                <a:latin typeface="Google Sans"/>
              </a:rPr>
              <a:t>available</a:t>
            </a:r>
            <a:endParaRPr sz="1800">
              <a:solidFill>
                <a:schemeClr val="dk1"/>
              </a:solidFill>
              <a:latin typeface="Calibri"/>
              <a:ea typeface="Calibri"/>
              <a:cs typeface="Calibri"/>
              <a:sym typeface="Calibri"/>
            </a:endParaRPr>
          </a:p>
        </p:txBody>
      </p:sp>
      <p:sp>
        <p:nvSpPr>
          <p:cNvPr id="106" name="Google Shape;106;p12"/>
          <p:cNvSpPr txBox="1">
            <a:spLocks noGrp="1"/>
          </p:cNvSpPr>
          <p:nvPr>
            <p:ph type="title"/>
          </p:nvPr>
        </p:nvSpPr>
        <p:spPr>
          <a:xfrm>
            <a:off x="1741049" y="398469"/>
            <a:ext cx="11206159" cy="81788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IN" sz="5200"/>
              <a:t>Problem Definition &amp; Proposed Work</a:t>
            </a:r>
            <a:endParaRPr sz="5200"/>
          </a:p>
        </p:txBody>
      </p:sp>
      <p:sp>
        <p:nvSpPr>
          <p:cNvPr id="107" name="Google Shape;107;p12"/>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p>
            <a:pPr marL="12700" lvl="0" indent="0" algn="l" rtl="0">
              <a:lnSpc>
                <a:spcPct val="101176"/>
              </a:lnSpc>
              <a:spcBef>
                <a:spcPts val="0"/>
              </a:spcBef>
              <a:spcAft>
                <a:spcPts val="0"/>
              </a:spcAft>
              <a:buNone/>
            </a:pPr>
            <a:r>
              <a:rPr lang="en-IN"/>
              <a:t>3/2/2022</a:t>
            </a:r>
            <a:endParaRPr/>
          </a:p>
        </p:txBody>
      </p:sp>
      <p:sp>
        <p:nvSpPr>
          <p:cNvPr id="108" name="Google Shape;108;p12"/>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p>
            <a:pPr marL="38100" lvl="0" indent="0" algn="l" rtl="0">
              <a:lnSpc>
                <a:spcPct val="101176"/>
              </a:lnSpc>
              <a:spcBef>
                <a:spcPts val="0"/>
              </a:spcBef>
              <a:spcAft>
                <a:spcPts val="0"/>
              </a:spcAft>
              <a:buNone/>
            </a:pPr>
            <a:fld id="{00000000-1234-1234-1234-123412341234}" type="slidenum">
              <a:rPr lang="en-IN"/>
              <a:t>5</a:t>
            </a:fld>
            <a:endParaRPr/>
          </a:p>
        </p:txBody>
      </p:sp>
      <p:sp>
        <p:nvSpPr>
          <p:cNvPr id="109" name="Google Shape;109;p12"/>
          <p:cNvSpPr txBox="1"/>
          <p:nvPr/>
        </p:nvSpPr>
        <p:spPr>
          <a:xfrm>
            <a:off x="1960579" y="3232671"/>
            <a:ext cx="10615341" cy="5382869"/>
          </a:xfrm>
          <a:prstGeom prst="rect">
            <a:avLst/>
          </a:prstGeom>
          <a:noFill/>
          <a:ln>
            <a:noFill/>
          </a:ln>
        </p:spPr>
        <p:txBody>
          <a:bodyPr spcFirstLastPara="1" wrap="square" lIns="0" tIns="12050" rIns="0" bIns="0" anchor="t" anchorCtr="0">
            <a:spAutoFit/>
          </a:bodyPr>
          <a:lstStyle/>
          <a:p>
            <a:pPr marL="414655" marR="337820" indent="-402590">
              <a:buClr>
                <a:srgbClr val="3891A7"/>
              </a:buClr>
              <a:buSzPts val="3650"/>
              <a:buChar char=""/>
            </a:pPr>
            <a:r>
              <a:rPr lang="en-US" sz="4000" dirty="0">
                <a:ea typeface="Trebuchet MS"/>
              </a:rPr>
              <a:t>Many freshers and other students are facing probems related to academics or hostel related problems.</a:t>
            </a:r>
          </a:p>
          <a:p>
            <a:pPr marL="414655" marR="337820" indent="-402590">
              <a:buClr>
                <a:srgbClr val="3891A7"/>
              </a:buClr>
              <a:buSzPts val="3650"/>
              <a:buChar char=""/>
            </a:pPr>
            <a:r>
              <a:rPr lang="en-US" sz="4000" dirty="0">
                <a:solidFill>
                  <a:schemeClr val="dk1"/>
                </a:solidFill>
                <a:latin typeface="Trebuchet MS"/>
                <a:ea typeface="Trebuchet MS"/>
                <a:cs typeface="Trebuchet MS"/>
              </a:rPr>
              <a:t>We made it user friendly website you can get Register and then login to the complaint forum.</a:t>
            </a:r>
            <a:endParaRPr lang="en-IN" sz="4000" dirty="0">
              <a:solidFill>
                <a:schemeClr val="dk1"/>
              </a:solidFill>
              <a:latin typeface="Trebuchet MS"/>
              <a:ea typeface="Trebuchet MS"/>
              <a:cs typeface="Trebuchet MS"/>
            </a:endParaRPr>
          </a:p>
          <a:p>
            <a:pPr marL="12065" marR="5080">
              <a:spcBef>
                <a:spcPts val="900"/>
              </a:spcBef>
              <a:buClr>
                <a:srgbClr val="3891A7"/>
              </a:buClr>
              <a:buSzPts val="3650"/>
            </a:pPr>
            <a:endParaRPr lang="en-IN" sz="4800" dirty="0">
              <a:solidFill>
                <a:schemeClr val="dk1"/>
              </a:solidFill>
              <a:latin typeface="Trebuchet MS"/>
              <a:ea typeface="Trebuchet MS"/>
              <a:cs typeface="Trebuchet MS"/>
            </a:endParaRPr>
          </a:p>
          <a:p>
            <a:pPr marL="12065" marR="1479550">
              <a:spcBef>
                <a:spcPts val="905"/>
              </a:spcBef>
              <a:buClr>
                <a:srgbClr val="3891A7"/>
              </a:buClr>
              <a:buSzPts val="3650"/>
            </a:pPr>
            <a:endParaRPr lang="en-IN" sz="4600" dirty="0">
              <a:solidFill>
                <a:schemeClr val="dk1"/>
              </a:solidFill>
              <a:latin typeface="Trebuchet MS"/>
              <a:ea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3"/>
          <p:cNvSpPr/>
          <p:nvPr/>
        </p:nvSpPr>
        <p:spPr>
          <a:xfrm>
            <a:off x="1766316" y="637031"/>
            <a:ext cx="11164824" cy="135483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3"/>
          <p:cNvSpPr txBox="1">
            <a:spLocks noGrp="1"/>
          </p:cNvSpPr>
          <p:nvPr>
            <p:ph type="title"/>
          </p:nvPr>
        </p:nvSpPr>
        <p:spPr>
          <a:xfrm>
            <a:off x="2159000" y="802385"/>
            <a:ext cx="10386060"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800"/>
              <a:t>HOW IT WORKS </a:t>
            </a:r>
            <a:endParaRPr sz="4800"/>
          </a:p>
        </p:txBody>
      </p:sp>
      <p:sp>
        <p:nvSpPr>
          <p:cNvPr id="116" name="Google Shape;116;p13"/>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p>
            <a:pPr marL="12700" lvl="0" indent="0" algn="l" rtl="0">
              <a:lnSpc>
                <a:spcPct val="101176"/>
              </a:lnSpc>
              <a:spcBef>
                <a:spcPts val="0"/>
              </a:spcBef>
              <a:spcAft>
                <a:spcPts val="0"/>
              </a:spcAft>
              <a:buNone/>
            </a:pPr>
            <a:r>
              <a:rPr lang="en-IN"/>
              <a:t>3/2/2022</a:t>
            </a:r>
            <a:endParaRPr/>
          </a:p>
        </p:txBody>
      </p:sp>
      <p:sp>
        <p:nvSpPr>
          <p:cNvPr id="117" name="Google Shape;117;p13"/>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p>
            <a:pPr marL="38100" lvl="0" indent="0" algn="l" rtl="0">
              <a:lnSpc>
                <a:spcPct val="101176"/>
              </a:lnSpc>
              <a:spcBef>
                <a:spcPts val="0"/>
              </a:spcBef>
              <a:spcAft>
                <a:spcPts val="0"/>
              </a:spcAft>
              <a:buNone/>
            </a:pPr>
            <a:fld id="{00000000-1234-1234-1234-123412341234}" type="slidenum">
              <a:rPr lang="en-IN"/>
              <a:t>6</a:t>
            </a:fld>
            <a:endParaRPr/>
          </a:p>
        </p:txBody>
      </p:sp>
      <p:sp>
        <p:nvSpPr>
          <p:cNvPr id="118" name="Google Shape;118;p13"/>
          <p:cNvSpPr txBox="1">
            <a:spLocks noGrp="1"/>
          </p:cNvSpPr>
          <p:nvPr>
            <p:ph type="body" idx="1"/>
          </p:nvPr>
        </p:nvSpPr>
        <p:spPr>
          <a:xfrm>
            <a:off x="933576" y="2090419"/>
            <a:ext cx="12002644" cy="5429035"/>
          </a:xfrm>
          <a:prstGeom prst="rect">
            <a:avLst/>
          </a:prstGeom>
          <a:noFill/>
          <a:ln>
            <a:noFill/>
          </a:ln>
        </p:spPr>
        <p:txBody>
          <a:bodyPr spcFirstLastPara="1" wrap="square" lIns="0" tIns="12050" rIns="0" bIns="0" anchor="t" anchorCtr="0">
            <a:spAutoFit/>
          </a:bodyPr>
          <a:lstStyle/>
          <a:p>
            <a:pPr marL="1354455" marR="519430" indent="0">
              <a:buClr>
                <a:srgbClr val="3891A7"/>
              </a:buClr>
              <a:buSzPts val="3650"/>
            </a:pPr>
            <a:r>
              <a:rPr lang="en-US" sz="4400" dirty="0">
                <a:solidFill>
                  <a:schemeClr val="tx1"/>
                </a:solidFill>
              </a:rPr>
              <a:t>If you have any problems you just go too this website and register yourself with Name No. Email password etc and then get to the login page their you have to put your email and password you’ve created and then you’ll be sent to the Main page their you can file your complaint and submit that’s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p:nvPr/>
        </p:nvSpPr>
        <p:spPr>
          <a:xfrm>
            <a:off x="1661160" y="486155"/>
            <a:ext cx="4553712" cy="1714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5"/>
          <p:cNvSpPr txBox="1">
            <a:spLocks noGrp="1"/>
          </p:cNvSpPr>
          <p:nvPr>
            <p:ph type="title"/>
          </p:nvPr>
        </p:nvSpPr>
        <p:spPr>
          <a:xfrm>
            <a:off x="2159000" y="697229"/>
            <a:ext cx="5203498" cy="95504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IN" sz="6100"/>
              <a:t>Conclusion</a:t>
            </a:r>
            <a:endParaRPr sz="6100"/>
          </a:p>
        </p:txBody>
      </p:sp>
      <p:sp>
        <p:nvSpPr>
          <p:cNvPr id="134" name="Google Shape;134;p15"/>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p>
            <a:pPr marL="12700" lvl="0" indent="0" algn="l" rtl="0">
              <a:lnSpc>
                <a:spcPct val="101176"/>
              </a:lnSpc>
              <a:spcBef>
                <a:spcPts val="0"/>
              </a:spcBef>
              <a:spcAft>
                <a:spcPts val="0"/>
              </a:spcAft>
              <a:buNone/>
            </a:pPr>
            <a:r>
              <a:rPr lang="en-IN"/>
              <a:t>3/2/2022</a:t>
            </a:r>
            <a:endParaRPr/>
          </a:p>
        </p:txBody>
      </p:sp>
      <p:sp>
        <p:nvSpPr>
          <p:cNvPr id="135" name="Google Shape;135;p15"/>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p>
            <a:pPr marL="38100" lvl="0" indent="0" algn="l" rtl="0">
              <a:lnSpc>
                <a:spcPct val="101176"/>
              </a:lnSpc>
              <a:spcBef>
                <a:spcPts val="0"/>
              </a:spcBef>
              <a:spcAft>
                <a:spcPts val="0"/>
              </a:spcAft>
              <a:buNone/>
            </a:pPr>
            <a:fld id="{00000000-1234-1234-1234-123412341234}" type="slidenum">
              <a:rPr lang="en-IN"/>
              <a:t>7</a:t>
            </a:fld>
            <a:endParaRPr/>
          </a:p>
        </p:txBody>
      </p:sp>
      <p:sp>
        <p:nvSpPr>
          <p:cNvPr id="136" name="Google Shape;136;p15"/>
          <p:cNvSpPr txBox="1"/>
          <p:nvPr/>
        </p:nvSpPr>
        <p:spPr>
          <a:xfrm>
            <a:off x="2208635" y="2033088"/>
            <a:ext cx="7268209" cy="4259484"/>
          </a:xfrm>
          <a:prstGeom prst="rect">
            <a:avLst/>
          </a:prstGeom>
          <a:noFill/>
          <a:ln>
            <a:noFill/>
          </a:ln>
        </p:spPr>
        <p:txBody>
          <a:bodyPr spcFirstLastPara="1" wrap="square" lIns="0" tIns="12050" rIns="0" bIns="0" anchor="t" anchorCtr="0">
            <a:spAutoFit/>
          </a:bodyPr>
          <a:lstStyle/>
          <a:p>
            <a:pPr marL="12700" lvl="1"/>
            <a:r>
              <a:rPr lang="en-US" sz="4600" dirty="0">
                <a:solidFill>
                  <a:schemeClr val="dk1"/>
                </a:solidFill>
                <a:latin typeface="Trebuchet MS"/>
                <a:ea typeface="Trebuchet MS"/>
                <a:cs typeface="Trebuchet MS"/>
                <a:sym typeface="Trebuchet MS"/>
              </a:rPr>
              <a:t>This will help you to resolve your probems quickly and action will be taken as soon as possible.</a:t>
            </a:r>
          </a:p>
          <a:p>
            <a:pPr marL="12700" lvl="1"/>
            <a:r>
              <a:rPr lang="en-US" sz="4600" dirty="0">
                <a:solidFill>
                  <a:schemeClr val="dk1"/>
                </a:solidFill>
                <a:latin typeface="Trebuchet MS"/>
                <a:ea typeface="Trebuchet MS"/>
                <a:cs typeface="Trebuchet MS"/>
                <a:sym typeface="Trebuchet MS"/>
              </a:rPr>
              <a:t>  </a:t>
            </a:r>
          </a:p>
          <a:p>
            <a:pPr marL="12700" lvl="1"/>
            <a:r>
              <a:rPr lang="en-US" sz="4600" dirty="0">
                <a:solidFill>
                  <a:schemeClr val="dk1"/>
                </a:solidFill>
                <a:latin typeface="Trebuchet MS"/>
                <a:ea typeface="Trebuchet MS"/>
                <a:cs typeface="Trebuchet MS"/>
                <a:sym typeface="Trebuchet MS"/>
              </a:rPr>
              <a:t>StuDent Complaint Forum.</a:t>
            </a:r>
            <a:endParaRPr sz="4600" dirty="0">
              <a:solidFill>
                <a:schemeClr val="accent4"/>
              </a:solidFill>
              <a:latin typeface="Trebuchet MS"/>
              <a:ea typeface="Trebuchet MS"/>
              <a:cs typeface="Trebuchet MS"/>
              <a:sym typeface="Trebuchet MS"/>
            </a:endParaRPr>
          </a:p>
        </p:txBody>
      </p:sp>
      <p:sp>
        <p:nvSpPr>
          <p:cNvPr id="3" name="TextBox 2">
            <a:extLst>
              <a:ext uri="{FF2B5EF4-FFF2-40B4-BE49-F238E27FC236}">
                <a16:creationId xmlns:a16="http://schemas.microsoft.com/office/drawing/2014/main" id="{CBD6A4BE-E1ED-C4A3-7611-2DE618DFA2A0}"/>
              </a:ext>
            </a:extLst>
          </p:cNvPr>
          <p:cNvSpPr txBox="1"/>
          <p:nvPr/>
        </p:nvSpPr>
        <p:spPr>
          <a:xfrm>
            <a:off x="3252386" y="4722911"/>
            <a:ext cx="6500026" cy="307777"/>
          </a:xfrm>
          <a:prstGeom prst="rect">
            <a:avLst/>
          </a:prstGeom>
          <a:noFill/>
        </p:spPr>
        <p:txBody>
          <a:bodyPr wrap="square">
            <a:spAutoFit/>
          </a:bodyPr>
          <a:lstStyle/>
          <a:p>
            <a:pPr algn="l">
              <a:buFont typeface="Arial" panose="020B0604020202020204" pitchFamily="34" charset="0"/>
              <a:buChar char="•"/>
            </a:pPr>
            <a:r>
              <a:rPr lang="en-US" b="0" i="0" dirty="0">
                <a:solidFill>
                  <a:srgbClr val="202124"/>
                </a:solidFill>
                <a:effectLst/>
                <a:latin typeface="Roboto" panose="02000000000000000000" pitchFamily="2" charset="0"/>
              </a:rPr>
              <a:t>Heavy Metal Movers.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p:nvPr/>
        </p:nvSpPr>
        <p:spPr>
          <a:xfrm>
            <a:off x="1661160" y="486155"/>
            <a:ext cx="5033772" cy="1714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6"/>
          <p:cNvSpPr txBox="1">
            <a:spLocks noGrp="1"/>
          </p:cNvSpPr>
          <p:nvPr>
            <p:ph type="title"/>
          </p:nvPr>
        </p:nvSpPr>
        <p:spPr>
          <a:xfrm>
            <a:off x="2159000" y="697229"/>
            <a:ext cx="5371639" cy="95504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IN" sz="6100"/>
              <a:t>Future Work</a:t>
            </a:r>
            <a:endParaRPr sz="6100"/>
          </a:p>
        </p:txBody>
      </p:sp>
      <p:sp>
        <p:nvSpPr>
          <p:cNvPr id="143" name="Google Shape;143;p16"/>
          <p:cNvSpPr txBox="1">
            <a:spLocks noGrp="1"/>
          </p:cNvSpPr>
          <p:nvPr>
            <p:ph type="dt" idx="10"/>
          </p:nvPr>
        </p:nvSpPr>
        <p:spPr>
          <a:xfrm>
            <a:off x="7160132" y="9350908"/>
            <a:ext cx="851534" cy="241934"/>
          </a:xfrm>
          <a:prstGeom prst="rect">
            <a:avLst/>
          </a:prstGeom>
          <a:noFill/>
          <a:ln>
            <a:noFill/>
          </a:ln>
        </p:spPr>
        <p:txBody>
          <a:bodyPr spcFirstLastPara="1" wrap="square" lIns="0" tIns="0" rIns="0" bIns="0" anchor="t" anchorCtr="0">
            <a:spAutoFit/>
          </a:bodyPr>
          <a:lstStyle/>
          <a:p>
            <a:pPr marL="12700" lvl="0" indent="0" algn="l" rtl="0">
              <a:lnSpc>
                <a:spcPct val="101176"/>
              </a:lnSpc>
              <a:spcBef>
                <a:spcPts val="0"/>
              </a:spcBef>
              <a:spcAft>
                <a:spcPts val="0"/>
              </a:spcAft>
              <a:buNone/>
            </a:pPr>
            <a:r>
              <a:rPr lang="en-IN"/>
              <a:t>3/2/2022</a:t>
            </a:r>
            <a:endParaRPr/>
          </a:p>
        </p:txBody>
      </p:sp>
      <p:sp>
        <p:nvSpPr>
          <p:cNvPr id="144" name="Google Shape;144;p16"/>
          <p:cNvSpPr txBox="1">
            <a:spLocks noGrp="1"/>
          </p:cNvSpPr>
          <p:nvPr>
            <p:ph type="sldNum" idx="12"/>
          </p:nvPr>
        </p:nvSpPr>
        <p:spPr>
          <a:xfrm>
            <a:off x="12427966" y="9350908"/>
            <a:ext cx="295909" cy="241934"/>
          </a:xfrm>
          <a:prstGeom prst="rect">
            <a:avLst/>
          </a:prstGeom>
          <a:noFill/>
          <a:ln>
            <a:noFill/>
          </a:ln>
        </p:spPr>
        <p:txBody>
          <a:bodyPr spcFirstLastPara="1" wrap="square" lIns="0" tIns="0" rIns="0" bIns="0" anchor="t" anchorCtr="0">
            <a:spAutoFit/>
          </a:bodyPr>
          <a:lstStyle/>
          <a:p>
            <a:pPr marL="38100" lvl="0" indent="0" algn="l" rtl="0">
              <a:lnSpc>
                <a:spcPct val="101176"/>
              </a:lnSpc>
              <a:spcBef>
                <a:spcPts val="0"/>
              </a:spcBef>
              <a:spcAft>
                <a:spcPts val="0"/>
              </a:spcAft>
              <a:buNone/>
            </a:pPr>
            <a:fld id="{00000000-1234-1234-1234-123412341234}" type="slidenum">
              <a:rPr lang="en-IN"/>
              <a:t>8</a:t>
            </a:fld>
            <a:endParaRPr/>
          </a:p>
        </p:txBody>
      </p:sp>
      <p:sp>
        <p:nvSpPr>
          <p:cNvPr id="145" name="Google Shape;145;p16"/>
          <p:cNvSpPr txBox="1"/>
          <p:nvPr/>
        </p:nvSpPr>
        <p:spPr>
          <a:xfrm>
            <a:off x="2276348" y="2090419"/>
            <a:ext cx="9691603" cy="2043493"/>
          </a:xfrm>
          <a:prstGeom prst="rect">
            <a:avLst/>
          </a:prstGeom>
          <a:noFill/>
          <a:ln>
            <a:noFill/>
          </a:ln>
        </p:spPr>
        <p:txBody>
          <a:bodyPr spcFirstLastPara="1" wrap="square" lIns="0" tIns="12050" rIns="0" bIns="0" anchor="t" anchorCtr="0">
            <a:spAutoFit/>
          </a:bodyPr>
          <a:lstStyle/>
          <a:p>
            <a:pPr marL="414655" marR="5080" indent="-402590"/>
            <a:r>
              <a:rPr lang="en-IN" sz="3650" dirty="0">
                <a:solidFill>
                  <a:srgbClr val="3891A7"/>
                </a:solidFill>
                <a:latin typeface="Arial"/>
                <a:ea typeface="Arial"/>
                <a:cs typeface="Arial"/>
                <a:sym typeface="Arial"/>
              </a:rPr>
              <a:t></a:t>
            </a:r>
            <a:r>
              <a:rPr lang="en-IN" sz="3650" dirty="0">
                <a:solidFill>
                  <a:srgbClr val="3891A7"/>
                </a:solidFill>
              </a:rPr>
              <a:t> </a:t>
            </a:r>
            <a:r>
              <a:rPr lang="en-IN" sz="4400" dirty="0">
                <a:solidFill>
                  <a:schemeClr val="tx1"/>
                </a:solidFill>
              </a:rPr>
              <a:t>Maybe in future </a:t>
            </a:r>
            <a:r>
              <a:rPr lang="en-US" sz="4400" dirty="0">
                <a:solidFill>
                  <a:schemeClr val="tx1"/>
                </a:solidFill>
              </a:rPr>
              <a:t>we will add some new option in future to make it more easy for you’ll to use this website.</a:t>
            </a:r>
            <a:endParaRPr lang="en-IN" sz="3650" dirty="0">
              <a:solidFill>
                <a:schemeClr val="tx1"/>
              </a:solidFill>
              <a:ea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EAA9-86C6-2F3D-55CC-6B87A6D87D00}"/>
              </a:ext>
            </a:extLst>
          </p:cNvPr>
          <p:cNvSpPr>
            <a:spLocks noGrp="1"/>
          </p:cNvSpPr>
          <p:nvPr>
            <p:ph type="ctrTitle"/>
          </p:nvPr>
        </p:nvSpPr>
        <p:spPr>
          <a:xfrm>
            <a:off x="4022510" y="3868391"/>
            <a:ext cx="11054080" cy="846386"/>
          </a:xfrm>
        </p:spPr>
        <p:txBody>
          <a:bodyPr/>
          <a:lstStyle/>
          <a:p>
            <a:r>
              <a:rPr lang="en-US"/>
              <a:t>Thankyou Everyone </a:t>
            </a:r>
          </a:p>
        </p:txBody>
      </p:sp>
    </p:spTree>
    <p:extLst>
      <p:ext uri="{BB962C8B-B14F-4D97-AF65-F5344CB8AC3E}">
        <p14:creationId xmlns:p14="http://schemas.microsoft.com/office/powerpoint/2010/main" val="4519588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SAGE SCHOOL OF COMPUTER APPLICATION</vt:lpstr>
      <vt:lpstr>Outline</vt:lpstr>
      <vt:lpstr>Introduction</vt:lpstr>
      <vt:lpstr>Literature Survey</vt:lpstr>
      <vt:lpstr>Problem Definition &amp; Proposed Work</vt:lpstr>
      <vt:lpstr>HOW IT WORKS </vt:lpstr>
      <vt:lpstr>Conclusion</vt:lpstr>
      <vt:lpstr>Future Work</vt:lpstr>
      <vt:lpstr>Thankyou Everyone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SCHOOL OF COMPUTER APPLICATION</dc:title>
  <cp:lastModifiedBy>Unknown User</cp:lastModifiedBy>
  <cp:revision>189</cp:revision>
  <dcterms:modified xsi:type="dcterms:W3CDTF">2022-12-29T07:57:57Z</dcterms:modified>
</cp:coreProperties>
</file>