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ADF8F-5ACF-4D19-A7FE-8053D2E26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B4B40F-B9AC-4059-9BD2-615FF956B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F6E97-8B2C-4BCF-84C3-D9000AEB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53C48F-602E-4740-89A3-6808B656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120C5-58D3-432A-BD41-3F450225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8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C236A-A33C-4927-9799-E5964D1D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DBEB0F-FFCB-4F3A-84B1-70917549C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260687-175B-414A-909B-975E51E8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E81FAC-CBF7-45D2-A793-D9F4FC6D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E2A74D-E6C0-4A81-AE80-07048573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1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77CE79-2A05-4BF6-A78E-536D37EEC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B21CB0-E41D-4EE5-B67C-FDE355D33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5F851-9778-4984-B9A0-6D1774CD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C7B98-876A-4894-BF8F-46ADE5F5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8DDF8E-8B5B-42E3-9BAB-A33BC83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3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27BA1-FA85-4A7F-A74A-DECF669BE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63B171-82D2-4C8D-97B6-58DECDCBF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825AEC-C7AB-4C9E-BE31-16353B27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6F55B-23DA-4C00-BDC9-EBDDFAE0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EAFA48-C158-4C68-9EBF-45EFFA72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2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9F51D-D8A2-4918-BB91-F48F4A4A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81AA01-BFB4-4D86-8F06-CC46299FF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84068-22EB-46EB-AC3B-46830803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3B42F3-53DA-438D-B2B2-17FA8944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6CDA0B-5EEC-458C-BB11-CD70B38B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6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D6AD3-FA25-44A4-8108-FF025C39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5E574-B40E-4C6C-9F3A-3286C3DB5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DE797C-1908-4C13-ADD4-FEBCD9850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F2B59B-C27E-4D07-9695-6456C997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D72C2-DD29-4730-9103-2B745A3F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060FD2-44ED-470A-B971-C65A444F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7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D8532-B4C4-447A-8985-3B2D2C839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3B98BE-3B50-44DE-98B9-F96B4D5A7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257451-F73E-4E46-A9FE-0C4289A5F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E2A116-F832-4603-959D-90461559D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99AB3B-3F18-457A-9C80-9447DCE8E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7BABE8-A62B-46FB-8114-1258EE0E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413209-DA9D-41AE-9A35-97B3220F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57081F-8F80-4F1B-9A3B-7C08D976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9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B95CB-7AEE-43DA-AD62-59622552E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CFC355-EC1D-41A8-867A-DCA45E6F2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DF4585-44F9-4D35-9F99-F83514C69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4D53F6-6802-4D77-9CBF-70C4F7BA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A50257-29D6-4751-AC73-26535C828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E26F70-F141-45BC-BA69-D67035D1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E81F86-EB53-46F9-BF77-D7FB4C96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8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454D5-1BAB-403C-8ECB-4E577533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EA86B-8601-4D9A-A9D7-00873832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4AB3DE-04A5-4BAC-9504-8259665A8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8B8537-807E-4C33-8A05-3426C38C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27F942-49D6-4D91-B119-291AF23F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76E03B-E0AE-4869-8BD3-4956167A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3D10C-0EFE-4BE2-A082-2247C622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5F6792-A7A1-4CE5-ABEC-DD5C1068B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45FE69-033E-4AE3-9E12-A84F384E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000555-4775-4FE3-ABDD-7F6C9984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BB34F3-F6DC-46D7-A796-D8F28510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23A145-07B5-493E-9A42-F92DCD28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5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30C775-E7C2-43B3-AA82-D56C34DC8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D4C4E4-E748-4F18-9040-CE7404FBD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8B03F2-C0CB-4A7B-8C57-9917A815C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E9349A-6410-48BE-8BE7-9CD643840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11C59B-3450-417B-A9B1-EEC8C85E4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9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FE4C5D-B6CC-4330-9AFF-C36203DE1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Bookmark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059C1C-6B85-42B9-BD25-DE7C213F9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altLang="zh-CN" sz="1500" dirty="0">
                <a:solidFill>
                  <a:srgbClr val="FFFFFF"/>
                </a:solidFill>
              </a:rPr>
              <a:t>Book Trade Website</a:t>
            </a:r>
          </a:p>
          <a:p>
            <a:r>
              <a:rPr lang="en-US" altLang="zh-CN" sz="1500" dirty="0">
                <a:solidFill>
                  <a:srgbClr val="FFFFFF"/>
                </a:solidFill>
              </a:rPr>
              <a:t>Designed and Produced by Dishen Zhu</a:t>
            </a:r>
            <a:endParaRPr lang="zh-CN" alt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1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7F549-D8E9-4BEF-A688-C0887B19A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79"/>
            <a:ext cx="4681742" cy="1840613"/>
          </a:xfrm>
        </p:spPr>
        <p:txBody>
          <a:bodyPr anchor="b">
            <a:normAutofit/>
          </a:bodyPr>
          <a:lstStyle/>
          <a:p>
            <a:r>
              <a:rPr lang="en-US" altLang="zh-CN" sz="4000"/>
              <a:t>Inspiration</a:t>
            </a:r>
            <a:endParaRPr lang="zh-CN" altLang="en-US" sz="4000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1D8FE552-0C96-4EBC-9651-A6C8A7463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6323"/>
            <a:ext cx="4681742" cy="3531598"/>
          </a:xfrm>
        </p:spPr>
        <p:txBody>
          <a:bodyPr>
            <a:normAutofit/>
          </a:bodyPr>
          <a:lstStyle/>
          <a:p>
            <a:r>
              <a:rPr lang="en-US" sz="2000"/>
              <a:t>The oldest bookmarks are normally made by feather. The feather means light, people want to bring their beloved people with hope.</a:t>
            </a:r>
          </a:p>
          <a:p>
            <a:endParaRPr lang="en-US" sz="2000"/>
          </a:p>
          <a:p>
            <a:r>
              <a:rPr lang="en-US" sz="2000"/>
              <a:t>I hope the Bookmark website can let people send their best wishes while exchanging their loved books.</a:t>
            </a:r>
          </a:p>
        </p:txBody>
      </p:sp>
      <p:pic>
        <p:nvPicPr>
          <p:cNvPr id="5" name="图片 4" descr="图片包含 动物, 游戏机, 黑暗, 空气&#10;&#10;描述已自动生成">
            <a:extLst>
              <a:ext uri="{FF2B5EF4-FFF2-40B4-BE49-F238E27FC236}">
                <a16:creationId xmlns:a16="http://schemas.microsoft.com/office/drawing/2014/main" id="{8148E0C0-0D5D-40FB-88D3-3C8CC26F6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016" y="640080"/>
            <a:ext cx="379293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2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CD240-0A0E-4062-A146-719ACA17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anchor="b">
            <a:normAutofit/>
          </a:bodyPr>
          <a:lstStyle/>
          <a:p>
            <a:r>
              <a:rPr lang="en-US" altLang="zh-CN" sz="4000" dirty="0"/>
              <a:t>Index Page</a:t>
            </a:r>
            <a:endParaRPr lang="zh-CN" altLang="en-US" sz="4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F50CD6-AC7B-4F6B-A347-1B2A8AACF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>
            <a:normAutofit/>
          </a:bodyPr>
          <a:lstStyle/>
          <a:p>
            <a:r>
              <a:rPr lang="en-US" sz="1800" dirty="0"/>
              <a:t>Simple design</a:t>
            </a:r>
          </a:p>
          <a:p>
            <a:r>
              <a:rPr lang="en-US" sz="1800" dirty="0"/>
              <a:t>Classical style</a:t>
            </a:r>
          </a:p>
          <a:p>
            <a:r>
              <a:rPr lang="en-US" sz="1800" dirty="0"/>
              <a:t>Feather as a symbol of website</a:t>
            </a:r>
          </a:p>
          <a:p>
            <a:endParaRPr lang="en-US" sz="1800" dirty="0"/>
          </a:p>
        </p:txBody>
      </p:sp>
      <p:pic>
        <p:nvPicPr>
          <p:cNvPr id="4" name="内容占位符 3" descr="图片包含 游戏机, 鸟&#10;&#10;描述已自动生成">
            <a:extLst>
              <a:ext uri="{FF2B5EF4-FFF2-40B4-BE49-F238E27FC236}">
                <a16:creationId xmlns:a16="http://schemas.microsoft.com/office/drawing/2014/main" id="{41CBDD8A-3508-4A88-A775-93B0D1AB0B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6" r="18497" b="-2"/>
          <a:stretch/>
        </p:blipFill>
        <p:spPr>
          <a:xfrm>
            <a:off x="4767135" y="1280160"/>
            <a:ext cx="6269609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8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E6A83-9381-442A-85A5-329B5F455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altLang="zh-CN"/>
              <a:t>Navigation Bar</a:t>
            </a:r>
            <a:endParaRPr lang="zh-CN" alt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BB9FBA-C074-4958-B255-A2EE26B76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Go back to home page anytime</a:t>
            </a:r>
          </a:p>
          <a:p>
            <a:r>
              <a:rPr lang="en-US" dirty="0"/>
              <a:t>Easy to use</a:t>
            </a:r>
          </a:p>
          <a:p>
            <a:r>
              <a:rPr lang="en-US" dirty="0"/>
              <a:t>Searching engine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2DCF09-A895-42A4-B91D-E385022E0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09" y="3631816"/>
            <a:ext cx="9088599" cy="21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23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E03D4A0-D138-4408-A3C7-F89A6DCDA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altLang="zh-CN" sz="3600" dirty="0"/>
              <a:t>Features in the 	Future</a:t>
            </a:r>
            <a:endParaRPr lang="zh-CN" altLang="en-US" sz="3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7B0D17-3E12-4F5A-AC6E-D47774E803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47" b="28175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242133-07B2-4808-8796-1810A7D56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altLang="zh-CN" sz="1700" dirty="0"/>
              <a:t>Payment system</a:t>
            </a:r>
          </a:p>
          <a:p>
            <a:pPr marL="0" indent="0">
              <a:buNone/>
            </a:pPr>
            <a:r>
              <a:rPr lang="en-US" altLang="zh-CN" sz="1700" dirty="0"/>
              <a:t>	Including: cart, </a:t>
            </a:r>
            <a:r>
              <a:rPr lang="en-US" altLang="zh-CN" sz="1700" dirty="0" err="1"/>
              <a:t>paypal</a:t>
            </a:r>
            <a:r>
              <a:rPr lang="en-US" altLang="zh-CN" sz="1700" dirty="0"/>
              <a:t>, refund, </a:t>
            </a:r>
            <a:r>
              <a:rPr lang="en-US" altLang="zh-CN" sz="1700" dirty="0" err="1"/>
              <a:t>etc</a:t>
            </a:r>
            <a:endParaRPr lang="en-US" altLang="zh-CN" sz="1700" dirty="0"/>
          </a:p>
          <a:p>
            <a:r>
              <a:rPr lang="en-US" altLang="zh-CN" sz="1700" dirty="0"/>
              <a:t>Better searching engine</a:t>
            </a:r>
          </a:p>
          <a:p>
            <a:pPr marL="914400" lvl="2" indent="0">
              <a:buNone/>
            </a:pPr>
            <a:r>
              <a:rPr lang="en-US" altLang="zh-CN" sz="1700" dirty="0"/>
              <a:t>Search with key words or authors</a:t>
            </a:r>
          </a:p>
          <a:p>
            <a:r>
              <a:rPr lang="en-US" altLang="zh-CN" sz="1700" dirty="0"/>
              <a:t>Official bookmark store</a:t>
            </a:r>
          </a:p>
          <a:p>
            <a:pPr marL="457200" lvl="1" indent="0">
              <a:buNone/>
            </a:pPr>
            <a:r>
              <a:rPr lang="en-US" altLang="zh-CN" sz="1700" dirty="0"/>
              <a:t>	Pick a special bookmark as a gift as well !</a:t>
            </a:r>
          </a:p>
        </p:txBody>
      </p:sp>
    </p:spTree>
    <p:extLst>
      <p:ext uri="{BB962C8B-B14F-4D97-AF65-F5344CB8AC3E}">
        <p14:creationId xmlns:p14="http://schemas.microsoft.com/office/powerpoint/2010/main" val="1202441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118</Words>
  <Application>Microsoft Office PowerPoint</Application>
  <PresentationFormat>宽屏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Bookmark</vt:lpstr>
      <vt:lpstr>Inspiration</vt:lpstr>
      <vt:lpstr>Index Page</vt:lpstr>
      <vt:lpstr>Navigation Bar</vt:lpstr>
      <vt:lpstr>Features in the 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Bookmark</dc:title>
  <dc:creator>Zhu Dishen</dc:creator>
  <cp:lastModifiedBy>Zhu Dishen</cp:lastModifiedBy>
  <cp:revision>1</cp:revision>
  <dcterms:created xsi:type="dcterms:W3CDTF">2020-05-17T17:32:45Z</dcterms:created>
  <dcterms:modified xsi:type="dcterms:W3CDTF">2020-05-17T17:35:09Z</dcterms:modified>
</cp:coreProperties>
</file>