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per Bold" panose="02000806040000020004" pitchFamily="2" charset="0"/>
                <a:ea typeface="Karla" pitchFamily="2" charset="0"/>
                <a:cs typeface="Karla" pitchFamily="2" charset="0"/>
              </a:rPr>
              <a:t>WOMEN CRIME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per Bold" panose="02000806040000020004" pitchFamily="2" charset="0"/>
                <a:ea typeface="Karla" pitchFamily="2" charset="0"/>
                <a:cs typeface="Karla" pitchFamily="2" charset="0"/>
              </a:rPr>
              <a:t>DATA ANALYSIS</a:t>
            </a:r>
            <a:r>
              <a:rPr lang="en-US" sz="2800" dirty="0">
                <a:latin typeface="Karla" pitchFamily="2" charset="0"/>
                <a:ea typeface="Karla" pitchFamily="2" charset="0"/>
                <a:cs typeface="Karla" pitchFamily="2" charset="0"/>
              </a:rPr>
              <a:t/>
            </a:r>
            <a:br>
              <a:rPr lang="en-US" sz="2800" dirty="0">
                <a:latin typeface="Karla" pitchFamily="2" charset="0"/>
                <a:ea typeface="Karla" pitchFamily="2" charset="0"/>
                <a:cs typeface="Karla" pitchFamily="2" charset="0"/>
              </a:rPr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7" b="28445"/>
          <a:stretch/>
        </p:blipFill>
        <p:spPr>
          <a:xfrm>
            <a:off x="7877578" y="5338292"/>
            <a:ext cx="4314422" cy="15197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74922" y="4876627"/>
            <a:ext cx="161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- </a:t>
            </a:r>
            <a:r>
              <a:rPr lang="en-IN" sz="24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Dishi</a:t>
            </a:r>
            <a:endParaRPr lang="en-IN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6749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xmlns="" id="{331D2150-36EE-451A-867C-A83EB15D92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85457"/>
            <a:ext cx="11497782" cy="66358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97320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xmlns="" id="{552276D2-2DE2-4FB0-BC7E-DCBA388A0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903" y="2325049"/>
            <a:ext cx="6497855" cy="4118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83605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xmlns="" id="{FBA7FE1B-D7FB-4839-98E3-D1109B9CB3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48" y="76912"/>
            <a:ext cx="11462158" cy="66870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75668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13">
            <a:extLst>
              <a:ext uri="{FF2B5EF4-FFF2-40B4-BE49-F238E27FC236}">
                <a16:creationId xmlns:a16="http://schemas.microsoft.com/office/drawing/2014/main" xmlns="" id="{1A9C4CD4-2E04-4D7E-82E9-55CB27AE71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15" y="111095"/>
            <a:ext cx="11453768" cy="66443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14516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xmlns="" id="{8AE056CC-03FD-495C-BAFA-106A2854A3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66" y="128185"/>
            <a:ext cx="11470547" cy="65845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0608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xmlns="" id="{7BF672A7-0D88-4272-A1E6-EDA747E11A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26" y="111095"/>
            <a:ext cx="11487325" cy="66272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55106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xmlns="" id="{2DFCB3CA-3197-4E07-A9D8-DE22208C15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27" y="145279"/>
            <a:ext cx="11462159" cy="6516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23348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xmlns="" id="{84D2A04B-DB80-441E-9A36-9845123B54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03" y="85457"/>
            <a:ext cx="11504103" cy="66614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73494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 FROM LOCAL SYSTEM TO HDFS </a:t>
            </a:r>
            <a:r>
              <a:rPr lang="en-US" dirty="0" smtClean="0"/>
              <a:t>USING NIFI</a:t>
            </a:r>
            <a:endParaRPr lang="en-IN" dirty="0"/>
          </a:p>
        </p:txBody>
      </p:sp>
      <p:pic>
        <p:nvPicPr>
          <p:cNvPr id="4" name="Picture 2" descr="C:\Users\lenovo\Pictures\Screenshots\Screenshot (6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0278" y="1999716"/>
            <a:ext cx="5921406" cy="46875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2052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PERFORMED USING HIVE </a:t>
            </a:r>
            <a:endParaRPr lang="en-IN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xmlns="" id="{94B1788D-D834-4355-A8F3-46FC77BAE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880" y="2222500"/>
            <a:ext cx="8262338" cy="42466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1044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92208"/>
            <a:ext cx="10571998" cy="72542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today’s world, every establishment is facing ever growing challenges which need to be coped up quickly and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continually increasing population, crimes and crime rate analyzing related data is a huge issue for governments to make strategic decisions so as to maintain law and order.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59035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xmlns="" id="{970C9E61-374C-462D-BDC2-F57B306A80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9" y="170915"/>
            <a:ext cx="11487325" cy="630252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2835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xmlns="" id="{DF118BE4-0D7C-412B-8611-D3341F05A6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79" y="111095"/>
            <a:ext cx="11478936" cy="655035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874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xmlns="" id="{0FC39978-74BC-47E7-870A-A72B5BD77A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89" y="122448"/>
            <a:ext cx="11487325" cy="64108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1518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xmlns="" id="{0CF8455E-AB56-45D3-B469-641A8677CC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88" y="68367"/>
            <a:ext cx="11470547" cy="661871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9348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xmlns="" id="{5ECBA666-12F6-42AD-AE08-283D6BD07B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99" y="128186"/>
            <a:ext cx="11478935" cy="65845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4569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REFERENCES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https://www.researchgate.net/publication/301234244_Crime_Data_Analysis_Using_Pig_with_Hadoop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http://www.ijetmr.com/Articles/National-Conference-CINSP-2018/IJETMR18-CINSP-10.pdf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https://www.youtube.com/watch?v=jj6-0cvcNEA&amp;t=9542s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https://www.youtube.com/watch?v=tKNGB5IZPFE&amp;t=85s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https://www.youtube.com/watch?v=mafw2-CVYnA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144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572284"/>
            <a:ext cx="10554574" cy="3286514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place to look up to find room for improvement is the voluminous raw data that is generated on a regular basis from various sources by applying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Analytics (BDA)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BDA refers to the tools and practices that can be used for transforming the raw data into meaningful and crucial information which helps in forming a decision support system for the judiciary and legislature to take steps towards keeping crimes in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check. </a:t>
            </a:r>
            <a:r>
              <a:rPr lang="en-US" sz="2400" dirty="0"/>
              <a:t/>
            </a:r>
            <a:br>
              <a:rPr lang="en-US" sz="2400" dirty="0"/>
            </a:b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290" y="99040"/>
            <a:ext cx="3670479" cy="173355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04313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PROPOSED FRAMEWORK</a:t>
            </a:r>
            <a:r>
              <a:rPr lang="en-US" sz="2400" dirty="0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9" t="38989" r="10922" b="16602"/>
          <a:stretch/>
        </p:blipFill>
        <p:spPr>
          <a:xfrm>
            <a:off x="1686369" y="2563739"/>
            <a:ext cx="8819259" cy="3811424"/>
          </a:xfrm>
        </p:spPr>
      </p:pic>
    </p:spTree>
    <p:extLst>
      <p:ext uri="{BB962C8B-B14F-4D97-AF65-F5344CB8AC3E}">
        <p14:creationId xmlns:p14="http://schemas.microsoft.com/office/powerpoint/2010/main" val="4135034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Used: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3" t="35230" r="8939" b="10728"/>
          <a:stretch/>
        </p:blipFill>
        <p:spPr>
          <a:xfrm>
            <a:off x="1350235" y="2640650"/>
            <a:ext cx="8639798" cy="3913973"/>
          </a:xfrm>
        </p:spPr>
      </p:pic>
    </p:spTree>
    <p:extLst>
      <p:ext uri="{BB962C8B-B14F-4D97-AF65-F5344CB8AC3E}">
        <p14:creationId xmlns:p14="http://schemas.microsoft.com/office/powerpoint/2010/main" val="3311940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86" t="59196" r="12111" b="12372"/>
          <a:stretch/>
        </p:blipFill>
        <p:spPr>
          <a:xfrm>
            <a:off x="7093010" y="4708732"/>
            <a:ext cx="3426863" cy="186763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5" t="59236" r="45529" b="11863"/>
          <a:stretch/>
        </p:blipFill>
        <p:spPr>
          <a:xfrm>
            <a:off x="810000" y="4597637"/>
            <a:ext cx="3173393" cy="197873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01" t="18860" r="12067" b="45425"/>
          <a:stretch/>
        </p:blipFill>
        <p:spPr>
          <a:xfrm>
            <a:off x="7093010" y="2274917"/>
            <a:ext cx="3418318" cy="207832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2" t="19134" r="45352" b="45856"/>
          <a:stretch/>
        </p:blipFill>
        <p:spPr>
          <a:xfrm>
            <a:off x="810000" y="2352972"/>
            <a:ext cx="3168052" cy="192221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26073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per Bold" panose="02000806040000020004" pitchFamily="2" charset="0"/>
                <a:cs typeface="Arial" panose="020B0604020202020204" pitchFamily="34" charset="0"/>
              </a:rPr>
              <a:t>CRIME DATA ANALYSIS USING HADOOP &amp; ITS ECOSYSTEMS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crime rate against women (for the past 14 years).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crime(burglary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dacoity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theft , robbery) rates in India.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states ,cities , districts with maximum and minimum crime rates.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Helping Indian government to make CRIME FREE INDIA.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017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APPLICATIONS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Emerging Crime Trends that will Grow in the Future 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Computer-based Crimes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and Information Crimes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Theft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Organization of Crime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Growing Transnational Nature of Crime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3256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USING TABLEAU</a:t>
            </a:r>
            <a:endParaRPr lang="en-IN" dirty="0"/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xmlns="" id="{11573B36-32A5-4C97-A45D-049C27ADF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89" y="2238999"/>
            <a:ext cx="7578186" cy="42728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29121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20</TotalTime>
  <Words>181</Words>
  <Application>Microsoft Office PowerPoint</Application>
  <PresentationFormat>Widescreen</PresentationFormat>
  <Paragraphs>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Casper Bold</vt:lpstr>
      <vt:lpstr>Century Gothic</vt:lpstr>
      <vt:lpstr>Karla</vt:lpstr>
      <vt:lpstr>Times New Roman</vt:lpstr>
      <vt:lpstr>Wingdings 2</vt:lpstr>
      <vt:lpstr>Quotable</vt:lpstr>
      <vt:lpstr>WOMEN CRIME DATA ANALYSIS </vt:lpstr>
      <vt:lpstr>        INTRODUCTION </vt:lpstr>
      <vt:lpstr>PowerPoint Presentation</vt:lpstr>
      <vt:lpstr>PROPOSED FRAMEWORK </vt:lpstr>
      <vt:lpstr>Tools and Technologies Used:</vt:lpstr>
      <vt:lpstr>PowerPoint Presentation</vt:lpstr>
      <vt:lpstr>CRIME DATA ANALYSIS USING HADOOP &amp; ITS ECOSYSTEMS</vt:lpstr>
      <vt:lpstr>APPLICATIONS </vt:lpstr>
      <vt:lpstr>VISUALIZATION USING TABLEAU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TRANSFER FROM LOCAL SYSTEM TO HDFS USING NIFI</vt:lpstr>
      <vt:lpstr>OBJECTIVES PERFORMED USING HIVE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DATA ANALYSIS</dc:title>
  <dc:creator>Microsoft account</dc:creator>
  <cp:lastModifiedBy>Microsoft account</cp:lastModifiedBy>
  <cp:revision>5</cp:revision>
  <dcterms:created xsi:type="dcterms:W3CDTF">2020-05-05T09:52:33Z</dcterms:created>
  <dcterms:modified xsi:type="dcterms:W3CDTF">2020-05-05T10:12:55Z</dcterms:modified>
</cp:coreProperties>
</file>