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10/26/20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562DA-C67D-304A-8328-7178C6F40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观察者模式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286719-C87F-6843-9305-5DF780C00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77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30AFE-5C66-EA4D-91D6-A3099858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什么叫做观察者模式？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32CBA-E876-FB4B-8394-961B87B7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kumimoji="1" lang="zh-CN" altLang="en-US" dirty="0"/>
              <a:t>对象之间存在一对多的关系，其中一个对象的状态发生变化时，所有依赖于它的对象都会收到通知并自动更新</a:t>
            </a:r>
          </a:p>
        </p:txBody>
      </p:sp>
    </p:spTree>
    <p:extLst>
      <p:ext uri="{BB962C8B-B14F-4D97-AF65-F5344CB8AC3E}">
        <p14:creationId xmlns:p14="http://schemas.microsoft.com/office/powerpoint/2010/main" val="147238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43EA8-2B35-CF49-869F-151B1041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为什么要用观察者模式？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68D30-4C71-9841-9E98-0FE114EC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kumimoji="1" lang="zh-CN" altLang="en-US" dirty="0"/>
              <a:t>使用观察者模式主要是为了解决对象中一对多的关系，降低代码的耦合度，提高代码的可读性和可维护性</a:t>
            </a:r>
          </a:p>
        </p:txBody>
      </p:sp>
    </p:spTree>
    <p:extLst>
      <p:ext uri="{BB962C8B-B14F-4D97-AF65-F5344CB8AC3E}">
        <p14:creationId xmlns:p14="http://schemas.microsoft.com/office/powerpoint/2010/main" val="402180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90DFD-71E9-114C-B790-1B39667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如何实现观察者模式？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CACB4-F2E7-9B4C-BB03-04A0117F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kumimoji="1" lang="zh-CN" altLang="en-US" dirty="0"/>
              <a:t>观察者模式使用三个类 </a:t>
            </a:r>
            <a:r>
              <a:rPr kumimoji="1" lang="en" altLang="zh-CN" dirty="0"/>
              <a:t>Subject</a:t>
            </a:r>
            <a:r>
              <a:rPr kumimoji="1" lang="zh-CN" altLang="en" dirty="0"/>
              <a:t>、</a:t>
            </a:r>
            <a:r>
              <a:rPr kumimoji="1" lang="en" altLang="zh-CN" dirty="0"/>
              <a:t>Observer </a:t>
            </a:r>
            <a:r>
              <a:rPr kumimoji="1" lang="zh-CN" altLang="en-US" dirty="0"/>
              <a:t>和 </a:t>
            </a:r>
            <a:r>
              <a:rPr kumimoji="1" lang="en" altLang="zh-CN" dirty="0"/>
              <a:t>Client</a:t>
            </a:r>
            <a:r>
              <a:rPr kumimoji="1" lang="zh-CN" altLang="en" dirty="0"/>
              <a:t>。</a:t>
            </a:r>
            <a:r>
              <a:rPr kumimoji="1" lang="en" altLang="zh-CN" dirty="0"/>
              <a:t>Subject </a:t>
            </a:r>
            <a:r>
              <a:rPr kumimoji="1" lang="zh-CN" altLang="en-US" dirty="0"/>
              <a:t>对象带有绑定观察者到 </a:t>
            </a:r>
            <a:r>
              <a:rPr kumimoji="1" lang="en" altLang="zh-CN" dirty="0"/>
              <a:t>Client </a:t>
            </a:r>
            <a:r>
              <a:rPr kumimoji="1" lang="zh-CN" altLang="en-US" dirty="0"/>
              <a:t>对象和从 </a:t>
            </a:r>
            <a:r>
              <a:rPr kumimoji="1" lang="en" altLang="zh-CN" dirty="0"/>
              <a:t>Client </a:t>
            </a:r>
            <a:r>
              <a:rPr kumimoji="1" lang="zh-CN" altLang="en-US" dirty="0"/>
              <a:t>对象解绑观察者的方法。我们创建 </a:t>
            </a:r>
            <a:r>
              <a:rPr kumimoji="1" lang="en" altLang="zh-CN" dirty="0"/>
              <a:t>Subject </a:t>
            </a:r>
            <a:r>
              <a:rPr kumimoji="1" lang="zh-CN" altLang="en-US" dirty="0"/>
              <a:t>类、</a:t>
            </a:r>
            <a:r>
              <a:rPr kumimoji="1" lang="en" altLang="zh-CN" dirty="0"/>
              <a:t>Observer </a:t>
            </a:r>
            <a:r>
              <a:rPr kumimoji="1" lang="zh-CN" altLang="en-US" dirty="0"/>
              <a:t>抽象类和扩展了抽象类 </a:t>
            </a:r>
            <a:r>
              <a:rPr kumimoji="1" lang="en" altLang="zh-CN" dirty="0"/>
              <a:t>Observer </a:t>
            </a:r>
            <a:r>
              <a:rPr kumimoji="1" lang="zh-CN" altLang="en-US" dirty="0"/>
              <a:t>的实体类。</a:t>
            </a:r>
          </a:p>
        </p:txBody>
      </p:sp>
    </p:spTree>
    <p:extLst>
      <p:ext uri="{BB962C8B-B14F-4D97-AF65-F5344CB8AC3E}">
        <p14:creationId xmlns:p14="http://schemas.microsoft.com/office/powerpoint/2010/main" val="342917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9B052D-8F3E-234E-941B-DE632097D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43" y="186671"/>
            <a:ext cx="9104313" cy="6264635"/>
          </a:xfrm>
        </p:spPr>
      </p:pic>
    </p:spTree>
    <p:extLst>
      <p:ext uri="{BB962C8B-B14F-4D97-AF65-F5344CB8AC3E}">
        <p14:creationId xmlns:p14="http://schemas.microsoft.com/office/powerpoint/2010/main" val="309772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木活字</Template>
  <TotalTime>75</TotalTime>
  <Words>108</Words>
  <Application>Microsoft Macintosh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木活字</vt:lpstr>
      <vt:lpstr>观察者模式</vt:lpstr>
      <vt:lpstr>什么叫做观察者模式？</vt:lpstr>
      <vt:lpstr>为什么要用观察者模式？</vt:lpstr>
      <vt:lpstr>如何实现观察者模式？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观察者模式</dc:title>
  <dc:creator>Microsoft Office User</dc:creator>
  <cp:lastModifiedBy>Microsoft Office User</cp:lastModifiedBy>
  <cp:revision>5</cp:revision>
  <dcterms:created xsi:type="dcterms:W3CDTF">2020-10-26T14:28:52Z</dcterms:created>
  <dcterms:modified xsi:type="dcterms:W3CDTF">2020-10-26T15:44:13Z</dcterms:modified>
</cp:coreProperties>
</file>