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000"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shithag/HOTEL-MANAGEMENT.gi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a:t>UE19CS204 – Web Technologies</a:t>
            </a:r>
            <a:br>
              <a:rPr lang="en-US" sz="3200"/>
            </a:br>
            <a:r>
              <a:rPr lang="en-US" sz="3200"/>
              <a:t>Mini Project</a:t>
            </a:r>
            <a:endParaRPr lang="en-GB" sz="3200"/>
          </a:p>
        </p:txBody>
      </p:sp>
      <p:sp>
        <p:nvSpPr>
          <p:cNvPr id="3" name="Subtitle 2"/>
          <p:cNvSpPr>
            <a:spLocks noGrp="1"/>
          </p:cNvSpPr>
          <p:nvPr>
            <p:ph type="subTitle" idx="1"/>
          </p:nvPr>
        </p:nvSpPr>
        <p:spPr>
          <a:xfrm>
            <a:off x="943761" y="3222625"/>
            <a:ext cx="7391400" cy="2133600"/>
          </a:xfrm>
        </p:spPr>
        <p:txBody>
          <a:bodyPr>
            <a:normAutofit/>
          </a:bodyPr>
          <a:lstStyle/>
          <a:p>
            <a:r>
              <a:rPr lang="en-US" sz="2800">
                <a:solidFill>
                  <a:schemeClr val="tx1"/>
                </a:solidFill>
              </a:rPr>
              <a:t>Section - C</a:t>
            </a:r>
          </a:p>
          <a:p>
            <a:r>
              <a:rPr lang="en-US" sz="2800">
                <a:solidFill>
                  <a:schemeClr val="tx1"/>
                </a:solidFill>
              </a:rPr>
              <a:t>K PREETHIKA – PESUG19CS172</a:t>
            </a:r>
            <a:endParaRPr lang="en-GB" sz="2800">
              <a:solidFill>
                <a:schemeClr val="tx1"/>
              </a:solidFill>
            </a:endParaRPr>
          </a:p>
          <a:p>
            <a:pPr algn="l"/>
            <a:r>
              <a:rPr lang="en-US" sz="2800">
                <a:solidFill>
                  <a:schemeClr val="tx1"/>
                </a:solidFill>
              </a:rPr>
              <a:t>                HARSHIKA AGRAWAL-PES2UG19CS145</a:t>
            </a:r>
          </a:p>
          <a:p>
            <a:pPr algn="l"/>
            <a:r>
              <a:rPr lang="en-US" sz="2800">
                <a:solidFill>
                  <a:schemeClr val="tx1"/>
                </a:solidFill>
              </a:rPr>
              <a:t>	      DISHITHA.G-PES2UG19CS136</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9" name="Title 1"/>
          <p:cNvSpPr txBox="1">
            <a:spLocks/>
          </p:cNvSpPr>
          <p:nvPr/>
        </p:nvSpPr>
        <p:spPr>
          <a:xfrm>
            <a:off x="427839" y="24384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noProof="0">
                <a:ln>
                  <a:noFill/>
                </a:ln>
                <a:solidFill>
                  <a:schemeClr val="tx1"/>
                </a:solidFill>
                <a:effectLst/>
                <a:uLnTx/>
                <a:uFillTx/>
                <a:latin typeface="+mj-lt"/>
                <a:ea typeface="+mj-ea"/>
                <a:cs typeface="+mj-cs"/>
              </a:rPr>
              <a:t>HOTEL MANAGMENT </a:t>
            </a:r>
            <a:endParaRPr kumimoji="0" lang="en-GB" sz="3200" b="0" i="0" u="sng" strike="noStrike" kern="1200" cap="none" spc="0" normalizeH="0" baseline="0" noProof="0">
              <a:ln>
                <a:noFill/>
              </a:ln>
              <a:solidFill>
                <a:schemeClr val="tx1"/>
              </a:solidFill>
              <a:effectLst/>
              <a:uLnTx/>
              <a:uFillTx/>
              <a:latin typeface="+mj-lt"/>
              <a:ea typeface="+mj-ea"/>
              <a:cs typeface="+mj-cs"/>
            </a:endParaRPr>
          </a:p>
        </p:txBody>
      </p:sp>
      <p:sp>
        <p:nvSpPr>
          <p:cNvPr id="5" name="TextBox 4">
            <a:extLst>
              <a:ext uri="{FF2B5EF4-FFF2-40B4-BE49-F238E27FC236}">
                <a16:creationId xmlns:a16="http://schemas.microsoft.com/office/drawing/2014/main" id="{428E62B8-8CCF-41F9-A7B2-171A8F5DC769}"/>
              </a:ext>
            </a:extLst>
          </p:cNvPr>
          <p:cNvSpPr txBox="1"/>
          <p:nvPr/>
        </p:nvSpPr>
        <p:spPr>
          <a:xfrm>
            <a:off x="1828800" y="5446196"/>
            <a:ext cx="7772400" cy="369332"/>
          </a:xfrm>
          <a:prstGeom prst="rect">
            <a:avLst/>
          </a:prstGeom>
          <a:noFill/>
        </p:spPr>
        <p:txBody>
          <a:bodyPr wrap="square" rtlCol="0">
            <a:spAutoFit/>
          </a:bodyPr>
          <a:lstStyle/>
          <a:p>
            <a:r>
              <a:rPr lang="en-IN">
                <a:hlinkClick r:id="rId3"/>
              </a:rPr>
              <a:t>https://github.com/dishithag/HOTEL-MANAGEMENT.git</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endParaRPr lang="en-GB"/>
          </a:p>
        </p:txBody>
      </p:sp>
      <p:sp>
        <p:nvSpPr>
          <p:cNvPr id="3" name="Content Placeholder 2"/>
          <p:cNvSpPr>
            <a:spLocks noGrp="1"/>
          </p:cNvSpPr>
          <p:nvPr>
            <p:ph idx="1"/>
          </p:nvPr>
        </p:nvSpPr>
        <p:spPr/>
        <p:txBody>
          <a:bodyPr>
            <a:normAutofit fontScale="55000" lnSpcReduction="20000"/>
          </a:bodyPr>
          <a:lstStyle/>
          <a:p>
            <a:r>
              <a:rPr lang="en-US" b="0" i="0">
                <a:solidFill>
                  <a:srgbClr val="222222"/>
                </a:solidFill>
                <a:effectLst/>
                <a:latin typeface="Verdana" panose="020B0604030504040204" pitchFamily="34" charset="0"/>
              </a:rPr>
              <a:t>The project “Online Hotel Booking System” is a system based on accessing the internet to book for rooms in a hotel. The purpose of this study is to develop and implement an online hotel reservation system for hotels, that will replace the manual method of booking for hotel rooms. The previous system for booking rooms were faced with so many problems like, delay in processing the customer booking or paying for rooms that is below or beyond his standard, causes difficulty for emergency booking.</a:t>
            </a:r>
          </a:p>
          <a:p>
            <a:endParaRPr lang="en-US" b="0" i="0">
              <a:solidFill>
                <a:srgbClr val="222222"/>
              </a:solidFill>
              <a:effectLst/>
              <a:latin typeface="Verdana" panose="020B0604030504040204" pitchFamily="34" charset="0"/>
            </a:endParaRPr>
          </a:p>
          <a:p>
            <a:r>
              <a:rPr lang="en-US" b="0" i="0">
                <a:solidFill>
                  <a:srgbClr val="222222"/>
                </a:solidFill>
                <a:effectLst/>
                <a:latin typeface="Verdana" panose="020B0604030504040204" pitchFamily="34" charset="0"/>
              </a:rPr>
              <a:t>The use of online view of room rates and uploading of available rooms and facilities was used for the new system so that the customer can view and make his choice before arrival, and also in the case of emergency travelling. This new system assisted the hotel owners in managing their hotels, because they can also regulate the receptionist moves and avoid fraudulent activities. It also increased the efficiency of the hotel managers and also their profit margin, once they have a better and good facilities.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Technologies Used</a:t>
            </a:r>
            <a:endParaRPr lang="en-GB"/>
          </a:p>
        </p:txBody>
      </p:sp>
      <p:sp>
        <p:nvSpPr>
          <p:cNvPr id="3" name="Content Placeholder 2"/>
          <p:cNvSpPr>
            <a:spLocks noGrp="1"/>
          </p:cNvSpPr>
          <p:nvPr>
            <p:ph idx="1"/>
          </p:nvPr>
        </p:nvSpPr>
        <p:spPr/>
        <p:txBody>
          <a:bodyPr/>
          <a:lstStyle/>
          <a:p>
            <a:r>
              <a:rPr lang="en-GB" err="1"/>
              <a:t>Pnp</a:t>
            </a:r>
            <a:r>
              <a:rPr lang="en-GB"/>
              <a:t>.js</a:t>
            </a:r>
          </a:p>
          <a:p>
            <a:r>
              <a:rPr lang="en-GB"/>
              <a:t>Prop-types</a:t>
            </a:r>
          </a:p>
          <a:p>
            <a:r>
              <a:rPr lang="en-GB"/>
              <a:t>React-datepicker</a:t>
            </a:r>
          </a:p>
          <a:p>
            <a:r>
              <a:rPr lang="en-GB"/>
              <a:t>React-dom</a:t>
            </a:r>
          </a:p>
          <a:p>
            <a:r>
              <a:rPr lang="en-GB"/>
              <a:t>React-scripts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Member Contributions</a:t>
            </a:r>
            <a:endParaRPr lang="en-GB"/>
          </a:p>
        </p:txBody>
      </p:sp>
      <p:sp>
        <p:nvSpPr>
          <p:cNvPr id="3" name="Content Placeholder 2"/>
          <p:cNvSpPr>
            <a:spLocks noGrp="1"/>
          </p:cNvSpPr>
          <p:nvPr>
            <p:ph idx="1"/>
          </p:nvPr>
        </p:nvSpPr>
        <p:spPr/>
        <p:txBody>
          <a:bodyPr/>
          <a:lstStyle/>
          <a:p>
            <a:r>
              <a:rPr lang="en-US"/>
              <a:t>PREETIKA- app module</a:t>
            </a:r>
          </a:p>
          <a:p>
            <a:r>
              <a:rPr lang="en-US"/>
              <a:t>HARSHIKA-public module</a:t>
            </a:r>
          </a:p>
          <a:p>
            <a:r>
              <a:rPr lang="en-US"/>
              <a:t>DISHITHA-server.js</a:t>
            </a: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239</Words>
  <Application>Microsoft Office PowerPoint</Application>
  <PresentationFormat>On-screen Show (4:3)</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Dishitha G</cp:lastModifiedBy>
  <cp:revision>6</cp:revision>
  <dcterms:created xsi:type="dcterms:W3CDTF">2020-11-18T05:59:33Z</dcterms:created>
  <dcterms:modified xsi:type="dcterms:W3CDTF">2020-12-06T05:08:09Z</dcterms:modified>
</cp:coreProperties>
</file>