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9144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>
        <p:scale>
          <a:sx n="95" d="100"/>
          <a:sy n="95" d="100"/>
        </p:scale>
        <p:origin x="202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9B089FE-75CB-AA56-A321-4B7CA8FBD4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137556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2FB2-3C26-384C-BC91-E8A41BCEC01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D183-4F9E-B743-8603-D341862E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A3D6793-5F51-A2EA-DD12-A8380DAB7B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358607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1167D-4B11-D4C5-4A61-8940892D9D53}"/>
              </a:ext>
            </a:extLst>
          </p:cNvPr>
          <p:cNvGrpSpPr/>
          <p:nvPr/>
        </p:nvGrpSpPr>
        <p:grpSpPr>
          <a:xfrm>
            <a:off x="1696064" y="1607574"/>
            <a:ext cx="5501147" cy="5501147"/>
            <a:chOff x="1489587" y="2271251"/>
            <a:chExt cx="5501147" cy="550114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06EABDE-E5AD-38D4-298A-28D70F275BCC}"/>
                </a:ext>
              </a:extLst>
            </p:cNvPr>
            <p:cNvSpPr/>
            <p:nvPr/>
          </p:nvSpPr>
          <p:spPr>
            <a:xfrm>
              <a:off x="1489587" y="2271251"/>
              <a:ext cx="5501147" cy="55011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D3F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BC3D00-BA88-B81F-F265-20F4D2439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335" t="17313" r="17332" b="17322"/>
            <a:stretch/>
          </p:blipFill>
          <p:spPr>
            <a:xfrm>
              <a:off x="1755057" y="2536722"/>
              <a:ext cx="4970207" cy="4970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3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E77E41-DC1A-20D8-A8B3-09CCC22A70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883303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7B96D4-8930-F649-42D0-822007175D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6"/>
          <a:stretch/>
        </p:blipFill>
        <p:spPr>
          <a:xfrm>
            <a:off x="2540000" y="317500"/>
            <a:ext cx="3928035" cy="8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9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Paul</dc:creator>
  <cp:lastModifiedBy>Jordan, Paul</cp:lastModifiedBy>
  <cp:revision>2</cp:revision>
  <dcterms:created xsi:type="dcterms:W3CDTF">2023-03-09T20:18:32Z</dcterms:created>
  <dcterms:modified xsi:type="dcterms:W3CDTF">2023-03-09T20:39:01Z</dcterms:modified>
</cp:coreProperties>
</file>