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8801338" cy="31510288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4D222-C0CA-F04E-9B54-F8E262D35A5A}" v="3" dt="2023-03-14T00:34:41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25" d="100"/>
          <a:sy n="25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ordan" userId="ed43b065-ed91-4d94-a70c-3ec7c0759f23" providerId="ADAL" clId="{B544D222-C0CA-F04E-9B54-F8E262D35A5A}"/>
    <pc:docChg chg="custSel modSld">
      <pc:chgData name="Paul Jordan" userId="ed43b065-ed91-4d94-a70c-3ec7c0759f23" providerId="ADAL" clId="{B544D222-C0CA-F04E-9B54-F8E262D35A5A}" dt="2023-03-14T00:34:44.368" v="127" actId="1076"/>
      <pc:docMkLst>
        <pc:docMk/>
      </pc:docMkLst>
      <pc:sldChg chg="addSp modSp mod">
        <pc:chgData name="Paul Jordan" userId="ed43b065-ed91-4d94-a70c-3ec7c0759f23" providerId="ADAL" clId="{B544D222-C0CA-F04E-9B54-F8E262D35A5A}" dt="2023-03-14T00:34:44.368" v="127" actId="1076"/>
        <pc:sldMkLst>
          <pc:docMk/>
          <pc:sldMk cId="2721895797" sldId="256"/>
        </pc:sldMkLst>
        <pc:spChg chg="add mod">
          <ac:chgData name="Paul Jordan" userId="ed43b065-ed91-4d94-a70c-3ec7c0759f23" providerId="ADAL" clId="{B544D222-C0CA-F04E-9B54-F8E262D35A5A}" dt="2023-03-14T00:34:44.368" v="127" actId="1076"/>
          <ac:spMkLst>
            <pc:docMk/>
            <pc:sldMk cId="2721895797" sldId="256"/>
            <ac:spMk id="2" creationId="{38FEEB32-8B94-FDA4-3BD6-12BC7B0D19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0101" y="5156895"/>
            <a:ext cx="41481137" cy="10970248"/>
          </a:xfrm>
        </p:spPr>
        <p:txBody>
          <a:bodyPr anchor="b"/>
          <a:lstStyle>
            <a:lvl1pPr algn="ctr">
              <a:defRPr sz="275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167" y="16550198"/>
            <a:ext cx="36601004" cy="7607690"/>
          </a:xfrm>
        </p:spPr>
        <p:txBody>
          <a:bodyPr/>
          <a:lstStyle>
            <a:lvl1pPr marL="0" indent="0" algn="ctr">
              <a:buNone/>
              <a:defRPr sz="11027"/>
            </a:lvl1pPr>
            <a:lvl2pPr marL="2100697" indent="0" algn="ctr">
              <a:buNone/>
              <a:defRPr sz="9189"/>
            </a:lvl2pPr>
            <a:lvl3pPr marL="4201394" indent="0" algn="ctr">
              <a:buNone/>
              <a:defRPr sz="8270"/>
            </a:lvl3pPr>
            <a:lvl4pPr marL="6302091" indent="0" algn="ctr">
              <a:buNone/>
              <a:defRPr sz="7352"/>
            </a:lvl4pPr>
            <a:lvl5pPr marL="8402787" indent="0" algn="ctr">
              <a:buNone/>
              <a:defRPr sz="7352"/>
            </a:lvl5pPr>
            <a:lvl6pPr marL="10503484" indent="0" algn="ctr">
              <a:buNone/>
              <a:defRPr sz="7352"/>
            </a:lvl6pPr>
            <a:lvl7pPr marL="12604181" indent="0" algn="ctr">
              <a:buNone/>
              <a:defRPr sz="7352"/>
            </a:lvl7pPr>
            <a:lvl8pPr marL="14704878" indent="0" algn="ctr">
              <a:buNone/>
              <a:defRPr sz="7352"/>
            </a:lvl8pPr>
            <a:lvl9pPr marL="16805575" indent="0" algn="ctr">
              <a:buNone/>
              <a:defRPr sz="7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23460" y="1677631"/>
            <a:ext cx="10522789" cy="26703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5095" y="1677631"/>
            <a:ext cx="30958349" cy="26703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677" y="7855699"/>
            <a:ext cx="42091154" cy="13107402"/>
          </a:xfrm>
        </p:spPr>
        <p:txBody>
          <a:bodyPr anchor="b"/>
          <a:lstStyle>
            <a:lvl1pPr>
              <a:defRPr sz="275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9677" y="21087102"/>
            <a:ext cx="42091154" cy="6892873"/>
          </a:xfrm>
        </p:spPr>
        <p:txBody>
          <a:bodyPr/>
          <a:lstStyle>
            <a:lvl1pPr marL="0" indent="0">
              <a:buNone/>
              <a:defRPr sz="11027">
                <a:solidFill>
                  <a:schemeClr val="tx1"/>
                </a:solidFill>
              </a:defRPr>
            </a:lvl1pPr>
            <a:lvl2pPr marL="2100697" indent="0">
              <a:buNone/>
              <a:defRPr sz="9189">
                <a:solidFill>
                  <a:schemeClr val="tx1">
                    <a:tint val="75000"/>
                  </a:schemeClr>
                </a:solidFill>
              </a:defRPr>
            </a:lvl2pPr>
            <a:lvl3pPr marL="4201394" indent="0">
              <a:buNone/>
              <a:defRPr sz="8270">
                <a:solidFill>
                  <a:schemeClr val="tx1">
                    <a:tint val="75000"/>
                  </a:schemeClr>
                </a:solidFill>
              </a:defRPr>
            </a:lvl3pPr>
            <a:lvl4pPr marL="6302091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4pPr>
            <a:lvl5pPr marL="8402787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5pPr>
            <a:lvl6pPr marL="10503484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6pPr>
            <a:lvl7pPr marL="12604181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7pPr>
            <a:lvl8pPr marL="14704878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8pPr>
            <a:lvl9pPr marL="16805575" indent="0">
              <a:buNone/>
              <a:defRPr sz="7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5092" y="8388156"/>
            <a:ext cx="20740569" cy="19992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05677" y="8388156"/>
            <a:ext cx="20740569" cy="19992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48" y="1677638"/>
            <a:ext cx="42091154" cy="60905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1454" y="7724399"/>
            <a:ext cx="20645250" cy="3785609"/>
          </a:xfrm>
        </p:spPr>
        <p:txBody>
          <a:bodyPr anchor="b"/>
          <a:lstStyle>
            <a:lvl1pPr marL="0" indent="0">
              <a:buNone/>
              <a:defRPr sz="11027" b="1"/>
            </a:lvl1pPr>
            <a:lvl2pPr marL="2100697" indent="0">
              <a:buNone/>
              <a:defRPr sz="9189" b="1"/>
            </a:lvl2pPr>
            <a:lvl3pPr marL="4201394" indent="0">
              <a:buNone/>
              <a:defRPr sz="8270" b="1"/>
            </a:lvl3pPr>
            <a:lvl4pPr marL="6302091" indent="0">
              <a:buNone/>
              <a:defRPr sz="7352" b="1"/>
            </a:lvl4pPr>
            <a:lvl5pPr marL="8402787" indent="0">
              <a:buNone/>
              <a:defRPr sz="7352" b="1"/>
            </a:lvl5pPr>
            <a:lvl6pPr marL="10503484" indent="0">
              <a:buNone/>
              <a:defRPr sz="7352" b="1"/>
            </a:lvl6pPr>
            <a:lvl7pPr marL="12604181" indent="0">
              <a:buNone/>
              <a:defRPr sz="7352" b="1"/>
            </a:lvl7pPr>
            <a:lvl8pPr marL="14704878" indent="0">
              <a:buNone/>
              <a:defRPr sz="7352" b="1"/>
            </a:lvl8pPr>
            <a:lvl9pPr marL="16805575" indent="0">
              <a:buNone/>
              <a:defRPr sz="7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1454" y="11510008"/>
            <a:ext cx="20645250" cy="16929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05680" y="7724399"/>
            <a:ext cx="20746925" cy="3785609"/>
          </a:xfrm>
        </p:spPr>
        <p:txBody>
          <a:bodyPr anchor="b"/>
          <a:lstStyle>
            <a:lvl1pPr marL="0" indent="0">
              <a:buNone/>
              <a:defRPr sz="11027" b="1"/>
            </a:lvl1pPr>
            <a:lvl2pPr marL="2100697" indent="0">
              <a:buNone/>
              <a:defRPr sz="9189" b="1"/>
            </a:lvl2pPr>
            <a:lvl3pPr marL="4201394" indent="0">
              <a:buNone/>
              <a:defRPr sz="8270" b="1"/>
            </a:lvl3pPr>
            <a:lvl4pPr marL="6302091" indent="0">
              <a:buNone/>
              <a:defRPr sz="7352" b="1"/>
            </a:lvl4pPr>
            <a:lvl5pPr marL="8402787" indent="0">
              <a:buNone/>
              <a:defRPr sz="7352" b="1"/>
            </a:lvl5pPr>
            <a:lvl6pPr marL="10503484" indent="0">
              <a:buNone/>
              <a:defRPr sz="7352" b="1"/>
            </a:lvl6pPr>
            <a:lvl7pPr marL="12604181" indent="0">
              <a:buNone/>
              <a:defRPr sz="7352" b="1"/>
            </a:lvl7pPr>
            <a:lvl8pPr marL="14704878" indent="0">
              <a:buNone/>
              <a:defRPr sz="7352" b="1"/>
            </a:lvl8pPr>
            <a:lvl9pPr marL="16805575" indent="0">
              <a:buNone/>
              <a:defRPr sz="7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05680" y="11510008"/>
            <a:ext cx="20746925" cy="16929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48" y="2100686"/>
            <a:ext cx="15739702" cy="7352401"/>
          </a:xfrm>
        </p:spPr>
        <p:txBody>
          <a:bodyPr anchor="b"/>
          <a:lstStyle>
            <a:lvl1pPr>
              <a:defRPr sz="147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6925" y="4536905"/>
            <a:ext cx="24705677" cy="22392728"/>
          </a:xfrm>
        </p:spPr>
        <p:txBody>
          <a:bodyPr/>
          <a:lstStyle>
            <a:lvl1pPr>
              <a:defRPr sz="14703"/>
            </a:lvl1pPr>
            <a:lvl2pPr>
              <a:defRPr sz="12865"/>
            </a:lvl2pPr>
            <a:lvl3pPr>
              <a:defRPr sz="11027"/>
            </a:lvl3pPr>
            <a:lvl4pPr>
              <a:defRPr sz="9189"/>
            </a:lvl4pPr>
            <a:lvl5pPr>
              <a:defRPr sz="9189"/>
            </a:lvl5pPr>
            <a:lvl6pPr>
              <a:defRPr sz="9189"/>
            </a:lvl6pPr>
            <a:lvl7pPr>
              <a:defRPr sz="9189"/>
            </a:lvl7pPr>
            <a:lvl8pPr>
              <a:defRPr sz="9189"/>
            </a:lvl8pPr>
            <a:lvl9pPr>
              <a:defRPr sz="91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1448" y="9453086"/>
            <a:ext cx="15739702" cy="17513012"/>
          </a:xfrm>
        </p:spPr>
        <p:txBody>
          <a:bodyPr/>
          <a:lstStyle>
            <a:lvl1pPr marL="0" indent="0">
              <a:buNone/>
              <a:defRPr sz="7352"/>
            </a:lvl1pPr>
            <a:lvl2pPr marL="2100697" indent="0">
              <a:buNone/>
              <a:defRPr sz="6433"/>
            </a:lvl2pPr>
            <a:lvl3pPr marL="4201394" indent="0">
              <a:buNone/>
              <a:defRPr sz="5514"/>
            </a:lvl3pPr>
            <a:lvl4pPr marL="6302091" indent="0">
              <a:buNone/>
              <a:defRPr sz="4595"/>
            </a:lvl4pPr>
            <a:lvl5pPr marL="8402787" indent="0">
              <a:buNone/>
              <a:defRPr sz="4595"/>
            </a:lvl5pPr>
            <a:lvl6pPr marL="10503484" indent="0">
              <a:buNone/>
              <a:defRPr sz="4595"/>
            </a:lvl6pPr>
            <a:lvl7pPr marL="12604181" indent="0">
              <a:buNone/>
              <a:defRPr sz="4595"/>
            </a:lvl7pPr>
            <a:lvl8pPr marL="14704878" indent="0">
              <a:buNone/>
              <a:defRPr sz="4595"/>
            </a:lvl8pPr>
            <a:lvl9pPr marL="16805575" indent="0">
              <a:buNone/>
              <a:defRPr sz="45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48" y="2100686"/>
            <a:ext cx="15739702" cy="7352401"/>
          </a:xfrm>
        </p:spPr>
        <p:txBody>
          <a:bodyPr anchor="b"/>
          <a:lstStyle>
            <a:lvl1pPr>
              <a:defRPr sz="147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46925" y="4536905"/>
            <a:ext cx="24705677" cy="22392728"/>
          </a:xfrm>
        </p:spPr>
        <p:txBody>
          <a:bodyPr anchor="t"/>
          <a:lstStyle>
            <a:lvl1pPr marL="0" indent="0">
              <a:buNone/>
              <a:defRPr sz="14703"/>
            </a:lvl1pPr>
            <a:lvl2pPr marL="2100697" indent="0">
              <a:buNone/>
              <a:defRPr sz="12865"/>
            </a:lvl2pPr>
            <a:lvl3pPr marL="4201394" indent="0">
              <a:buNone/>
              <a:defRPr sz="11027"/>
            </a:lvl3pPr>
            <a:lvl4pPr marL="6302091" indent="0">
              <a:buNone/>
              <a:defRPr sz="9189"/>
            </a:lvl4pPr>
            <a:lvl5pPr marL="8402787" indent="0">
              <a:buNone/>
              <a:defRPr sz="9189"/>
            </a:lvl5pPr>
            <a:lvl6pPr marL="10503484" indent="0">
              <a:buNone/>
              <a:defRPr sz="9189"/>
            </a:lvl6pPr>
            <a:lvl7pPr marL="12604181" indent="0">
              <a:buNone/>
              <a:defRPr sz="9189"/>
            </a:lvl7pPr>
            <a:lvl8pPr marL="14704878" indent="0">
              <a:buNone/>
              <a:defRPr sz="9189"/>
            </a:lvl8pPr>
            <a:lvl9pPr marL="16805575" indent="0">
              <a:buNone/>
              <a:defRPr sz="91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1448" y="9453086"/>
            <a:ext cx="15739702" cy="17513012"/>
          </a:xfrm>
        </p:spPr>
        <p:txBody>
          <a:bodyPr/>
          <a:lstStyle>
            <a:lvl1pPr marL="0" indent="0">
              <a:buNone/>
              <a:defRPr sz="7352"/>
            </a:lvl1pPr>
            <a:lvl2pPr marL="2100697" indent="0">
              <a:buNone/>
              <a:defRPr sz="6433"/>
            </a:lvl2pPr>
            <a:lvl3pPr marL="4201394" indent="0">
              <a:buNone/>
              <a:defRPr sz="5514"/>
            </a:lvl3pPr>
            <a:lvl4pPr marL="6302091" indent="0">
              <a:buNone/>
              <a:defRPr sz="4595"/>
            </a:lvl4pPr>
            <a:lvl5pPr marL="8402787" indent="0">
              <a:buNone/>
              <a:defRPr sz="4595"/>
            </a:lvl5pPr>
            <a:lvl6pPr marL="10503484" indent="0">
              <a:buNone/>
              <a:defRPr sz="4595"/>
            </a:lvl6pPr>
            <a:lvl7pPr marL="12604181" indent="0">
              <a:buNone/>
              <a:defRPr sz="4595"/>
            </a:lvl7pPr>
            <a:lvl8pPr marL="14704878" indent="0">
              <a:buNone/>
              <a:defRPr sz="4595"/>
            </a:lvl8pPr>
            <a:lvl9pPr marL="16805575" indent="0">
              <a:buNone/>
              <a:defRPr sz="45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092" y="1677638"/>
            <a:ext cx="42091154" cy="609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092" y="8388156"/>
            <a:ext cx="42091154" cy="1999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5092" y="29205376"/>
            <a:ext cx="10980301" cy="1677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E585-D651-7F49-98BC-34561835FAA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5443" y="29205376"/>
            <a:ext cx="16470452" cy="1677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65945" y="29205376"/>
            <a:ext cx="10980301" cy="1677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12A9-16B5-5642-884F-C65238F74A3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9BA314C-8FD7-E36E-9373-25AFDA5BC3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65241598"/>
              </p:ext>
            </p:extLst>
          </p:nvPr>
        </p:nvGraphicFramePr>
        <p:xfrm>
          <a:off x="6360" y="7297"/>
          <a:ext cx="4911" cy="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F9BA314C-8FD7-E36E-9373-25AFDA5BC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0" y="7297"/>
                        <a:ext cx="4911" cy="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01394" rtl="0" eaLnBrk="1" latinLnBrk="0" hangingPunct="1">
        <a:lnSpc>
          <a:spcPct val="90000"/>
        </a:lnSpc>
        <a:spcBef>
          <a:spcPct val="0"/>
        </a:spcBef>
        <a:buNone/>
        <a:defRPr sz="202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0348" indent="-1050348" algn="l" defTabSz="4201394" rtl="0" eaLnBrk="1" latinLnBrk="0" hangingPunct="1">
        <a:lnSpc>
          <a:spcPct val="90000"/>
        </a:lnSpc>
        <a:spcBef>
          <a:spcPts val="4595"/>
        </a:spcBef>
        <a:buFont typeface="Arial" panose="020B0604020202020204" pitchFamily="34" charset="0"/>
        <a:buChar char="•"/>
        <a:defRPr sz="12865" kern="1200">
          <a:solidFill>
            <a:schemeClr val="tx1"/>
          </a:solidFill>
          <a:latin typeface="+mn-lt"/>
          <a:ea typeface="+mn-ea"/>
          <a:cs typeface="+mn-cs"/>
        </a:defRPr>
      </a:lvl1pPr>
      <a:lvl2pPr marL="3151045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1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51742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9189" kern="1200">
          <a:solidFill>
            <a:schemeClr val="tx1"/>
          </a:solidFill>
          <a:latin typeface="+mn-lt"/>
          <a:ea typeface="+mn-ea"/>
          <a:cs typeface="+mn-cs"/>
        </a:defRPr>
      </a:lvl3pPr>
      <a:lvl4pPr marL="7352439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4pPr>
      <a:lvl5pPr marL="9453136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5pPr>
      <a:lvl6pPr marL="11553833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6pPr>
      <a:lvl7pPr marL="13654529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7pPr>
      <a:lvl8pPr marL="15755226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8pPr>
      <a:lvl9pPr marL="17855923" indent="-1050348" algn="l" defTabSz="4201394" rtl="0" eaLnBrk="1" latinLnBrk="0" hangingPunct="1">
        <a:lnSpc>
          <a:spcPct val="90000"/>
        </a:lnSpc>
        <a:spcBef>
          <a:spcPts val="2297"/>
        </a:spcBef>
        <a:buFont typeface="Arial" panose="020B0604020202020204" pitchFamily="34" charset="0"/>
        <a:buChar char="•"/>
        <a:defRPr sz="8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1pPr>
      <a:lvl2pPr marL="2100697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2pPr>
      <a:lvl3pPr marL="4201394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3pPr>
      <a:lvl4pPr marL="6302091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4pPr>
      <a:lvl5pPr marL="8402787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5pPr>
      <a:lvl6pPr marL="10503484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6pPr>
      <a:lvl7pPr marL="12604181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7pPr>
      <a:lvl8pPr marL="14704878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8pPr>
      <a:lvl9pPr marL="16805575" algn="l" defTabSz="4201394" rtl="0" eaLnBrk="1" latinLnBrk="0" hangingPunct="1">
        <a:defRPr sz="8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93F73B4-F2D2-F358-8FE9-E9ED823A0D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1996687"/>
              </p:ext>
            </p:extLst>
          </p:nvPr>
        </p:nvGraphicFramePr>
        <p:xfrm>
          <a:off x="18306259" y="12327732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93F73B4-F2D2-F358-8FE9-E9ED823A0D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06259" y="12327732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B31A46-BAED-CC99-F67E-BD3E044B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8801338" cy="31504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EEB32-8B94-FDA4-3BD6-12BC7B0D1937}"/>
              </a:ext>
            </a:extLst>
          </p:cNvPr>
          <p:cNvSpPr txBox="1"/>
          <p:nvPr/>
        </p:nvSpPr>
        <p:spPr>
          <a:xfrm>
            <a:off x="16780669" y="965200"/>
            <a:ext cx="1524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thanks for exploring our website!</a:t>
            </a:r>
          </a:p>
          <a:p>
            <a:pPr algn="ctr"/>
            <a:r>
              <a:rPr lang="en-US" sz="8800" dirty="0"/>
              <a:t>we will provide a press kit soon</a:t>
            </a:r>
          </a:p>
        </p:txBody>
      </p:sp>
    </p:spTree>
    <p:extLst>
      <p:ext uri="{BB962C8B-B14F-4D97-AF65-F5344CB8AC3E}">
        <p14:creationId xmlns:p14="http://schemas.microsoft.com/office/powerpoint/2010/main" val="2721895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13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Paul</dc:creator>
  <cp:lastModifiedBy>Jordan, Paul</cp:lastModifiedBy>
  <cp:revision>1</cp:revision>
  <dcterms:created xsi:type="dcterms:W3CDTF">2023-03-14T00:27:42Z</dcterms:created>
  <dcterms:modified xsi:type="dcterms:W3CDTF">2023-03-14T00:34:53Z</dcterms:modified>
</cp:coreProperties>
</file>