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1" r:id="rId6"/>
    <p:sldId id="262" r:id="rId7"/>
    <p:sldId id="265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A3DE-BAB1-44C5-8D3E-A08271B6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6EDD-873E-4A6E-AED4-151AC94A2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E746-A641-4839-85F1-9AB8933C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D5CE-24FB-4BD0-92C3-4ABA622B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D1F4-E6ED-4C03-9B98-AF91E68D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39A2-572D-4035-8F29-FD5B133E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1CB97-89AC-4202-922A-626F154CE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E788-8F3E-47AF-AFFF-97C363DD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1A35A-C812-4E4C-A14C-ED899F35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8756-E4B1-44FD-A303-7BDB07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FCB8D-3F0F-48E7-9DA2-38C79148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2AF86-47A3-4CFE-B290-E72D3A1D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E817-70B3-4B4B-850C-65CE54C1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2BB4-52A3-4674-8C23-BEFF283D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BA10-7FA1-41E8-AE7F-70DD1362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A8AF-4116-411D-9C59-8375E07E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E9BF-1597-4D41-8D17-089CEF42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9B1D-4AE5-4B21-B108-B59DB7DB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78C7-E419-49D9-8044-98CEBCA1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F07D-646B-4E6A-8CD8-DC9A991C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8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DEA8-2014-484F-9DDF-FACE07CF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55E3-96E9-429F-937D-FCC8B110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C113-9A66-458C-ADAB-63F91886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4DA3-A634-4183-80EC-406D9E5D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D2E7-91C3-4EA4-AEE8-CE147467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6669-7D6D-44EF-A0B4-E7F8FA67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6FDA-C370-48CD-A626-3F5BBC07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DDAB9-AE81-4D62-82BA-25AC39A9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4F67B-CDB1-4FAF-9E8C-336F81B8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2FEC-958D-415F-92E5-C1A01151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7F85-8787-425A-A792-93D261D9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057B-400A-4D62-91F7-80AC1348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9C58-D6B2-4458-9CDE-6D6D1DC6B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9C18B-0BA1-4A24-93F0-DF853C40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28AC7-C771-404E-AC09-0E92E403F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0B6F4-2311-404F-B833-C83105C7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B278A-72EE-4C33-8A05-D10D6E33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BDF18-4483-43B9-847F-222F6119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13753-E77C-4E9E-B054-E8D7859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8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0636-B3C2-46B2-A248-03276CDF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0C7A4-FE1F-46BA-A36A-30746231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A38C-3FEA-400D-8B71-072CFEB0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244EC-94E6-4E6D-9C0B-895E7109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DE808-2B8B-44FD-AE09-C2750C89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E871-74F1-41AD-94E6-E48EEC91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9E55-4E63-4519-90FF-DDCC2BF4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5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A55F-C1E1-47F5-847B-7804B230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5B85-E2EE-406C-8EC5-E738E269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BBCF3-4F07-4E9A-9D7C-44F254995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703FE-F38F-4717-957E-D80DED74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DDBFD-3EC6-4A74-99F2-51E75BFC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D8F0B-39EE-4F69-9809-54F97557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3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8040-E731-4EF4-9326-76BAD31C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21B6B-272C-47E7-8057-4A2AD47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71EB-7368-4016-872A-12E73ABC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6136-5BE1-4242-ACD9-A7A6F4D9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5D65-DB42-455C-AB91-400C5049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B69D-BB40-4457-8106-77CE8494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A5FC0-48EF-4F00-9501-49B4FBF5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110D0-3881-49AB-8D81-890532AC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68C4-CC58-423D-BFD8-79AEB3DBC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14F6-945A-4344-A7D4-EC9863CC172A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8EB8-D8F3-4902-9EBF-4416E2169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A5E2-BF2A-49BD-B49E-F70D5B9D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87A6-2FF1-4964-A056-0E0E56AD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7700-B48D-4405-99B9-F53A20229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540" y="109679"/>
            <a:ext cx="10247790" cy="2556770"/>
          </a:xfrm>
        </p:spPr>
        <p:txBody>
          <a:bodyPr>
            <a:normAutofit/>
          </a:bodyPr>
          <a:lstStyle/>
          <a:p>
            <a:pPr algn="l"/>
            <a:r>
              <a:rPr lang="en-US" sz="8000" b="1" i="1" dirty="0">
                <a:latin typeface="New roman"/>
              </a:rPr>
              <a:t>Predicting Diabetes using Machine Learning</a:t>
            </a:r>
            <a:endParaRPr lang="en-IN" sz="28701" b="1" i="1" dirty="0">
              <a:latin typeface="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3DDF-8AE7-42C6-90BF-2C1085CFC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7458" y="5113538"/>
            <a:ext cx="2503502" cy="1198487"/>
          </a:xfrm>
        </p:spPr>
        <p:txBody>
          <a:bodyPr/>
          <a:lstStyle/>
          <a:p>
            <a:pPr algn="just"/>
            <a:r>
              <a:rPr lang="en-IN" i="1" dirty="0"/>
              <a:t>By </a:t>
            </a:r>
          </a:p>
          <a:p>
            <a:pPr algn="just"/>
            <a:r>
              <a:rPr lang="en-IN" i="1" dirty="0"/>
              <a:t>Shashank Bayal</a:t>
            </a:r>
          </a:p>
          <a:p>
            <a:pPr algn="just"/>
            <a:endParaRPr lang="en-IN" i="1" dirty="0"/>
          </a:p>
          <a:p>
            <a:pPr algn="just"/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9204E-73A4-4537-A4A2-1D941330F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3" y="2580364"/>
            <a:ext cx="6134471" cy="39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FFD1-C650-4E22-B015-7343E45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1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2B1-75A5-42F4-BA00-3283D65C4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5" y="1690687"/>
            <a:ext cx="6361591" cy="4351339"/>
          </a:xfrm>
        </p:spPr>
        <p:txBody>
          <a:bodyPr/>
          <a:lstStyle/>
          <a:p>
            <a:r>
              <a:rPr lang="en-IN" dirty="0"/>
              <a:t>B-tech Student at                                Indian Institute of Technology Ropar.</a:t>
            </a:r>
          </a:p>
          <a:p>
            <a:r>
              <a:rPr lang="en-IN" dirty="0"/>
              <a:t>Cycling lover and enjoy playing         Chess and Table Tennis </a:t>
            </a:r>
          </a:p>
          <a:p>
            <a:r>
              <a:rPr lang="en-IN" dirty="0"/>
              <a:t>Interested in Artificial intelligence and Machine Learning</a:t>
            </a:r>
          </a:p>
          <a:p>
            <a:r>
              <a:rPr lang="en-IN" dirty="0"/>
              <a:t>Hopes to focus more on data science and data engineering in future career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65380-1535-4388-BFC3-D02DF2ABE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3372" y="364617"/>
            <a:ext cx="4013081" cy="56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393F-5127-46CC-9345-EE102980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3" y="113457"/>
            <a:ext cx="10515600" cy="1325563"/>
          </a:xfrm>
        </p:spPr>
        <p:txBody>
          <a:bodyPr/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1216-E996-498F-AF2C-2C04596A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10515600" cy="520700"/>
          </a:xfrm>
        </p:spPr>
        <p:txBody>
          <a:bodyPr/>
          <a:lstStyle/>
          <a:p>
            <a:r>
              <a:rPr lang="en-IN" dirty="0"/>
              <a:t>Prediction of diabetes using different Machine learning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AC6B25-515F-41E0-934C-C6D4573CCA87}"/>
              </a:ext>
            </a:extLst>
          </p:cNvPr>
          <p:cNvSpPr txBox="1">
            <a:spLocks/>
          </p:cNvSpPr>
          <p:nvPr/>
        </p:nvSpPr>
        <p:spPr>
          <a:xfrm>
            <a:off x="979713" y="1912776"/>
            <a:ext cx="10462727" cy="932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Software Used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80E65D-EFA6-4A23-9950-6545CA2A3600}"/>
              </a:ext>
            </a:extLst>
          </p:cNvPr>
          <p:cNvSpPr txBox="1">
            <a:spLocks/>
          </p:cNvSpPr>
          <p:nvPr/>
        </p:nvSpPr>
        <p:spPr>
          <a:xfrm>
            <a:off x="925286" y="3008426"/>
            <a:ext cx="10515600" cy="203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Anaconda Terminal Prompt</a:t>
            </a:r>
          </a:p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/>
              <a:t>Google Collaboratory</a:t>
            </a:r>
          </a:p>
          <a:p>
            <a:r>
              <a:rPr lang="en-IN" dirty="0"/>
              <a:t>Kaggle Dataset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2664CC-4165-4646-A9F5-E87D9930094B}"/>
              </a:ext>
            </a:extLst>
          </p:cNvPr>
          <p:cNvSpPr txBox="1">
            <a:spLocks/>
          </p:cNvSpPr>
          <p:nvPr/>
        </p:nvSpPr>
        <p:spPr>
          <a:xfrm>
            <a:off x="979713" y="4948335"/>
            <a:ext cx="10462727" cy="932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Hardware Used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84D0F8-7896-4EEB-9B38-B71F877BAD22}"/>
              </a:ext>
            </a:extLst>
          </p:cNvPr>
          <p:cNvSpPr txBox="1">
            <a:spLocks/>
          </p:cNvSpPr>
          <p:nvPr/>
        </p:nvSpPr>
        <p:spPr>
          <a:xfrm>
            <a:off x="925286" y="6018180"/>
            <a:ext cx="10515600" cy="52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Intel i5 11</a:t>
            </a:r>
            <a:r>
              <a:rPr lang="en-IN" baseline="30000" dirty="0"/>
              <a:t>th</a:t>
            </a:r>
            <a:r>
              <a:rPr lang="en-IN" dirty="0"/>
              <a:t> </a:t>
            </a:r>
            <a:r>
              <a:rPr lang="en-IN"/>
              <a:t>gen with </a:t>
            </a:r>
            <a:r>
              <a:rPr lang="en-IN" dirty="0"/>
              <a:t>8Gb Ram on Windows 10 </a:t>
            </a:r>
            <a:r>
              <a:rPr lang="en-IN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36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D4CEB0-B11D-4EE1-976B-D8D03E75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295" y="0"/>
            <a:ext cx="6986725" cy="2092695"/>
          </a:xfrm>
        </p:spPr>
        <p:txBody>
          <a:bodyPr>
            <a:normAutofit fontScale="90000"/>
          </a:bodyPr>
          <a:lstStyle/>
          <a:p>
            <a:r>
              <a:rPr lang="en-IN" sz="7200" b="1" i="1" dirty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br>
              <a:rPr lang="en-IN" sz="7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7200" b="1" i="1" dirty="0">
                <a:solidFill>
                  <a:schemeClr val="accent1">
                    <a:lumMod val="75000"/>
                  </a:schemeClr>
                </a:solidFill>
              </a:rPr>
              <a:t>Machine Learning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8CB85-1C5E-4FFB-A22C-62519E655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5179" y="2092694"/>
            <a:ext cx="5974670" cy="4316985"/>
          </a:xfrm>
        </p:spPr>
        <p:txBody>
          <a:bodyPr>
            <a:normAutofit lnSpcReduction="10000"/>
          </a:bodyPr>
          <a:lstStyle/>
          <a:p>
            <a:pPr marL="285756" indent="-285756">
              <a:buFont typeface="Arial" panose="020B0604020202020204" pitchFamily="34" charset="0"/>
              <a:buChar char="•"/>
            </a:pPr>
            <a:endParaRPr lang="en-IN" dirty="0"/>
          </a:p>
          <a:p>
            <a:pPr marL="285756" indent="-285756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Machine learning is a branch of artificial intelligence (AI) and computer science which focuses on the use of data and algorithms to imitate the way that humans learn, gradually improving its accuracy</a:t>
            </a:r>
          </a:p>
          <a:p>
            <a:pPr marL="285756" indent="-285756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6" indent="-285756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Predictive technology that see pattern in datasets.</a:t>
            </a:r>
          </a:p>
          <a:p>
            <a:pPr marL="285756" indent="-285756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6" indent="-285756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Used in industry, medicinal fields, and primarily in research.</a:t>
            </a:r>
          </a:p>
          <a:p>
            <a:pPr marL="285756" indent="-285756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6" indent="-285756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A5CF58-B91E-496C-A892-9B6FACD35B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5" y="1447060"/>
            <a:ext cx="45148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1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D800-556D-40F9-BCCC-E660206A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"/>
            <a:ext cx="5571477" cy="894078"/>
          </a:xfrm>
        </p:spPr>
        <p:txBody>
          <a:bodyPr/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What is Diabetes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BAA9-B5D6-4FA6-90FF-6D4BF183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41680"/>
            <a:ext cx="5248701" cy="61163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Diabetes is disease in which a person’s blood glucose level, or blood sugar level are too high.</a:t>
            </a:r>
            <a:endParaRPr lang="en-US" dirty="0"/>
          </a:p>
          <a:p>
            <a:r>
              <a:rPr lang="en-US" dirty="0"/>
              <a:t>It is caused mainly due to insufficient production of insulin, causing high blood glucose.</a:t>
            </a:r>
          </a:p>
          <a:p>
            <a:r>
              <a:rPr lang="en-US" dirty="0"/>
              <a:t>Symptoms may include frequent urination, excessive thirst or hunger, and weight changes.</a:t>
            </a:r>
          </a:p>
          <a:p>
            <a:r>
              <a:rPr lang="en-US" dirty="0"/>
              <a:t>Every year on 14</a:t>
            </a:r>
            <a:r>
              <a:rPr lang="en-US" baseline="30000" dirty="0"/>
              <a:t>th  </a:t>
            </a:r>
            <a:r>
              <a:rPr lang="en-US" dirty="0"/>
              <a:t> November Diabetes day is celebrated to spread awareness. </a:t>
            </a:r>
          </a:p>
          <a:p>
            <a:r>
              <a:rPr lang="en-US" dirty="0"/>
              <a:t>The theme for World Diabetes 2021-23 is 	“</a:t>
            </a:r>
            <a:r>
              <a:rPr lang="en-US" b="1" dirty="0"/>
              <a:t>Access to Diabetes Care”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26C4019-9735-4257-B193-35B22635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0"/>
            <a:ext cx="714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8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DD17-1B7A-4318-A323-C7E48D6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Diabetes dataset Used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AB21D-49BD-4583-B15A-C614958F1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0158" y="1690688"/>
            <a:ext cx="467365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33458-9CAB-41B4-9CEC-7857B8C01956}"/>
              </a:ext>
            </a:extLst>
          </p:cNvPr>
          <p:cNvSpPr txBox="1"/>
          <p:nvPr/>
        </p:nvSpPr>
        <p:spPr>
          <a:xfrm>
            <a:off x="288183" y="1596717"/>
            <a:ext cx="68683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Content:</a:t>
            </a:r>
          </a:p>
          <a:p>
            <a:pPr algn="l" fontAlgn="base"/>
            <a:r>
              <a:rPr lang="en-IN" b="0" i="0" dirty="0">
                <a:effectLst/>
                <a:latin typeface="Inter"/>
              </a:rPr>
              <a:t>Several constraints were placed on the selection of these instances from a larger database. In particular, all patients here are females at least 21 years old of Pima Indian heritage.</a:t>
            </a:r>
          </a:p>
          <a:p>
            <a:pPr algn="l" fontAlgn="base"/>
            <a:endParaRPr lang="en-IN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herit"/>
              </a:rPr>
              <a:t>Pregnancies:</a:t>
            </a:r>
            <a:r>
              <a:rPr lang="en-IN" b="0" i="0" dirty="0">
                <a:effectLst/>
                <a:latin typeface="inherit"/>
              </a:rPr>
              <a:t> Number of times pregnant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herit"/>
              </a:rPr>
              <a:t>Glucose:</a:t>
            </a:r>
            <a:r>
              <a:rPr lang="en-IN" b="0" i="0" dirty="0">
                <a:effectLst/>
                <a:latin typeface="inherit"/>
              </a:rPr>
              <a:t> Plasma glucose concentration a 2 hours in an oral glucose tolerance test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 err="1">
                <a:effectLst/>
                <a:latin typeface="inherit"/>
              </a:rPr>
              <a:t>BloodPressure</a:t>
            </a:r>
            <a:r>
              <a:rPr lang="en-IN" b="1" i="0" dirty="0">
                <a:effectLst/>
                <a:latin typeface="inherit"/>
              </a:rPr>
              <a:t>:</a:t>
            </a:r>
            <a:r>
              <a:rPr lang="en-IN" b="0" i="0" dirty="0">
                <a:effectLst/>
                <a:latin typeface="inherit"/>
              </a:rPr>
              <a:t> Diastolic blood pressure (mm Hg)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dirty="0" err="1">
                <a:latin typeface="inherit"/>
              </a:rPr>
              <a:t>S</a:t>
            </a:r>
            <a:r>
              <a:rPr lang="en-IN" b="1" i="0" dirty="0" err="1">
                <a:effectLst/>
                <a:latin typeface="inherit"/>
              </a:rPr>
              <a:t>kinThickness</a:t>
            </a:r>
            <a:r>
              <a:rPr lang="en-IN" b="0" i="0" dirty="0">
                <a:effectLst/>
                <a:latin typeface="inherit"/>
              </a:rPr>
              <a:t>: Triceps skin fold thickness (mm)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herit"/>
              </a:rPr>
              <a:t>Insulin</a:t>
            </a:r>
            <a:r>
              <a:rPr lang="en-IN" b="0" i="0" dirty="0">
                <a:effectLst/>
                <a:latin typeface="inherit"/>
              </a:rPr>
              <a:t>: 2-Hour serum insulin (mu U/ml)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herit"/>
              </a:rPr>
              <a:t>BMI</a:t>
            </a:r>
            <a:r>
              <a:rPr lang="en-IN" b="0" i="0" dirty="0">
                <a:effectLst/>
                <a:latin typeface="inherit"/>
              </a:rPr>
              <a:t>: Body mass index (weight in kg/(height in m)^2)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 err="1">
                <a:effectLst/>
                <a:latin typeface="inherit"/>
              </a:rPr>
              <a:t>DiabetesPedigreeFunction</a:t>
            </a:r>
            <a:r>
              <a:rPr lang="en-IN" b="1" i="0" dirty="0">
                <a:effectLst/>
                <a:latin typeface="inherit"/>
              </a:rPr>
              <a:t>:</a:t>
            </a:r>
            <a:r>
              <a:rPr lang="en-IN" b="0" i="0" dirty="0">
                <a:effectLst/>
                <a:latin typeface="inherit"/>
              </a:rPr>
              <a:t> Diabetes pedigree 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herit"/>
              </a:rPr>
              <a:t>Age</a:t>
            </a:r>
            <a:r>
              <a:rPr lang="en-IN" b="0" i="0" dirty="0">
                <a:effectLst/>
                <a:latin typeface="inherit"/>
              </a:rPr>
              <a:t>: Age (years)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herit"/>
              </a:rPr>
              <a:t>Outcome:</a:t>
            </a:r>
            <a:r>
              <a:rPr lang="en-IN" b="0" i="0" dirty="0">
                <a:effectLst/>
                <a:latin typeface="inherit"/>
              </a:rPr>
              <a:t> Class variable (0 or 1)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b="1" dirty="0">
                <a:solidFill>
                  <a:srgbClr val="444444"/>
                </a:solidFill>
              </a:rPr>
              <a:t>If “1” the person is diabetic.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b="1" dirty="0">
                <a:solidFill>
                  <a:srgbClr val="444444"/>
                </a:solidFill>
              </a:rPr>
              <a:t>If “0” the person is non diabetic.</a:t>
            </a:r>
          </a:p>
          <a:p>
            <a:endParaRPr lang="en-IN" b="1" dirty="0">
              <a:solidFill>
                <a:srgbClr val="444444"/>
              </a:solidFill>
            </a:endParaRPr>
          </a:p>
          <a:p>
            <a:r>
              <a:rPr lang="en-IN" b="1" dirty="0">
                <a:solidFill>
                  <a:srgbClr val="444444"/>
                </a:solidFill>
              </a:rPr>
              <a:t>Link : </a:t>
            </a:r>
            <a:r>
              <a:rPr lang="en-IN" b="1" dirty="0">
                <a:solidFill>
                  <a:srgbClr val="FF0000"/>
                </a:solidFill>
              </a:rPr>
              <a:t>https://www.kaggle.com/datasets/mathchi/diabetes-data-set</a:t>
            </a:r>
          </a:p>
        </p:txBody>
      </p:sp>
    </p:spTree>
    <p:extLst>
      <p:ext uri="{BB962C8B-B14F-4D97-AF65-F5344CB8AC3E}">
        <p14:creationId xmlns:p14="http://schemas.microsoft.com/office/powerpoint/2010/main" val="42226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DD17-1B7A-4318-A323-C7E48D6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Libraries Used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6C9AC-FD0B-48AD-A107-D7BC4FBB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0432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Seaborn</a:t>
            </a:r>
          </a:p>
          <a:p>
            <a:r>
              <a:rPr lang="en-US" dirty="0" err="1"/>
              <a:t>Streamlit</a:t>
            </a:r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7E751-7F43-421C-94D4-38C420156B37}"/>
              </a:ext>
            </a:extLst>
          </p:cNvPr>
          <p:cNvSpPr txBox="1"/>
          <p:nvPr/>
        </p:nvSpPr>
        <p:spPr>
          <a:xfrm>
            <a:off x="838200" y="4510994"/>
            <a:ext cx="83065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i="1" dirty="0">
                <a:solidFill>
                  <a:schemeClr val="accent1">
                    <a:lumMod val="75000"/>
                  </a:schemeClr>
                </a:solidFill>
              </a:rPr>
              <a:t>Future Use</a:t>
            </a:r>
            <a:endParaRPr lang="en-IN" sz="4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9213F47-C745-45A3-8705-B2C6D2812636}"/>
              </a:ext>
            </a:extLst>
          </p:cNvPr>
          <p:cNvSpPr txBox="1">
            <a:spLocks/>
          </p:cNvSpPr>
          <p:nvPr/>
        </p:nvSpPr>
        <p:spPr>
          <a:xfrm>
            <a:off x="679579" y="5262358"/>
            <a:ext cx="10515600" cy="56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Diabetes Detection using Medical healthcare devices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A7680B-C106-4E53-881A-7A53C0C83AD1}"/>
              </a:ext>
            </a:extLst>
          </p:cNvPr>
          <p:cNvSpPr txBox="1">
            <a:spLocks/>
          </p:cNvSpPr>
          <p:nvPr/>
        </p:nvSpPr>
        <p:spPr>
          <a:xfrm>
            <a:off x="838200" y="369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1">
                <a:solidFill>
                  <a:schemeClr val="accent1">
                    <a:lumMod val="75000"/>
                  </a:schemeClr>
                </a:solidFill>
              </a:rPr>
              <a:t>Libraries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03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764A48-2C70-4146-9F6D-E86B547239B2}"/>
              </a:ext>
            </a:extLst>
          </p:cNvPr>
          <p:cNvSpPr txBox="1">
            <a:spLocks/>
          </p:cNvSpPr>
          <p:nvPr/>
        </p:nvSpPr>
        <p:spPr>
          <a:xfrm>
            <a:off x="604935" y="2683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 b="1" i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87200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400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Inter</vt:lpstr>
      <vt:lpstr>New roman</vt:lpstr>
      <vt:lpstr>Office Theme</vt:lpstr>
      <vt:lpstr>Predicting Diabetes using Machine Learning</vt:lpstr>
      <vt:lpstr>Introduction</vt:lpstr>
      <vt:lpstr>Objectives</vt:lpstr>
      <vt:lpstr>What is  Machine Learning ?</vt:lpstr>
      <vt:lpstr>What is Diabetes ?</vt:lpstr>
      <vt:lpstr>Diabetes dataset Used</vt:lpstr>
      <vt:lpstr>Libraries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using Machine Learning</dc:title>
  <dc:creator>Shashank bayal</dc:creator>
  <cp:lastModifiedBy>Shashank bayal</cp:lastModifiedBy>
  <cp:revision>5</cp:revision>
  <dcterms:created xsi:type="dcterms:W3CDTF">2022-07-20T11:51:23Z</dcterms:created>
  <dcterms:modified xsi:type="dcterms:W3CDTF">2022-07-22T07:27:16Z</dcterms:modified>
</cp:coreProperties>
</file>