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kAbIZjHnJKZl0FH2tCo5LdjY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240972" y="1122363"/>
            <a:ext cx="97167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CAP 5100 HCI</a:t>
            </a:r>
            <a:br>
              <a:rPr lang="en-US"/>
            </a:br>
            <a:r>
              <a:rPr b="1" lang="en-US"/>
              <a:t>Phase 1: Brainstorming &amp; Affinity Diagrams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735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Submitted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Dishant Vyas, Nicholas Verdugo,</a:t>
            </a:r>
            <a:r>
              <a:rPr lang="en-US"/>
              <a:t> Pratyush Shukla</a:t>
            </a:r>
            <a:r>
              <a:rPr lang="en-US"/>
              <a:t>, Shlok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Photo of all Brainstormed Post-Its (unorganized)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727" y="1640776"/>
            <a:ext cx="8206548" cy="5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Photo of Complete Affinity Diagram (organized with themes annotated)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88" y="1592676"/>
            <a:ext cx="8264013" cy="5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Photo of Final Organized Affinity Diagram (with votes on factors to focus on)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50" y="1610851"/>
            <a:ext cx="9690109" cy="516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199" y="365125"/>
            <a:ext cx="110374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Done! (Group picture next to Affinity Diagram)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48" y="1324021"/>
            <a:ext cx="8014698" cy="514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2017-08-28T21:18:53Z</dcterms:created>
  <dc:creator>L Anthony</dc:creator>
</cp:coreProperties>
</file>