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96" r:id="rId4"/>
    <p:sldId id="259" r:id="rId5"/>
    <p:sldId id="295" r:id="rId6"/>
    <p:sldId id="299" r:id="rId7"/>
    <p:sldId id="300" r:id="rId8"/>
    <p:sldId id="261" r:id="rId9"/>
    <p:sldId id="264" r:id="rId10"/>
    <p:sldId id="265" r:id="rId11"/>
    <p:sldId id="297" r:id="rId12"/>
    <p:sldId id="298" r:id="rId13"/>
    <p:sldId id="281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17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1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8588311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8588311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69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4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85883115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85883115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485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57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4142408_AIR_CANVAS_APPLICATION_USING_OPENCV_AND_NUMPY_IN_PYTHON" TargetMode="External"/><Relationship Id="rId7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ipe.dev/" TargetMode="External"/><Relationship Id="rId5" Type="http://schemas.openxmlformats.org/officeDocument/2006/relationships/hyperlink" Target="http://ai.googleblog.com/2019/08/on-device-real-time-hand-tracking-with.html" TargetMode="External"/><Relationship Id="rId4" Type="http://schemas.openxmlformats.org/officeDocument/2006/relationships/hyperlink" Target="https://www.irjmets.com/uploadedfiles/paper/issue_5_may_2022/22247/final/fin_irjmets1651836068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3443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AIR CANVAS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  </a:t>
            </a:r>
            <a:r>
              <a:rPr lang="en" sz="4000" dirty="0" smtClean="0"/>
              <a:t>CGC MINI-PROJECT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FUTURE SCOPE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3395681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200" dirty="0" smtClean="0"/>
              <a:t>Air touch panels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No need to keep a contact with your gadget. You can do all the work by waiving in the air.</a:t>
            </a:r>
            <a:endParaRPr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4" name="Picture 6" descr="Japan's Latest Tech Innovations: The Air Touch Panel — to Touch Without  Touching | AsiaQuest Indone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72" y="1364382"/>
            <a:ext cx="4296628" cy="26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FUTURE SCOPE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4446716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200" dirty="0" smtClean="0"/>
              <a:t>Sending texts and mails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You will now be able to send mails and texts without typing!</a:t>
            </a:r>
            <a:endParaRPr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100" name="Picture 4" descr="13 Types of Emails You Need to Be Sending Your Email 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r="21942"/>
          <a:stretch/>
        </p:blipFill>
        <p:spPr bwMode="auto">
          <a:xfrm>
            <a:off x="6059088" y="1494113"/>
            <a:ext cx="2932387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FUTURE SCOPE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4446716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200" dirty="0" smtClean="0"/>
              <a:t>Pictionary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You can now play this game with your friends without pen / paper!</a:t>
            </a:r>
            <a:endParaRPr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122" name="Picture 2" descr="Pictionary - Fabulous &amp; Highly Interactive Large Group Variation | playm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41" y="762933"/>
            <a:ext cx="3008384" cy="38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>
            <a:spLocks noGrp="1"/>
          </p:cNvSpPr>
          <p:nvPr>
            <p:ph type="ctrTitle"/>
          </p:nvPr>
        </p:nvSpPr>
        <p:spPr>
          <a:xfrm>
            <a:off x="1823925" y="304801"/>
            <a:ext cx="6634200" cy="13062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Research and References</a:t>
            </a:r>
            <a:endParaRPr dirty="0"/>
          </a:p>
        </p:txBody>
      </p:sp>
      <p:sp>
        <p:nvSpPr>
          <p:cNvPr id="491" name="Google Shape;491;p37"/>
          <p:cNvSpPr txBox="1">
            <a:spLocks noGrp="1"/>
          </p:cNvSpPr>
          <p:nvPr>
            <p:ph type="subTitle" idx="1"/>
          </p:nvPr>
        </p:nvSpPr>
        <p:spPr>
          <a:xfrm>
            <a:off x="1823925" y="1146629"/>
            <a:ext cx="6634200" cy="1894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endParaRPr lang="en-IN" sz="1800" dirty="0"/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800" dirty="0" smtClean="0">
              <a:hlinkClick r:id="rId3"/>
            </a:endParaRPr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 smtClean="0">
                <a:hlinkClick r:id="rId3"/>
              </a:rPr>
              <a:t>https</a:t>
            </a:r>
            <a:r>
              <a:rPr lang="en-IN" sz="1800" dirty="0">
                <a:hlinkClick r:id="rId3"/>
              </a:rPr>
              <a:t>://</a:t>
            </a:r>
            <a:r>
              <a:rPr lang="en-IN" sz="1800" dirty="0" smtClean="0">
                <a:hlinkClick r:id="rId3"/>
              </a:rPr>
              <a:t>www.researchgate.net/publication/354142408_AIR_CANVAS_APPLICATION_USING_OPENCV_AND_NUMPY_IN_PYTHON</a:t>
            </a:r>
            <a:endParaRPr lang="en-US" sz="1800" dirty="0"/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hlinkClick r:id="rId4"/>
              </a:rPr>
              <a:t>https://www.irjmets.com/uploadedfiles/paper//</a:t>
            </a:r>
            <a:r>
              <a:rPr lang="en-IN" sz="1800" dirty="0" smtClean="0">
                <a:hlinkClick r:id="rId4"/>
              </a:rPr>
              <a:t>issue_5_may_2022/22247/final/fin_irjmets1651836068.pdf</a:t>
            </a:r>
            <a:endParaRPr lang="en-IN" sz="1800" dirty="0" smtClean="0"/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ai.googleblog.com/2019/08/on-device-real-time-hand-tracking-with.html</a:t>
            </a:r>
            <a:endParaRPr lang="en-US" sz="1800" dirty="0" smtClean="0"/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6"/>
              </a:rPr>
              <a:t>https</a:t>
            </a:r>
            <a:r>
              <a:rPr lang="en-US" sz="1800" dirty="0">
                <a:hlinkClick r:id="rId6"/>
              </a:rPr>
              <a:t>://</a:t>
            </a:r>
            <a:r>
              <a:rPr lang="en-US" sz="1800" dirty="0" smtClean="0">
                <a:hlinkClick r:id="rId6"/>
              </a:rPr>
              <a:t>mediapipe.dev/</a:t>
            </a:r>
            <a:endParaRPr lang="en-US" sz="1800" dirty="0" smtClean="0"/>
          </a:p>
          <a:p>
            <a:pPr marL="342900" lvl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7"/>
              </a:rPr>
              <a:t>https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opencv.org/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887214" y="1089899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 smtClean="0"/>
              <a:t>THANK YOU!</a:t>
            </a:r>
            <a:endParaRPr sz="6800" dirty="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624554" y="1945610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accent4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b="1" dirty="0" smtClean="0">
                <a:solidFill>
                  <a:schemeClr val="accent4"/>
                </a:solidFill>
              </a:rPr>
              <a:t>DISHWA SHAH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b="1" dirty="0" smtClean="0">
                <a:solidFill>
                  <a:schemeClr val="accent4"/>
                </a:solidFill>
              </a:rPr>
              <a:t>19162121038</a:t>
            </a:r>
            <a:endParaRPr sz="28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788" y="127642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Ever wanted to draw your imagination by waiving your finger in the air?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1207775" y="2339412"/>
            <a:ext cx="6728413" cy="2804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Guess what! It is now possible using the Air Canvas.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It will draw anything on it by detecting the motion of your finger and noticing the landmarks of your knuckles.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Here, hand landmarks and tracking is used in order to achieve the objective.</a:t>
            </a:r>
            <a:endParaRPr sz="18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Air Canvas?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756745" y="1303283"/>
            <a:ext cx="7651531" cy="33926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project </a:t>
            </a:r>
            <a:r>
              <a:rPr lang="en-US" sz="1800" dirty="0" smtClean="0"/>
              <a:t>focuses </a:t>
            </a:r>
            <a:r>
              <a:rPr lang="en-US" sz="1800" dirty="0"/>
              <a:t>on developing a motion-to-text converter that can potentially serve as software for intelligent wearable devices for writing from the air.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Writing in air, one of the most challenging research areas, </a:t>
            </a:r>
            <a:r>
              <a:rPr lang="en-US" sz="1800" dirty="0"/>
              <a:t>contributes immensely to the advancement of an automation process and can improve the interface between man and machine in numerous </a:t>
            </a:r>
            <a:r>
              <a:rPr lang="en-US" sz="1800" dirty="0" smtClean="0"/>
              <a:t>applications.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invention of faster computers, availability of inexpensive and good quality video cameras and demands of automated video analysis has given popularity to object tracking techniques.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0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AIM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/>
              <a:t>To build an air canvas that draws whatever you draw using your </a:t>
            </a:r>
            <a:r>
              <a:rPr lang="en" dirty="0" smtClean="0"/>
              <a:t>finger in the air, </a:t>
            </a:r>
            <a:r>
              <a:rPr lang="en" dirty="0" smtClean="0"/>
              <a:t>on the canvas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LIBRARIES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P</a:t>
            </a:r>
            <a:r>
              <a:rPr lang="en" dirty="0" smtClean="0"/>
              <a:t>ython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N</a:t>
            </a:r>
            <a:r>
              <a:rPr lang="en" dirty="0" smtClean="0"/>
              <a:t>umpy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</a:t>
            </a:r>
            <a:r>
              <a:rPr lang="en" dirty="0" smtClean="0"/>
              <a:t>penCV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MediaPipe</a:t>
            </a:r>
            <a:endParaRPr lang="en-US" dirty="0" smtClean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815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/>
          </p:nvPr>
        </p:nvSpPr>
        <p:spPr>
          <a:xfrm>
            <a:off x="1207800" y="324022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1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3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5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54" name="Google Shape;554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6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57" name="Google Shape;55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4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60" name="Google Shape;56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nria Sans"/>
                  <a:ea typeface="Inria Sans"/>
                  <a:cs typeface="Inria Sans"/>
                  <a:sym typeface="Inria Sans"/>
                </a:rPr>
                <a:t>2</a:t>
              </a:r>
              <a:endParaRPr sz="6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1379850" y="1156100"/>
            <a:ext cx="161446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Start reading the frames and convert the captured frames </a:t>
            </a:r>
            <a:r>
              <a:rPr lang="en-US" sz="1100" dirty="0" smtClean="0">
                <a:solidFill>
                  <a:schemeClr val="tx1"/>
                </a:solidFill>
              </a:rPr>
              <a:t>vertically to </a:t>
            </a:r>
            <a:r>
              <a:rPr lang="en-US" sz="1100" dirty="0" smtClean="0">
                <a:solidFill>
                  <a:schemeClr val="tx1"/>
                </a:solidFill>
              </a:rPr>
              <a:t>RGB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color space which is easy for color detection.</a:t>
            </a:r>
          </a:p>
        </p:txBody>
      </p:sp>
      <p:sp>
        <p:nvSpPr>
          <p:cNvPr id="563" name="Google Shape;563;p39"/>
          <p:cNvSpPr txBox="1"/>
          <p:nvPr/>
        </p:nvSpPr>
        <p:spPr>
          <a:xfrm>
            <a:off x="3298064" y="1156100"/>
            <a:ext cx="15546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Adjust the values of the </a:t>
            </a:r>
            <a:r>
              <a:rPr lang="en-US" sz="1100" dirty="0" err="1">
                <a:solidFill>
                  <a:schemeClr val="tx1"/>
                </a:solidFill>
              </a:rPr>
              <a:t>mediapipe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intilization</a:t>
            </a:r>
            <a:r>
              <a:rPr lang="en-US" sz="1100" dirty="0">
                <a:solidFill>
                  <a:schemeClr val="tx1"/>
                </a:solidFill>
              </a:rPr>
              <a:t> to detect one hand only.</a:t>
            </a:r>
          </a:p>
        </p:txBody>
      </p:sp>
      <p:sp>
        <p:nvSpPr>
          <p:cNvPr id="564" name="Google Shape;564;p39"/>
          <p:cNvSpPr txBox="1"/>
          <p:nvPr/>
        </p:nvSpPr>
        <p:spPr>
          <a:xfrm>
            <a:off x="5436010" y="1156100"/>
            <a:ext cx="16144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Detect the landmarks, find the forefinger coordinates and keep storing them in the array for successive frames.</a:t>
            </a:r>
          </a:p>
        </p:txBody>
      </p:sp>
      <p:sp>
        <p:nvSpPr>
          <p:cNvPr id="565" name="Google Shape;565;p39"/>
          <p:cNvSpPr txBox="1"/>
          <p:nvPr/>
        </p:nvSpPr>
        <p:spPr>
          <a:xfrm>
            <a:off x="2354318" y="4063600"/>
            <a:ext cx="14600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chemeClr val="tx1"/>
                </a:solidFill>
              </a:rPr>
              <a:t>Prepare the canvas frame and put the respective ink buttons on it</a:t>
            </a:r>
            <a:endParaRPr sz="1100" dirty="0">
              <a:solidFill>
                <a:schemeClr val="tx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446255" y="4063600"/>
            <a:ext cx="139623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Detect the landmarks by passing the RGB frame to the </a:t>
            </a:r>
            <a:r>
              <a:rPr lang="en-US" sz="1100" dirty="0" err="1">
                <a:solidFill>
                  <a:schemeClr val="tx1"/>
                </a:solidFill>
              </a:rPr>
              <a:t>mediapipe</a:t>
            </a:r>
            <a:r>
              <a:rPr lang="en-US" sz="1100" dirty="0">
                <a:solidFill>
                  <a:schemeClr val="tx1"/>
                </a:solidFill>
              </a:rPr>
              <a:t> hand detector.</a:t>
            </a:r>
          </a:p>
        </p:txBody>
      </p:sp>
      <p:sp>
        <p:nvSpPr>
          <p:cNvPr id="567" name="Google Shape;567;p39"/>
          <p:cNvSpPr txBox="1"/>
          <p:nvPr/>
        </p:nvSpPr>
        <p:spPr>
          <a:xfrm>
            <a:off x="6474334" y="4063600"/>
            <a:ext cx="14618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Finally draw the points stored in array on the frames and canvas.</a:t>
            </a:r>
          </a:p>
        </p:txBody>
      </p:sp>
    </p:spTree>
    <p:extLst>
      <p:ext uri="{BB962C8B-B14F-4D97-AF65-F5344CB8AC3E}">
        <p14:creationId xmlns:p14="http://schemas.microsoft.com/office/powerpoint/2010/main" val="3694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51" name="Google Shape;451;p33"/>
          <p:cNvGrpSpPr/>
          <p:nvPr/>
        </p:nvGrpSpPr>
        <p:grpSpPr>
          <a:xfrm>
            <a:off x="1012868" y="246744"/>
            <a:ext cx="7166554" cy="3585029"/>
            <a:chOff x="1177450" y="241631"/>
            <a:chExt cx="6173152" cy="3616776"/>
          </a:xfrm>
        </p:grpSpPr>
        <p:sp>
          <p:nvSpPr>
            <p:cNvPr id="452" name="Google Shape;452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/>
          <p:cNvPicPr>
            <a:picLocks/>
          </p:cNvPicPr>
          <p:nvPr/>
        </p:nvPicPr>
        <p:blipFill rotWithShape="1">
          <a:blip r:embed="rId3"/>
          <a:srcRect l="606" r="6747" b="35650"/>
          <a:stretch/>
        </p:blipFill>
        <p:spPr>
          <a:xfrm>
            <a:off x="1878145" y="730350"/>
            <a:ext cx="5436000" cy="244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58892" y="4154996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Working application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does it make a change?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735724" y="1430148"/>
            <a:ext cx="7987862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/>
              <a:t>The generated text can </a:t>
            </a:r>
            <a:r>
              <a:rPr lang="en-US" sz="2000" dirty="0" smtClean="0"/>
              <a:t>be </a:t>
            </a:r>
            <a:r>
              <a:rPr lang="en-US" sz="2000" dirty="0"/>
              <a:t>used for various purposes, such as sending messages, emails, </a:t>
            </a:r>
            <a:r>
              <a:rPr lang="en-US" sz="2000" dirty="0" smtClean="0"/>
              <a:t>etc.</a:t>
            </a:r>
          </a:p>
          <a:p>
            <a:pPr lvl="0"/>
            <a:r>
              <a:rPr lang="en-US" sz="2000" dirty="0" smtClean="0"/>
              <a:t>It </a:t>
            </a:r>
            <a:r>
              <a:rPr lang="en-US" sz="2000" dirty="0"/>
              <a:t>will be a powerful means of communication for the </a:t>
            </a:r>
            <a:r>
              <a:rPr lang="en-US" sz="2000" dirty="0" smtClean="0"/>
              <a:t>people with hearing or speaking impairment.</a:t>
            </a:r>
          </a:p>
          <a:p>
            <a:pPr lvl="0"/>
            <a:r>
              <a:rPr lang="en-US" sz="2000" dirty="0" smtClean="0"/>
              <a:t>It </a:t>
            </a:r>
            <a:r>
              <a:rPr lang="en-US" sz="2000" dirty="0"/>
              <a:t>is an effective communication method that reduces mobile and laptop usage by eliminating the need to write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It has  </a:t>
            </a:r>
            <a:r>
              <a:rPr lang="en-US" sz="2000" dirty="0"/>
              <a:t>the  potential  to  challenge  traditional writing methods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/>
              <a:t>It eradicates the need to carry a mobile phone in hand to jot down </a:t>
            </a:r>
            <a:r>
              <a:rPr lang="en-US" sz="2000" dirty="0" smtClean="0"/>
              <a:t>notes.</a:t>
            </a:r>
          </a:p>
          <a:p>
            <a:pPr lvl="0"/>
            <a:r>
              <a:rPr lang="en-US" sz="2000" dirty="0"/>
              <a:t>Even senior citizens or people who find it difficult to  use  keyboards  will  able  to  use  system  </a:t>
            </a:r>
            <a:r>
              <a:rPr lang="en-US" sz="2000" dirty="0" smtClean="0"/>
              <a:t>effortlessly.</a:t>
            </a:r>
            <a:endParaRPr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ROOM FOR IMPROVMENT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en" b="1" dirty="0" smtClean="0"/>
              <a:t>teadiness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The landmarks should be smoothen </a:t>
            </a:r>
            <a:r>
              <a:rPr lang="en" dirty="0" smtClean="0"/>
              <a:t>out / dilated </a:t>
            </a:r>
            <a:r>
              <a:rPr lang="en" dirty="0" smtClean="0"/>
              <a:t>in a way that the drawing seems to be seamless</a:t>
            </a:r>
            <a:endParaRPr dirty="0"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2"/>
          </p:nvPr>
        </p:nvSpPr>
        <p:spPr>
          <a:xfrm>
            <a:off x="37322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Multiple users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More than one users should be able to use it simultaneously</a:t>
            </a:r>
            <a:endParaRPr dirty="0"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More functions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More color options and drawing options and many more functions can be added to bring it a lot closer to a mobile device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556</Words>
  <Application>Microsoft Office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Inria Sans</vt:lpstr>
      <vt:lpstr>Saira Semi Condensed</vt:lpstr>
      <vt:lpstr>Titillium Web</vt:lpstr>
      <vt:lpstr>Gurney template</vt:lpstr>
      <vt:lpstr>  AIR CANVAS    CGC MINI-PROJECT</vt:lpstr>
      <vt:lpstr>Ever wanted to draw your imagination by waiving your finger in the air?</vt:lpstr>
      <vt:lpstr>Why Air Canvas?</vt:lpstr>
      <vt:lpstr>AIM</vt:lpstr>
      <vt:lpstr>TOOLS &amp; LIBRARIES</vt:lpstr>
      <vt:lpstr>ROADMAP</vt:lpstr>
      <vt:lpstr>PowerPoint Presentation</vt:lpstr>
      <vt:lpstr>How does it make a change?</vt:lpstr>
      <vt:lpstr>ROOM FOR IMPROVMENT</vt:lpstr>
      <vt:lpstr>FUTURE SCOPE</vt:lpstr>
      <vt:lpstr>FUTURE SCOPE</vt:lpstr>
      <vt:lpstr>FUTURE SCOPE</vt:lpstr>
      <vt:lpstr>Research and 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AIR CANVAS    CGC MINI-PROJECT</dc:title>
  <cp:lastModifiedBy>admin</cp:lastModifiedBy>
  <cp:revision>40</cp:revision>
  <dcterms:modified xsi:type="dcterms:W3CDTF">2022-09-29T06:47:04Z</dcterms:modified>
</cp:coreProperties>
</file>