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p:scale>
          <a:sx n="63" d="100"/>
          <a:sy n="63" d="100"/>
        </p:scale>
        <p:origin x="804"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16/7/layout/RoundedRectangleTimeline" loCatId="process" qsTypeId="urn:microsoft.com/office/officeart/2005/8/quickstyle/simple1" qsCatId="simple" csTypeId="urn:microsoft.com/office/officeart/2005/8/colors/accent1_3" csCatId="accent1" phldr="1"/>
      <dgm:spPr/>
      <dgm:t>
        <a:bodyPr/>
        <a:lstStyle/>
        <a:p>
          <a:endParaRPr lang="en-US"/>
        </a:p>
      </dgm:t>
    </dgm:pt>
    <dgm:pt modelId="{8DB5D7D5-6A1C-4ABC-8850-759A9D876047}">
      <dgm:prSet/>
      <dgm:spPr/>
      <dgm:t>
        <a:bodyPr/>
        <a:lstStyle/>
        <a:p>
          <a:r>
            <a:rPr lang="en-US" dirty="0"/>
            <a:t>2017</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r>
            <a:rPr lang="en-US" dirty="0"/>
            <a:t>Lorem ipsum dolor sit amet</a:t>
          </a:r>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r>
            <a:rPr lang="en-US" dirty="0"/>
            <a:t>2018</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r>
            <a:rPr lang="en-US" dirty="0"/>
            <a:t>Lorem ipsum dolor sit amet</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r>
            <a:rPr lang="en-US" dirty="0"/>
            <a:t>2019</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r>
            <a:rPr lang="en-US" dirty="0"/>
            <a:t>Lorem ipsum dolor sit amet</a:t>
          </a:r>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AB52B3CC-6563-466D-BFC3-9B6B5AFA0881}" type="pres">
      <dgm:prSet presAssocID="{6A70FD8F-0050-42E3-8B3A-6ED7CFB9852E}" presName="Name0" presStyleCnt="0">
        <dgm:presLayoutVars>
          <dgm:chMax/>
          <dgm:chPref/>
          <dgm:animLvl val="lvl"/>
        </dgm:presLayoutVars>
      </dgm:prSet>
      <dgm:spPr/>
    </dgm:pt>
    <dgm:pt modelId="{815EDF7B-AC93-4A61-87AA-CAA5D85C31A8}" type="pres">
      <dgm:prSet presAssocID="{8DB5D7D5-6A1C-4ABC-8850-759A9D876047}" presName="composite1" presStyleCnt="0"/>
      <dgm:spPr/>
    </dgm:pt>
    <dgm:pt modelId="{954381E7-0584-46DD-8108-E9BF4F2B5005}" type="pres">
      <dgm:prSet presAssocID="{8DB5D7D5-6A1C-4ABC-8850-759A9D876047}" presName="parent1" presStyleLbl="alignNode1" presStyleIdx="0" presStyleCnt="3">
        <dgm:presLayoutVars>
          <dgm:chMax val="1"/>
          <dgm:chPref val="1"/>
          <dgm:bulletEnabled val="1"/>
        </dgm:presLayoutVars>
      </dgm:prSet>
      <dgm:spPr/>
    </dgm:pt>
    <dgm:pt modelId="{5A1B764B-0DC5-47CD-BDEA-9E67799496EC}" type="pres">
      <dgm:prSet presAssocID="{8DB5D7D5-6A1C-4ABC-8850-759A9D876047}" presName="Childtext1" presStyleLbl="revTx" presStyleIdx="0" presStyleCnt="3">
        <dgm:presLayoutVars>
          <dgm:bulletEnabled val="1"/>
        </dgm:presLayoutVars>
      </dgm:prSet>
      <dgm:spPr/>
    </dgm:pt>
    <dgm:pt modelId="{122B38A3-0442-4747-820C-1F37877E2B0E}" type="pres">
      <dgm:prSet presAssocID="{8DB5D7D5-6A1C-4ABC-8850-759A9D876047}" presName="ConnectLine1" presStyleLbl="sibTrans1D1" presStyleIdx="0" presStyleCnt="3"/>
      <dgm:spPr>
        <a:noFill/>
        <a:ln w="12700" cap="rnd" cmpd="sng" algn="ctr">
          <a:solidFill>
            <a:schemeClr val="accent1">
              <a:shade val="90000"/>
              <a:hueOff val="93466"/>
              <a:satOff val="1924"/>
              <a:lumOff val="8231"/>
              <a:alphaOff val="0"/>
            </a:schemeClr>
          </a:solidFill>
          <a:prstDash val="dash"/>
        </a:ln>
        <a:effectLst/>
      </dgm:spPr>
    </dgm:pt>
    <dgm:pt modelId="{A73181F6-69BB-4A47-8277-4671A45AC8C8}" type="pres">
      <dgm:prSet presAssocID="{8DB5D7D5-6A1C-4ABC-8850-759A9D876047}" presName="ConnectLineEnd1" presStyleLbl="lnNode1" presStyleIdx="0" presStyleCnt="3"/>
      <dgm:spPr/>
    </dgm:pt>
    <dgm:pt modelId="{6E76EADA-5F61-4A59-B2F8-FA10112079FC}" type="pres">
      <dgm:prSet presAssocID="{8DB5D7D5-6A1C-4ABC-8850-759A9D876047}" presName="EmptyPane1" presStyleCnt="0"/>
      <dgm:spPr/>
    </dgm:pt>
    <dgm:pt modelId="{A8189248-0785-43F1-844C-4DE92841F254}" type="pres">
      <dgm:prSet presAssocID="{BD6E0A2E-99C8-4F5A-971A-CD211D1099FF}" presName="spaceBetweenRectangles1" presStyleCnt="0"/>
      <dgm:spPr/>
    </dgm:pt>
    <dgm:pt modelId="{218D9CD7-D48D-464C-9A1C-0F322EC540B3}" type="pres">
      <dgm:prSet presAssocID="{C5146535-FD3D-4589-98A3-623B8DA4B8DB}" presName="composite1" presStyleCnt="0"/>
      <dgm:spPr/>
    </dgm:pt>
    <dgm:pt modelId="{30804A27-188E-4A17-8FFE-97BCCA0597B8}" type="pres">
      <dgm:prSet presAssocID="{C5146535-FD3D-4589-98A3-623B8DA4B8DB}" presName="parent1" presStyleLbl="alignNode1" presStyleIdx="1" presStyleCnt="3">
        <dgm:presLayoutVars>
          <dgm:chMax val="1"/>
          <dgm:chPref val="1"/>
          <dgm:bulletEnabled val="1"/>
        </dgm:presLayoutVars>
      </dgm:prSet>
      <dgm:spPr/>
    </dgm:pt>
    <dgm:pt modelId="{DF65791B-462E-4589-B98D-F60587330CA8}" type="pres">
      <dgm:prSet presAssocID="{C5146535-FD3D-4589-98A3-623B8DA4B8DB}" presName="Childtext1" presStyleLbl="revTx" presStyleIdx="1" presStyleCnt="3">
        <dgm:presLayoutVars>
          <dgm:bulletEnabled val="1"/>
        </dgm:presLayoutVars>
      </dgm:prSet>
      <dgm:spPr/>
    </dgm:pt>
    <dgm:pt modelId="{DBA410EB-5F61-4F46-92D9-C5B0AA59EE15}" type="pres">
      <dgm:prSet presAssocID="{C5146535-FD3D-4589-98A3-623B8DA4B8DB}" presName="ConnectLine1" presStyleLbl="sibTrans1D1" presStyleIdx="1" presStyleCnt="3"/>
      <dgm:spPr>
        <a:noFill/>
        <a:ln w="12700" cap="rnd" cmpd="sng" algn="ctr">
          <a:solidFill>
            <a:schemeClr val="accent1">
              <a:shade val="90000"/>
              <a:hueOff val="140199"/>
              <a:satOff val="2886"/>
              <a:lumOff val="12346"/>
              <a:alphaOff val="0"/>
            </a:schemeClr>
          </a:solidFill>
          <a:prstDash val="dash"/>
        </a:ln>
        <a:effectLst/>
      </dgm:spPr>
    </dgm:pt>
    <dgm:pt modelId="{E1220EDB-B75C-43A5-B862-97E4C09130A7}" type="pres">
      <dgm:prSet presAssocID="{C5146535-FD3D-4589-98A3-623B8DA4B8DB}" presName="ConnectLineEnd1" presStyleLbl="lnNode1" presStyleIdx="1" presStyleCnt="3"/>
      <dgm:spPr/>
    </dgm:pt>
    <dgm:pt modelId="{D8849157-215F-4E70-9735-315E97B5AC5C}" type="pres">
      <dgm:prSet presAssocID="{C5146535-FD3D-4589-98A3-623B8DA4B8DB}" presName="EmptyPane1" presStyleCnt="0"/>
      <dgm:spPr/>
    </dgm:pt>
    <dgm:pt modelId="{7C467054-22FE-4C18-9934-29D7168DFF63}" type="pres">
      <dgm:prSet presAssocID="{7A3CCAF8-AC3A-401E-AEDD-44BBC1AA9C31}" presName="spaceBetweenRectangles1" presStyleCnt="0"/>
      <dgm:spPr/>
    </dgm:pt>
    <dgm:pt modelId="{3E3E944D-A6EC-4962-9AC1-C585A4F97BDA}" type="pres">
      <dgm:prSet presAssocID="{09C152DA-7620-4852-8162-A77EC3609F3F}" presName="composite1" presStyleCnt="0"/>
      <dgm:spPr/>
    </dgm:pt>
    <dgm:pt modelId="{566B79CB-1A41-4F5C-BF91-58D94BF93913}" type="pres">
      <dgm:prSet presAssocID="{09C152DA-7620-4852-8162-A77EC3609F3F}" presName="parent1" presStyleLbl="alignNode1" presStyleIdx="2" presStyleCnt="3">
        <dgm:presLayoutVars>
          <dgm:chMax val="1"/>
          <dgm:chPref val="1"/>
          <dgm:bulletEnabled val="1"/>
        </dgm:presLayoutVars>
      </dgm:prSet>
      <dgm:spPr/>
    </dgm:pt>
    <dgm:pt modelId="{B4723E2A-4FF1-452A-BD25-8EC364F15A6F}" type="pres">
      <dgm:prSet presAssocID="{09C152DA-7620-4852-8162-A77EC3609F3F}" presName="Childtext1" presStyleLbl="revTx" presStyleIdx="2" presStyleCnt="3">
        <dgm:presLayoutVars>
          <dgm:bulletEnabled val="1"/>
        </dgm:presLayoutVars>
      </dgm:prSet>
      <dgm:spPr/>
    </dgm:pt>
    <dgm:pt modelId="{440E9361-37D2-4157-AF38-7B49AD23708B}" type="pres">
      <dgm:prSet presAssocID="{09C152DA-7620-4852-8162-A77EC3609F3F}" presName="ConnectLine1" presStyleLbl="sibTrans1D1" presStyleIdx="2" presStyleCnt="3"/>
      <dgm:spPr>
        <a:noFill/>
        <a:ln w="12700" cap="rnd" cmpd="sng" algn="ctr">
          <a:solidFill>
            <a:schemeClr val="accent1">
              <a:shade val="90000"/>
              <a:hueOff val="186931"/>
              <a:satOff val="3848"/>
              <a:lumOff val="16461"/>
              <a:alphaOff val="0"/>
            </a:schemeClr>
          </a:solidFill>
          <a:prstDash val="dash"/>
        </a:ln>
        <a:effectLst/>
      </dgm:spPr>
    </dgm:pt>
    <dgm:pt modelId="{C45E7B63-1C71-483E-A3A8-705CE86D4D8E}" type="pres">
      <dgm:prSet presAssocID="{09C152DA-7620-4852-8162-A77EC3609F3F}" presName="ConnectLineEnd1" presStyleLbl="lnNode1" presStyleIdx="2" presStyleCnt="3"/>
      <dgm:spPr/>
    </dgm:pt>
    <dgm:pt modelId="{4174F691-D9D3-451C-9893-D177DC3AED58}" type="pres">
      <dgm:prSet presAssocID="{09C152DA-7620-4852-8162-A77EC3609F3F}" presName="EmptyPane1" presStyleCnt="0"/>
      <dgm:spPr/>
    </dgm:pt>
  </dgm:ptLst>
  <dgm:cxnLst>
    <dgm:cxn modelId="{5C25BB02-FA66-40A4-9DA6-9E1CAE3A8D4E}" type="presOf" srcId="{C5146535-FD3D-4589-98A3-623B8DA4B8DB}" destId="{30804A27-188E-4A17-8FFE-97BCCA0597B8}" srcOrd="0" destOrd="0" presId="urn:microsoft.com/office/officeart/2016/7/layout/RoundedRectangleTimeline"/>
    <dgm:cxn modelId="{8C5B110A-FBC3-4CBF-BED2-413E87D4DAD5}" srcId="{8DB5D7D5-6A1C-4ABC-8850-759A9D876047}" destId="{96262926-A67D-4E4E-9515-5EBC67F0B634}" srcOrd="0" destOrd="0" parTransId="{EC74E552-C501-4B0E-9400-E8B410F53D50}" sibTransId="{1DA7ACEB-F642-43C1-BCB5-F580B9B985B9}"/>
    <dgm:cxn modelId="{84C67813-55CE-4EBC-9032-03BD847DC17E}" type="presOf" srcId="{6A70FD8F-0050-42E3-8B3A-6ED7CFB9852E}" destId="{AB52B3CC-6563-466D-BFC3-9B6B5AFA0881}" srcOrd="0" destOrd="0" presId="urn:microsoft.com/office/officeart/2016/7/layout/RoundedRectangleTimeline"/>
    <dgm:cxn modelId="{22ECA226-C4EA-44F1-BCB5-77F78841DA6F}" type="presOf" srcId="{09C152DA-7620-4852-8162-A77EC3609F3F}" destId="{566B79CB-1A41-4F5C-BF91-58D94BF93913}" srcOrd="0" destOrd="0" presId="urn:microsoft.com/office/officeart/2016/7/layout/RoundedRectangleTimeline"/>
    <dgm:cxn modelId="{E2BBA750-A5E4-4F50-BE16-016934379F81}" type="presOf" srcId="{6C8937BE-93F8-4DED-8538-1C601DAEBA66}" destId="{B4723E2A-4FF1-452A-BD25-8EC364F15A6F}" srcOrd="0" destOrd="0" presId="urn:microsoft.com/office/officeart/2016/7/layout/RoundedRectangleTimeline"/>
    <dgm:cxn modelId="{F9B2D375-40BE-4E5D-AA88-61805FBFF819}" type="presOf" srcId="{8DB5D7D5-6A1C-4ABC-8850-759A9D876047}" destId="{954381E7-0584-46DD-8108-E9BF4F2B5005}" srcOrd="0" destOrd="0" presId="urn:microsoft.com/office/officeart/2016/7/layout/RoundedRectangleTimeline"/>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F9540599-A193-456C-A9A9-8962E3855B0B}" type="presOf" srcId="{96262926-A67D-4E4E-9515-5EBC67F0B634}" destId="{5A1B764B-0DC5-47CD-BDEA-9E67799496EC}" srcOrd="0" destOrd="0" presId="urn:microsoft.com/office/officeart/2016/7/layout/RoundedRectangleTimeline"/>
    <dgm:cxn modelId="{E13585A2-54F2-486A-B317-F4D6AF7E83B9}" type="presOf" srcId="{E80CA270-6C90-4E17-ACEA-46B56AD54DD1}" destId="{DF65791B-462E-4589-B98D-F60587330CA8}" srcOrd="0" destOrd="0" presId="urn:microsoft.com/office/officeart/2016/7/layout/RoundedRectangleTimeline"/>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2DC28DF8-5C1B-4F53-A4C1-D5B63FB54BAF}" srcId="{C5146535-FD3D-4589-98A3-623B8DA4B8DB}" destId="{E80CA270-6C90-4E17-ACEA-46B56AD54DD1}" srcOrd="0" destOrd="0" parTransId="{7EEC8067-96EF-4BE0-8BE3-BA59ED78A31F}" sibTransId="{1AFE46E5-6B07-4894-8ECB-21BD7E7B8AF1}"/>
    <dgm:cxn modelId="{76459B4A-BC95-4631-A3CC-1410E80D5DFD}" type="presParOf" srcId="{AB52B3CC-6563-466D-BFC3-9B6B5AFA0881}" destId="{815EDF7B-AC93-4A61-87AA-CAA5D85C31A8}" srcOrd="0" destOrd="0" presId="urn:microsoft.com/office/officeart/2016/7/layout/RoundedRectangleTimeline"/>
    <dgm:cxn modelId="{4238FA88-CE43-4680-BFB0-73DED5612698}" type="presParOf" srcId="{815EDF7B-AC93-4A61-87AA-CAA5D85C31A8}" destId="{954381E7-0584-46DD-8108-E9BF4F2B5005}" srcOrd="0" destOrd="0" presId="urn:microsoft.com/office/officeart/2016/7/layout/RoundedRectangleTimeline"/>
    <dgm:cxn modelId="{6497CE05-0893-4952-B18A-28D71D90B841}" type="presParOf" srcId="{815EDF7B-AC93-4A61-87AA-CAA5D85C31A8}" destId="{5A1B764B-0DC5-47CD-BDEA-9E67799496EC}" srcOrd="1" destOrd="0" presId="urn:microsoft.com/office/officeart/2016/7/layout/RoundedRectangleTimeline"/>
    <dgm:cxn modelId="{CB8BA570-C0D4-4400-BED8-C9BC961A6553}" type="presParOf" srcId="{815EDF7B-AC93-4A61-87AA-CAA5D85C31A8}" destId="{122B38A3-0442-4747-820C-1F37877E2B0E}" srcOrd="2" destOrd="0" presId="urn:microsoft.com/office/officeart/2016/7/layout/RoundedRectangleTimeline"/>
    <dgm:cxn modelId="{82FC1E36-99F3-4E1F-8BD1-229D77A82EB1}" type="presParOf" srcId="{815EDF7B-AC93-4A61-87AA-CAA5D85C31A8}" destId="{A73181F6-69BB-4A47-8277-4671A45AC8C8}" srcOrd="3" destOrd="0" presId="urn:microsoft.com/office/officeart/2016/7/layout/RoundedRectangleTimeline"/>
    <dgm:cxn modelId="{7EAD7967-836C-4AB6-AAA2-ED2EF3F29E78}" type="presParOf" srcId="{815EDF7B-AC93-4A61-87AA-CAA5D85C31A8}" destId="{6E76EADA-5F61-4A59-B2F8-FA10112079FC}" srcOrd="4" destOrd="0" presId="urn:microsoft.com/office/officeart/2016/7/layout/RoundedRectangleTimeline"/>
    <dgm:cxn modelId="{3783DE09-7B3D-423E-960C-ED9DB81E314E}" type="presParOf" srcId="{AB52B3CC-6563-466D-BFC3-9B6B5AFA0881}" destId="{A8189248-0785-43F1-844C-4DE92841F254}" srcOrd="1" destOrd="0" presId="urn:microsoft.com/office/officeart/2016/7/layout/RoundedRectangleTimeline"/>
    <dgm:cxn modelId="{38B07C9C-D21D-4E2B-A78B-C30877B2689A}" type="presParOf" srcId="{AB52B3CC-6563-466D-BFC3-9B6B5AFA0881}" destId="{218D9CD7-D48D-464C-9A1C-0F322EC540B3}" srcOrd="2" destOrd="0" presId="urn:microsoft.com/office/officeart/2016/7/layout/RoundedRectangleTimeline"/>
    <dgm:cxn modelId="{E6790483-7B9E-44FB-9EAE-A282A4B9AB73}" type="presParOf" srcId="{218D9CD7-D48D-464C-9A1C-0F322EC540B3}" destId="{30804A27-188E-4A17-8FFE-97BCCA0597B8}" srcOrd="0" destOrd="0" presId="urn:microsoft.com/office/officeart/2016/7/layout/RoundedRectangleTimeline"/>
    <dgm:cxn modelId="{B31BDB48-FB8E-47F4-8F76-B90009D28A96}" type="presParOf" srcId="{218D9CD7-D48D-464C-9A1C-0F322EC540B3}" destId="{DF65791B-462E-4589-B98D-F60587330CA8}" srcOrd="1" destOrd="0" presId="urn:microsoft.com/office/officeart/2016/7/layout/RoundedRectangleTimeline"/>
    <dgm:cxn modelId="{517AE913-68B2-41AC-BE20-5D4195845D6F}" type="presParOf" srcId="{218D9CD7-D48D-464C-9A1C-0F322EC540B3}" destId="{DBA410EB-5F61-4F46-92D9-C5B0AA59EE15}" srcOrd="2" destOrd="0" presId="urn:microsoft.com/office/officeart/2016/7/layout/RoundedRectangleTimeline"/>
    <dgm:cxn modelId="{0F089045-7542-47F1-8B17-68354869406A}" type="presParOf" srcId="{218D9CD7-D48D-464C-9A1C-0F322EC540B3}" destId="{E1220EDB-B75C-43A5-B862-97E4C09130A7}" srcOrd="3" destOrd="0" presId="urn:microsoft.com/office/officeart/2016/7/layout/RoundedRectangleTimeline"/>
    <dgm:cxn modelId="{79B44ECC-99D2-49DD-9DEE-58B1D2AE6C6C}" type="presParOf" srcId="{218D9CD7-D48D-464C-9A1C-0F322EC540B3}" destId="{D8849157-215F-4E70-9735-315E97B5AC5C}" srcOrd="4" destOrd="0" presId="urn:microsoft.com/office/officeart/2016/7/layout/RoundedRectangleTimeline"/>
    <dgm:cxn modelId="{6930EC12-FB60-44F8-973F-19AC06AA90BB}" type="presParOf" srcId="{AB52B3CC-6563-466D-BFC3-9B6B5AFA0881}" destId="{7C467054-22FE-4C18-9934-29D7168DFF63}" srcOrd="3" destOrd="0" presId="urn:microsoft.com/office/officeart/2016/7/layout/RoundedRectangleTimeline"/>
    <dgm:cxn modelId="{1F4A4777-E935-453F-A5B9-015C6946FC6A}" type="presParOf" srcId="{AB52B3CC-6563-466D-BFC3-9B6B5AFA0881}" destId="{3E3E944D-A6EC-4962-9AC1-C585A4F97BDA}" srcOrd="4" destOrd="0" presId="urn:microsoft.com/office/officeart/2016/7/layout/RoundedRectangleTimeline"/>
    <dgm:cxn modelId="{94AC8B5D-A9B9-4EF3-AD1C-6024606B5BF8}" type="presParOf" srcId="{3E3E944D-A6EC-4962-9AC1-C585A4F97BDA}" destId="{566B79CB-1A41-4F5C-BF91-58D94BF93913}" srcOrd="0" destOrd="0" presId="urn:microsoft.com/office/officeart/2016/7/layout/RoundedRectangleTimeline"/>
    <dgm:cxn modelId="{A151554E-10B3-429A-9E0D-D40262ED6857}" type="presParOf" srcId="{3E3E944D-A6EC-4962-9AC1-C585A4F97BDA}" destId="{B4723E2A-4FF1-452A-BD25-8EC364F15A6F}" srcOrd="1" destOrd="0" presId="urn:microsoft.com/office/officeart/2016/7/layout/RoundedRectangleTimeline"/>
    <dgm:cxn modelId="{329635D9-081F-4DC9-88AA-E074B7400415}" type="presParOf" srcId="{3E3E944D-A6EC-4962-9AC1-C585A4F97BDA}" destId="{440E9361-37D2-4157-AF38-7B49AD23708B}" srcOrd="2" destOrd="0" presId="urn:microsoft.com/office/officeart/2016/7/layout/RoundedRectangleTimeline"/>
    <dgm:cxn modelId="{0F0D3AEA-9F0C-400E-A955-6CD1F474B6A4}" type="presParOf" srcId="{3E3E944D-A6EC-4962-9AC1-C585A4F97BDA}" destId="{C45E7B63-1C71-483E-A3A8-705CE86D4D8E}" srcOrd="3" destOrd="0" presId="urn:microsoft.com/office/officeart/2016/7/layout/RoundedRectangleTimeline"/>
    <dgm:cxn modelId="{91F0BE33-39D4-4457-A5CC-3F1682DB166D}" type="presParOf" srcId="{3E3E944D-A6EC-4962-9AC1-C585A4F97BDA}" destId="{4174F691-D9D3-451C-9893-D177DC3AED58}" srcOrd="4" destOrd="0" presId="urn:microsoft.com/office/officeart/2016/7/layout/RoundedRectangleTimeline"/>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1E7-0584-46DD-8108-E9BF4F2B5005}">
      <dsp:nvSpPr>
        <dsp:cNvPr id="0" name=""/>
        <dsp:cNvSpPr/>
      </dsp:nvSpPr>
      <dsp:spPr>
        <a:xfrm rot="16200000">
          <a:off x="2328055" y="314278"/>
          <a:ext cx="363378" cy="3005230"/>
        </a:xfrm>
        <a:prstGeom prst="round2SameRect">
          <a:avLst/>
        </a:prstGeom>
        <a:solidFill>
          <a:schemeClr val="accent1">
            <a:shade val="80000"/>
            <a:hueOff val="0"/>
            <a:satOff val="0"/>
            <a:lumOff val="0"/>
            <a:alphaOff val="0"/>
          </a:schemeClr>
        </a:solidFill>
        <a:ln w="22225" cap="rnd"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2017</a:t>
          </a:r>
        </a:p>
      </dsp:txBody>
      <dsp:txXfrm rot="5400000">
        <a:off x="1024869" y="1652943"/>
        <a:ext cx="2987491" cy="327900"/>
      </dsp:txXfrm>
    </dsp:sp>
    <dsp:sp modelId="{5A1B764B-0DC5-47CD-BDEA-9E67799496EC}">
      <dsp:nvSpPr>
        <dsp:cNvPr id="0" name=""/>
        <dsp:cNvSpPr/>
      </dsp:nvSpPr>
      <dsp:spPr>
        <a:xfrm>
          <a:off x="5385"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5385" y="0"/>
        <a:ext cx="5008717" cy="1271825"/>
      </dsp:txXfrm>
    </dsp:sp>
    <dsp:sp modelId="{122B38A3-0442-4747-820C-1F37877E2B0E}">
      <dsp:nvSpPr>
        <dsp:cNvPr id="0" name=""/>
        <dsp:cNvSpPr/>
      </dsp:nvSpPr>
      <dsp:spPr>
        <a:xfrm>
          <a:off x="2509744" y="1344501"/>
          <a:ext cx="0" cy="290702"/>
        </a:xfrm>
        <a:prstGeom prst="line">
          <a:avLst/>
        </a:prstGeom>
        <a:noFill/>
        <a:ln w="12700" cap="rnd" cmpd="sng" algn="ctr">
          <a:solidFill>
            <a:schemeClr val="accent1">
              <a:shade val="90000"/>
              <a:hueOff val="93466"/>
              <a:satOff val="1924"/>
              <a:lumOff val="8231"/>
              <a:alphaOff val="0"/>
            </a:schemeClr>
          </a:solidFill>
          <a:prstDash val="dash"/>
        </a:ln>
        <a:effectLst/>
      </dsp:spPr>
      <dsp:style>
        <a:lnRef idx="1">
          <a:scrgbClr r="0" g="0" b="0"/>
        </a:lnRef>
        <a:fillRef idx="0">
          <a:scrgbClr r="0" g="0" b="0"/>
        </a:fillRef>
        <a:effectRef idx="0">
          <a:scrgbClr r="0" g="0" b="0"/>
        </a:effectRef>
        <a:fontRef idx="minor"/>
      </dsp:style>
    </dsp:sp>
    <dsp:sp modelId="{A73181F6-69BB-4A47-8277-4671A45AC8C8}">
      <dsp:nvSpPr>
        <dsp:cNvPr id="0" name=""/>
        <dsp:cNvSpPr/>
      </dsp:nvSpPr>
      <dsp:spPr>
        <a:xfrm>
          <a:off x="2473406" y="1271825"/>
          <a:ext cx="72675" cy="72675"/>
        </a:xfrm>
        <a:prstGeom prst="ellipse">
          <a:avLst/>
        </a:prstGeom>
        <a:solidFill>
          <a:schemeClr val="accent1">
            <a:shade val="80000"/>
            <a:hueOff val="0"/>
            <a:satOff val="0"/>
            <a:lumOff val="0"/>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0804A27-188E-4A17-8FFE-97BCCA0597B8}">
      <dsp:nvSpPr>
        <dsp:cNvPr id="0" name=""/>
        <dsp:cNvSpPr/>
      </dsp:nvSpPr>
      <dsp:spPr>
        <a:xfrm>
          <a:off x="4012359" y="1635204"/>
          <a:ext cx="3005230" cy="363378"/>
        </a:xfrm>
        <a:prstGeom prst="rect">
          <a:avLst/>
        </a:prstGeom>
        <a:solidFill>
          <a:schemeClr val="accent1">
            <a:shade val="80000"/>
            <a:hueOff val="223096"/>
            <a:satOff val="-4529"/>
            <a:lumOff val="15339"/>
            <a:alphaOff val="0"/>
          </a:schemeClr>
        </a:solidFill>
        <a:ln w="22225" cap="rnd" cmpd="sng" algn="ctr">
          <a:solidFill>
            <a:schemeClr val="accent1">
              <a:shade val="80000"/>
              <a:hueOff val="223096"/>
              <a:satOff val="-4529"/>
              <a:lumOff val="15339"/>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2018</a:t>
          </a:r>
        </a:p>
      </dsp:txBody>
      <dsp:txXfrm>
        <a:off x="4012359" y="1635204"/>
        <a:ext cx="3005230" cy="363378"/>
      </dsp:txXfrm>
    </dsp:sp>
    <dsp:sp modelId="{DF65791B-462E-4589-B98D-F60587330CA8}">
      <dsp:nvSpPr>
        <dsp:cNvPr id="0" name=""/>
        <dsp:cNvSpPr/>
      </dsp:nvSpPr>
      <dsp:spPr>
        <a:xfrm>
          <a:off x="3010616" y="2361961"/>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83820" rIns="0" bIns="0" numCol="1" spcCol="1270" anchor="t"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3010616" y="2361961"/>
        <a:ext cx="5008717" cy="1271825"/>
      </dsp:txXfrm>
    </dsp:sp>
    <dsp:sp modelId="{DBA410EB-5F61-4F46-92D9-C5B0AA59EE15}">
      <dsp:nvSpPr>
        <dsp:cNvPr id="0" name=""/>
        <dsp:cNvSpPr/>
      </dsp:nvSpPr>
      <dsp:spPr>
        <a:xfrm>
          <a:off x="5514975" y="1998582"/>
          <a:ext cx="0" cy="290702"/>
        </a:xfrm>
        <a:prstGeom prst="line">
          <a:avLst/>
        </a:prstGeom>
        <a:noFill/>
        <a:ln w="12700" cap="rnd" cmpd="sng" algn="ctr">
          <a:solidFill>
            <a:schemeClr val="accent1">
              <a:shade val="90000"/>
              <a:hueOff val="140199"/>
              <a:satOff val="2886"/>
              <a:lumOff val="12346"/>
              <a:alphaOff val="0"/>
            </a:schemeClr>
          </a:solidFill>
          <a:prstDash val="dash"/>
        </a:ln>
        <a:effectLst/>
      </dsp:spPr>
      <dsp:style>
        <a:lnRef idx="1">
          <a:scrgbClr r="0" g="0" b="0"/>
        </a:lnRef>
        <a:fillRef idx="0">
          <a:scrgbClr r="0" g="0" b="0"/>
        </a:fillRef>
        <a:effectRef idx="0">
          <a:scrgbClr r="0" g="0" b="0"/>
        </a:effectRef>
        <a:fontRef idx="minor"/>
      </dsp:style>
    </dsp:sp>
    <dsp:sp modelId="{E1220EDB-B75C-43A5-B862-97E4C09130A7}">
      <dsp:nvSpPr>
        <dsp:cNvPr id="0" name=""/>
        <dsp:cNvSpPr/>
      </dsp:nvSpPr>
      <dsp:spPr>
        <a:xfrm>
          <a:off x="5478637" y="2289285"/>
          <a:ext cx="72675" cy="72675"/>
        </a:xfrm>
        <a:prstGeom prst="ellipse">
          <a:avLst/>
        </a:prstGeom>
        <a:solidFill>
          <a:schemeClr val="accent1">
            <a:shade val="80000"/>
            <a:hueOff val="223096"/>
            <a:satOff val="-4529"/>
            <a:lumOff val="15339"/>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66B79CB-1A41-4F5C-BF91-58D94BF93913}">
      <dsp:nvSpPr>
        <dsp:cNvPr id="0" name=""/>
        <dsp:cNvSpPr/>
      </dsp:nvSpPr>
      <dsp:spPr>
        <a:xfrm rot="5400000">
          <a:off x="8338516" y="314278"/>
          <a:ext cx="363378" cy="3005230"/>
        </a:xfrm>
        <a:prstGeom prst="round2SameRect">
          <a:avLst/>
        </a:prstGeom>
        <a:solidFill>
          <a:schemeClr val="accent1">
            <a:shade val="80000"/>
            <a:hueOff val="446191"/>
            <a:satOff val="-9058"/>
            <a:lumOff val="30677"/>
            <a:alphaOff val="0"/>
          </a:schemeClr>
        </a:solidFill>
        <a:ln w="22225" cap="rnd" cmpd="sng" algn="ctr">
          <a:solidFill>
            <a:schemeClr val="accent1">
              <a:shade val="80000"/>
              <a:hueOff val="446191"/>
              <a:satOff val="-9058"/>
              <a:lumOff val="30677"/>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1">
          <a:noAutofit/>
        </a:bodyPr>
        <a:lstStyle/>
        <a:p>
          <a:pPr marL="0" lvl="0" indent="0" algn="ctr" defTabSz="488950">
            <a:lnSpc>
              <a:spcPct val="90000"/>
            </a:lnSpc>
            <a:spcBef>
              <a:spcPct val="0"/>
            </a:spcBef>
            <a:spcAft>
              <a:spcPct val="35000"/>
            </a:spcAft>
            <a:buNone/>
          </a:pPr>
          <a:r>
            <a:rPr lang="en-US" sz="1100" kern="1200" dirty="0"/>
            <a:t>2019</a:t>
          </a:r>
        </a:p>
      </dsp:txBody>
      <dsp:txXfrm rot="-5400000">
        <a:off x="7017591" y="1652943"/>
        <a:ext cx="2987491" cy="327900"/>
      </dsp:txXfrm>
    </dsp:sp>
    <dsp:sp modelId="{B4723E2A-4FF1-452A-BD25-8EC364F15A6F}">
      <dsp:nvSpPr>
        <dsp:cNvPr id="0" name=""/>
        <dsp:cNvSpPr/>
      </dsp:nvSpPr>
      <dsp:spPr>
        <a:xfrm>
          <a:off x="6015846" y="0"/>
          <a:ext cx="5008717" cy="12718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83820" numCol="1" spcCol="1270" anchor="b" anchorCtr="1">
          <a:noAutofit/>
        </a:bodyPr>
        <a:lstStyle/>
        <a:p>
          <a:pPr marL="0" lvl="0" indent="0" algn="ctr" defTabSz="488950">
            <a:lnSpc>
              <a:spcPct val="90000"/>
            </a:lnSpc>
            <a:spcBef>
              <a:spcPct val="0"/>
            </a:spcBef>
            <a:spcAft>
              <a:spcPct val="35000"/>
            </a:spcAft>
            <a:buNone/>
          </a:pPr>
          <a:r>
            <a:rPr lang="en-US" sz="1100" kern="1200" dirty="0"/>
            <a:t>Lorem ipsum dolor sit amet</a:t>
          </a:r>
        </a:p>
      </dsp:txBody>
      <dsp:txXfrm>
        <a:off x="6015846" y="0"/>
        <a:ext cx="5008717" cy="1271825"/>
      </dsp:txXfrm>
    </dsp:sp>
    <dsp:sp modelId="{440E9361-37D2-4157-AF38-7B49AD23708B}">
      <dsp:nvSpPr>
        <dsp:cNvPr id="0" name=""/>
        <dsp:cNvSpPr/>
      </dsp:nvSpPr>
      <dsp:spPr>
        <a:xfrm>
          <a:off x="8520205" y="1344501"/>
          <a:ext cx="0" cy="290702"/>
        </a:xfrm>
        <a:prstGeom prst="line">
          <a:avLst/>
        </a:prstGeom>
        <a:noFill/>
        <a:ln w="12700" cap="rnd" cmpd="sng" algn="ctr">
          <a:solidFill>
            <a:schemeClr val="accent1">
              <a:shade val="90000"/>
              <a:hueOff val="186931"/>
              <a:satOff val="3848"/>
              <a:lumOff val="16461"/>
              <a:alphaOff val="0"/>
            </a:schemeClr>
          </a:solidFill>
          <a:prstDash val="dash"/>
        </a:ln>
        <a:effectLst/>
      </dsp:spPr>
      <dsp:style>
        <a:lnRef idx="1">
          <a:scrgbClr r="0" g="0" b="0"/>
        </a:lnRef>
        <a:fillRef idx="0">
          <a:scrgbClr r="0" g="0" b="0"/>
        </a:fillRef>
        <a:effectRef idx="0">
          <a:scrgbClr r="0" g="0" b="0"/>
        </a:effectRef>
        <a:fontRef idx="minor"/>
      </dsp:style>
    </dsp:sp>
    <dsp:sp modelId="{C45E7B63-1C71-483E-A3A8-705CE86D4D8E}">
      <dsp:nvSpPr>
        <dsp:cNvPr id="0" name=""/>
        <dsp:cNvSpPr/>
      </dsp:nvSpPr>
      <dsp:spPr>
        <a:xfrm>
          <a:off x="8483867" y="1271825"/>
          <a:ext cx="72675" cy="72675"/>
        </a:xfrm>
        <a:prstGeom prst="ellipse">
          <a:avLst/>
        </a:prstGeom>
        <a:solidFill>
          <a:schemeClr val="accent1">
            <a:shade val="80000"/>
            <a:hueOff val="446191"/>
            <a:satOff val="-9058"/>
            <a:lumOff val="30677"/>
            <a:alphaOff val="0"/>
          </a:schemeClr>
        </a:solidFill>
        <a:ln w="2222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RoundedRectangleTimeline">
  <dgm:title val="Rounded Rectangle Timeline"/>
  <dgm:desc val="Use to show a list of events in chronological order. An invisible box contains the description while the date is shown in rectangles, except for the first and last node where the corners of the rectangle are rounded. It can display large amount of text and long descriptive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Name0">
    <dgm:varLst>
      <dgm:chMax/>
      <dgm:chPref/>
      <dgm:animLvl val="lvl"/>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constrLst>
      <dgm:constr type="primFontSz" for="des" forName="parent" val="18"/>
      <dgm:constr type="primFontSz" for="des" forName="Childtext" val="18"/>
      <dgm:constr type="primFontSz" for="des" forName="Childtext" refType="primFontSz" refFor="des" refForName="parent" op="lte"/>
      <dgm:constr type="w" for="ch" forName="composite" refType="w"/>
      <dgm:constr type="h" for="ch" forName="composite" refType="h"/>
      <dgm:constr type="w" for="ch" forName="spaceBetweenRectangles" refType="w" refFor="ch" refForName="composite" fact="-0.4"/>
      <dgm:constr type="w" for="ch" ptType="sibTrans" op="equ"/>
      <dgm:constr type="primFontSz" for="des" forName="parent" op="equ"/>
      <dgm:constr type="primFontSz" for="des" forName="Childtext" op="equ"/>
      <dgm:constr type="primFontSz" for="des" forName="parent1" val="18"/>
      <dgm:constr type="primFontSz" for="des" forName="Childtext1" val="18"/>
      <dgm:constr type="primFontSz" for="des" forName="Childtext1" refType="primFontSz" refFor="des" refForName="parent1" op="lte"/>
      <dgm:constr type="w" for="ch" forName="composite1" refType="w"/>
      <dgm:constr type="h" for="ch" forName="composite1" refType="h"/>
      <dgm:constr type="w" for="ch" forName="spaceBetweenRectangles1" refType="w" refFor="ch" refForName="composite1" fact="-0.4"/>
      <dgm:constr type="primFontSz" for="des" forName="parent1" op="equ"/>
      <dgm:constr type="primFontSz" for="des" forName="Childtext1" op="equ"/>
    </dgm:constrLst>
    <dgm:choose name="layoutByNodeCnt">
      <dgm:if name="twoOrLessNodes" axis="ch" ptType="node" func="cnt" op="lte" val="2">
        <dgm:forEach name="nodesForEach" axis="ch" ptType="node">
          <dgm:layoutNode name="composite">
            <dgm:alg type="composite"/>
            <dgm:shape xmlns:r="http://schemas.openxmlformats.org/officeDocument/2006/relationships" r:blip="">
              <dgm:adjLst/>
            </dgm:shape>
            <dgm:choose name="casesForFirstAndLastNode1">
              <dgm:if name="startNode1" axis="self" ptType="node" func="pos" op="equ" val="1">
                <dgm:choose name="removeLineWhenOnlyOneNode1">
                  <dgm:if name="ifOnlyOneNode1" axis="followSib" ptType="node" func="cnt" op="equ" val="0">
                    <dgm:constrLst>
                      <dgm:constr type="w" for="ch" forName="parent" refType="w" fact="0.95"/>
                      <dgm:constr type="l" for="ch" forName="parent" refType="w" fact="0.025"/>
                      <dgm:constr type="t" for="ch" forName="parent" refType="h" fact="0.45"/>
                      <dgm:constr type="h" for="ch" forName="parent" refType="h" fact="0.1"/>
                      <dgm:constr type="l" for="ch" forName="Childtext" refType="w" fact="0.025"/>
                      <dgm:constr type="w" for="ch" forName="Childtext" refType="w" fact="0.95"/>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if>
                  <dgm:else name="ifMoreThanOne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w" for="ch" forName="ConnectLine"/>
                      <dgm:constr type="h" for="ch" forName="ConnectLine" refType="h" fact="0.08"/>
                      <dgm:constr type="t" for="ch" forName="ConnectLine" refType="h" fact="0.37"/>
                      <dgm:constr type="ctrX" for="ch" forName="ConnectLine" refType="w" fact="0.5"/>
                      <dgm:constr type="w" for="ch" forName="ConnectLineEnd" refType="h" fact="0.02"/>
                      <dgm:constr type="h" for="ch" forName="ConnectLineEnd" refType="h" fact="0.02"/>
                      <dgm:constr type="t" for="ch" forName="ConnectLineEnd" refType="h" fact="0.35"/>
                      <dgm:constr type="ctrX" for="ch" forName="ConnectLineEnd" refType="w" fact="0.5"/>
                      <dgm:constr type="w" for="ch" forName="EmptyPane" refType="w"/>
                      <dgm:constr type="t" for="ch" forName="EmptyPane" refType="h" fact="0.55"/>
                      <dgm:constr type="h" for="ch" forName="EmptyPane" refType="h" fact="0.45"/>
                    </dgm:constrLst>
                  </dgm:else>
                </dgm:choose>
              </dgm:if>
              <dgm:else name="notStartNode1">
                <dgm:constrLst>
                  <dgm:constr type="w" for="ch" forName="parent" refType="w" fact="0.6"/>
                  <dgm:constr type="l" for="ch" forName="parent" refType="w" fact="0.2"/>
                  <dgm:constr type="t" for="ch" forName="parent" refType="h" fact="0.45"/>
                  <dgm:constr type="h" for="ch" forName="parent" refType="h" fact="0.1"/>
                  <dgm:constr type="l" for="ch" forName="Childtext" refType="w" fact="0.2"/>
                  <dgm:constr type="w" for="ch" forName="Childtext" refType="w" fact="0.6"/>
                  <dgm:constr type="h" for="ch" forName="Childtext" refType="h" fact="0.35"/>
                  <dgm:constr type="t" for="ch" forName="Childtext" refType="h" fact="0.65"/>
                  <dgm:constr type="w" for="ch" forName="ConnectLine"/>
                  <dgm:constr type="h" for="ch" forName="ConnectLine" refType="h" fact="0.08"/>
                  <dgm:constr type="t" for="ch" forName="ConnectLine" refType="h" fact="0.55"/>
                  <dgm:constr type="ctrX" for="ch" forName="ConnectLine" refType="w" fact="0.5"/>
                  <dgm:constr type="w" for="ch" forName="ConnectLineEnd" refType="h" fact="0.02"/>
                  <dgm:constr type="h" for="ch" forName="ConnectLineEnd" refType="h" fact="0.02"/>
                  <dgm:constr type="b" for="ch" forName="ConnectLineEnd" refType="h" fact="0.65"/>
                  <dgm:constr type="ctrX" for="ch" forName="ConnectLineEnd" refType="w" fact="0.5"/>
                  <dgm:constr type="w" for="ch" forName="EmptyPane" refType="w"/>
                  <dgm:constr type="h" for="ch" forName="EmptyPane" refType="h" fact="0.45"/>
                </dgm:constrLst>
              </dgm:else>
            </dgm:choose>
            <dgm:layoutNode name="parent"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
                <dgm:if name="startNode" axis="self" ptType="node" func="pos" op="equ" val="1">
                  <dgm:choose name="removeLineWhenOnlyOneNode">
                    <dgm:if name="ifOnlyOneNode" axis="followSib" ptType="node" func="cnt" op="equ" val="0">
                      <dgm:shape xmlns:r="http://schemas.openxmlformats.org/officeDocument/2006/relationships" type="roundRect" r:blip="">
                        <dgm:adjLst/>
                      </dgm:shape>
                    </dgm:if>
                    <dgm:else name="ifMoreThanOneNode">
                      <dgm:choose name="Name18">
                        <dgm:if name="Name19" func="var" arg="dir" op="equ" val="norm">
                          <dgm:shape xmlns:r="http://schemas.openxmlformats.org/officeDocument/2006/relationships" rot="-90" type="round2SameRect" r:blip="">
                            <dgm:adjLst/>
                          </dgm:shape>
                        </dgm:if>
                        <dgm:else name="Name20">
                          <dgm:shape xmlns:r="http://schemas.openxmlformats.org/officeDocument/2006/relationships" rot="90" type="round2SameRect" r:blip="">
                            <dgm:adjLst/>
                          </dgm:shape>
                        </dgm:else>
                      </dgm:choose>
                    </dgm:else>
                  </dgm:choose>
                </dgm:if>
                <dgm:else name="notStartNode">
                  <dgm:choose name="Name22">
                    <dgm:if name="Name23" axis="self" ptType="node" func="revPos" op="equ" val="1">
                      <dgm:choose name="Name24">
                        <dgm:if name="Name25" func="var" arg="dir" op="equ" val="norm">
                          <dgm:shape xmlns:r="http://schemas.openxmlformats.org/officeDocument/2006/relationships" rot="90" type="round2SameRect" r:blip="">
                            <dgm:adjLst/>
                          </dgm:shape>
                        </dgm:if>
                        <dgm:else name="Name26">
                          <dgm:shape xmlns:r="http://schemas.openxmlformats.org/officeDocument/2006/relationships" rot="-90" type="round2SameRect" r:blip="">
                            <dgm:adjLst/>
                          </dgm:shape>
                        </dgm:else>
                      </dgm:choose>
                    </dgm:if>
                    <dgm:else name="Name27">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 styleLbl="revTx">
              <dgm:varLst>
                <dgm:bulletEnabled val="1"/>
              </dgm:varLst>
              <dgm:choose name="casesForTxtDirLogic">
                <dgm:if name="Name77"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 styleLbl="lnNode1">
              <dgm:alg type="sp"/>
              <dgm:shape xmlns:r="http://schemas.openxmlformats.org/officeDocument/2006/relationships" type="ellipse" r:blip="">
                <dgm:adjLst/>
              </dgm:shape>
              <dgm:presOf/>
              <dgm:constrLst/>
            </dgm:layoutNode>
            <dgm:layoutNode name="EmptyPane">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if>
      <dgm:else name="moreThanTwoNodes">
        <dgm:forEach name="nodesForEach1" axis="ch" ptType="node">
          <dgm:layoutNode name="composite1">
            <dgm:alg type="composite"/>
            <dgm:shape xmlns:r="http://schemas.openxmlformats.org/officeDocument/2006/relationships" r:blip="">
              <dgm:adjLst/>
            </dgm:shape>
            <dgm:choose name="casesForSnakingLogic21">
              <dgm:if name="oddNode21" axis="self" ptType="node" func="posOdd" op="equ" val="1">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w" for="ch" forName="ConnectLine1"/>
                  <dgm:constr type="h" for="ch" forName="ConnectLine1" refType="h" fact="0.08"/>
                  <dgm:constr type="t" for="ch" forName="ConnectLine1" refType="h" fact="0.37"/>
                  <dgm:constr type="ctrX" for="ch" forName="ConnectLine1" refType="w" fact="0.5"/>
                  <dgm:constr type="w" for="ch" forName="ConnectLineEnd1" refType="h" fact="0.02"/>
                  <dgm:constr type="h" for="ch" forName="ConnectLineEnd1" refType="h" fact="0.02"/>
                  <dgm:constr type="t" for="ch" forName="ConnectLineEnd1" refType="h" fact="0.35"/>
                  <dgm:constr type="ctrX" for="ch" forName="ConnectLineEnd1" refType="w" fact="0.5"/>
                  <dgm:constr type="w" for="ch" forName="EmptyPane1" refType="w"/>
                  <dgm:constr type="t" for="ch" forName="EmptyPane1" refType="h" fact="0.55"/>
                  <dgm:constr type="h" for="ch" forName="EmptyPane1" refType="h" fact="0.45"/>
                </dgm:constrLst>
              </dgm:if>
              <dgm:else name="evenNode2">
                <dgm:constrLst>
                  <dgm:constr type="w" for="ch" forName="parent1" refType="w" fact="0.6"/>
                  <dgm:constr type="l" for="ch" forName="parent1" refType="w" fact="0.2"/>
                  <dgm:constr type="t" for="ch" forName="parent1" refType="h" fact="0.45"/>
                  <dgm:constr type="h" for="ch" forName="parent1" refType="h" fact="0.1"/>
                  <dgm:constr type="w" for="ch" forName="Childtext1" refType="w"/>
                  <dgm:constr type="h" for="ch" forName="Childtext1" refType="h" fact="0.35"/>
                  <dgm:constr type="t" for="ch" forName="Childtext1" refType="h" fact="0.65"/>
                  <dgm:constr type="w" for="ch" forName="ConnectLine1"/>
                  <dgm:constr type="h" for="ch" forName="ConnectLine1" refType="h" fact="0.08"/>
                  <dgm:constr type="t" for="ch" forName="ConnectLine1" refType="h" fact="0.55"/>
                  <dgm:constr type="ctrX" for="ch" forName="ConnectLine1" refType="w" fact="0.5"/>
                  <dgm:constr type="w" for="ch" forName="ConnectLineEnd1" refType="h" fact="0.02"/>
                  <dgm:constr type="h" for="ch" forName="ConnectLineEnd1" refType="h" fact="0.02"/>
                  <dgm:constr type="b" for="ch" forName="ConnectLineEnd1" refType="h" fact="0.65"/>
                  <dgm:constr type="ctrX" for="ch" forName="ConnectLineEnd1" refType="w" fact="0.5"/>
                  <dgm:constr type="w" for="ch" forName="EmptyPane1" refType="w"/>
                  <dgm:constr type="h" for="ch" forName="EmptyPane1" refType="h" fact="0.45"/>
                </dgm:constrLst>
              </dgm:else>
            </dgm:choose>
            <dgm:layoutNode name="parent1" styleLbl="alignNode1">
              <dgm:varLst>
                <dgm:chMax val="1"/>
                <dgm:chPref val="1"/>
                <dgm:bulletEnabled val="1"/>
              </dgm:varLst>
              <dgm:alg type="tx">
                <dgm:param type="txAnchorHorz" val="ctr"/>
                <dgm:param type="txAnchorVert" val="mid"/>
                <dgm:param type="parTxLTRAlign" val="ctr"/>
                <dgm:param type="parTxRTLAlign" val="ctr"/>
              </dgm:alg>
              <dgm:choose name="casesForFirstAndLastNode12">
                <dgm:if name="startNode12" axis="self" ptType="node" func="pos" op="equ" val="1">
                  <dgm:choose name="removeLineWhenOnlyOneNode12">
                    <dgm:if name="ifOnlyOneNode12" axis="followSib" ptType="node" func="cnt" op="equ" val="0">
                      <dgm:shape xmlns:r="http://schemas.openxmlformats.org/officeDocument/2006/relationships" type="roundRect" r:blip="">
                        <dgm:adjLst/>
                      </dgm:shape>
                    </dgm:if>
                    <dgm:else name="ifMoreThanOneNode12">
                      <dgm:choose name="Name181">
                        <dgm:if name="Name191" func="var" arg="dir" op="equ" val="norm">
                          <dgm:shape xmlns:r="http://schemas.openxmlformats.org/officeDocument/2006/relationships" rot="-90" type="round2SameRect" r:blip="">
                            <dgm:adjLst/>
                          </dgm:shape>
                        </dgm:if>
                        <dgm:else name="Name201">
                          <dgm:shape xmlns:r="http://schemas.openxmlformats.org/officeDocument/2006/relationships" rot="90" type="round2SameRect" r:blip="">
                            <dgm:adjLst/>
                          </dgm:shape>
                        </dgm:else>
                      </dgm:choose>
                    </dgm:else>
                  </dgm:choose>
                </dgm:if>
                <dgm:else name="notStartNode12">
                  <dgm:choose name="Name221">
                    <dgm:if name="Name231" axis="self" ptType="node" func="revPos" op="equ" val="1">
                      <dgm:choose name="Name241">
                        <dgm:if name="Name251" func="var" arg="dir" op="equ" val="norm">
                          <dgm:shape xmlns:r="http://schemas.openxmlformats.org/officeDocument/2006/relationships" rot="90" type="round2SameRect" r:blip="">
                            <dgm:adjLst/>
                          </dgm:shape>
                        </dgm:if>
                        <dgm:else name="Name261">
                          <dgm:shape xmlns:r="http://schemas.openxmlformats.org/officeDocument/2006/relationships" rot="-90" type="round2SameRect" r:blip="">
                            <dgm:adjLst/>
                          </dgm:shape>
                        </dgm:else>
                      </dgm:choose>
                    </dgm:if>
                    <dgm:else name="Name271">
                      <dgm:shape xmlns:r="http://schemas.openxmlformats.org/officeDocument/2006/relationships" type="rect" r:blip="">
                        <dgm:adjLst/>
                      </dgm:shape>
                    </dgm:else>
                  </dgm:choose>
                </dgm:else>
              </dgm:choose>
              <dgm:presOf axis="self" ptType="node"/>
              <dgm:constrLst>
                <dgm:constr type="lMarg" refType="primFontSz" fact="0.6"/>
                <dgm:constr type="rMarg" refType="primFontSz" fact="0.6"/>
                <dgm:constr type="tMarg" refType="primFontSz" fact="0.6"/>
                <dgm:constr type="bMarg" refType="primFontSz" fact="0.6"/>
              </dgm:constrLst>
              <dgm:ruleLst>
                <dgm:rule type="primFontSz" val="11" fact="NaN" max="NaN"/>
              </dgm:ruleLst>
            </dgm:layoutNode>
            <dgm:layoutNode name="Childtext1" styleLbl="revTx">
              <dgm:varLst>
                <dgm:bulletEnabled val="1"/>
              </dgm:varLst>
              <dgm:choose name="casesForTxtDirLogic1">
                <dgm:if name="Name771" axis="self" ptType="node" func="posOdd" op="equ" val="1">
                  <dgm:alg type="tx">
                    <dgm:param type="txAnchorVert" val="b"/>
                    <dgm:param type="txAnchorHorz" val="ctr"/>
                    <dgm:param type="parTxLTRAlign" val="ctr"/>
                    <dgm:param type="parTxRTLAlign" val="ctr"/>
                  </dgm:alg>
                  <dgm:constrLst>
                    <dgm:constr type="lMarg"/>
                    <dgm:constr type="rMarg"/>
                    <dgm:constr type="tMarg"/>
                    <dgm:constr type="bMarg" refType="primFontSz" fact="0.6"/>
                  </dgm:constrLst>
                </dgm:if>
                <dgm:else name="Name881">
                  <dgm:alg type="tx">
                    <dgm:param type="txAnchorVert" val="t"/>
                    <dgm:param type="txAnchorHorz" val="ctr"/>
                    <dgm:param type="parTxLTRAlign" val="ctr"/>
                    <dgm:param type="parTxRTLAlign" val="ctr"/>
                  </dgm:alg>
                  <dgm:constrLst>
                    <dgm:constr type="lMarg"/>
                    <dgm:constr type="rMarg"/>
                    <dgm:constr type="tMarg" refType="primFontSz" fact="0.6"/>
                    <dgm:constr type="bMarg"/>
                  </dgm:constrLst>
                </dgm:else>
              </dgm:choose>
              <dgm:shape xmlns:r="http://schemas.openxmlformats.org/officeDocument/2006/relationships" type="rect" r:blip="">
                <dgm:adjLst/>
              </dgm:shape>
              <dgm:presOf axis="ch" ptType="node"/>
              <dgm:ruleLst>
                <dgm:rule type="primFontSz" val="11" fact="NaN" max="NaN"/>
              </dgm:ruleLst>
            </dgm:layoutNode>
            <dgm:layoutNode name="ConnectLine1" styleLbl="sibTrans1D1">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LineEnd1" styleLbl="lnNode1">
              <dgm:alg type="sp"/>
              <dgm:shape xmlns:r="http://schemas.openxmlformats.org/officeDocument/2006/relationships" type="ellipse" r:blip="">
                <dgm:adjLst/>
              </dgm:shape>
              <dgm:presOf/>
              <dgm:constrLst/>
            </dgm:layoutNode>
            <dgm:layoutNode name="EmptyPane1">
              <dgm:alg type="sp"/>
              <dgm:shape xmlns:r="http://schemas.openxmlformats.org/officeDocument/2006/relationships" r:blip="">
                <dgm:adjLst/>
              </dgm:shape>
              <dgm:presOf/>
              <dgm:constrLst/>
            </dgm:layoutNode>
          </dgm:layoutNode>
          <dgm:forEach name="Name281" axis="followSib" ptType="sibTrans" cnt="1">
            <dgm:layoutNode name="spaceBetweenRectangles1">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9/8/2025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9/8/2025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9/8/2025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9/8/2025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9/8/2025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9/8/2025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9/8/2025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9/8/2025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9/8/2025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9/8/2025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9/8/2025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9/8/2025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dirty="0"/>
              <a:t>Investigating Economic and environmental impacts of large-scale wind farms</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4" name="Rectangle 3">
            <a:extLst>
              <a:ext uri="{FF2B5EF4-FFF2-40B4-BE49-F238E27FC236}">
                <a16:creationId xmlns:a16="http://schemas.microsoft.com/office/drawing/2014/main" id="{5A869122-875F-A7B8-D722-4763B90D38DD}"/>
              </a:ext>
            </a:extLst>
          </p:cNvPr>
          <p:cNvSpPr/>
          <p:nvPr/>
        </p:nvSpPr>
        <p:spPr>
          <a:xfrm>
            <a:off x="446531" y="2460498"/>
            <a:ext cx="4783289" cy="83312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81194" y="2495445"/>
            <a:ext cx="10993546" cy="755755"/>
          </a:xfrm>
        </p:spPr>
        <p:txBody>
          <a:bodyPr>
            <a:noAutofit/>
          </a:bodyPr>
          <a:lstStyle/>
          <a:p>
            <a:r>
              <a:rPr lang="en-US" b="1" dirty="0">
                <a:solidFill>
                  <a:schemeClr val="tx1"/>
                </a:solidFill>
              </a:rPr>
              <a:t>Albert </a:t>
            </a:r>
            <a:r>
              <a:rPr lang="en-US" b="1" dirty="0" err="1">
                <a:solidFill>
                  <a:schemeClr val="tx1"/>
                </a:solidFill>
              </a:rPr>
              <a:t>disi</a:t>
            </a:r>
            <a:r>
              <a:rPr lang="en-US" b="1" dirty="0">
                <a:solidFill>
                  <a:schemeClr val="tx1"/>
                </a:solidFill>
              </a:rPr>
              <a:t>: 1034777</a:t>
            </a:r>
          </a:p>
          <a:p>
            <a:r>
              <a:rPr lang="en-US" b="1" dirty="0">
                <a:solidFill>
                  <a:schemeClr val="tx1"/>
                </a:solidFill>
              </a:rPr>
              <a:t>Lecturer: </a:t>
            </a:r>
            <a:r>
              <a:rPr lang="en-US" b="1" dirty="0" err="1">
                <a:solidFill>
                  <a:schemeClr val="tx1"/>
                </a:solidFill>
              </a:rPr>
              <a:t>Elicah</a:t>
            </a:r>
            <a:r>
              <a:rPr lang="en-US" b="1" dirty="0">
                <a:solidFill>
                  <a:schemeClr val="tx1"/>
                </a:solidFill>
              </a:rPr>
              <a:t> </a:t>
            </a:r>
            <a:r>
              <a:rPr lang="en-US" b="1" dirty="0" err="1">
                <a:solidFill>
                  <a:schemeClr val="tx1"/>
                </a:solidFill>
              </a:rPr>
              <a:t>wabululu</a:t>
            </a:r>
            <a:endParaRPr lang="en-US" b="1" dirty="0">
              <a:solidFill>
                <a:schemeClr val="tx1"/>
              </a:solidFill>
            </a:endParaRPr>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Title Lorem Ipsum Dolor Sit Amet</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2834250016"/>
              </p:ext>
            </p:extLst>
          </p:nvPr>
        </p:nvGraphicFramePr>
        <p:xfrm>
          <a:off x="581025" y="2341563"/>
          <a:ext cx="11029950" cy="363378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3784652"/>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{D26ECFF3-E2B3-44E7-9075-0D0769439CAE}TF201209c3-d067-44f9-a26f-c8f216c4431347f6cf9d_win32-4021059b889a</Template>
  <TotalTime>7</TotalTime>
  <Words>41</Words>
  <Application>Microsoft Office PowerPoint</Application>
  <PresentationFormat>Widescreen</PresentationFormat>
  <Paragraphs>10</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Franklin Gothic Book</vt:lpstr>
      <vt:lpstr>Franklin Gothic Demi</vt:lpstr>
      <vt:lpstr>Wingdings 2</vt:lpstr>
      <vt:lpstr>DividendVTI</vt:lpstr>
      <vt:lpstr>Investigating Economic and environmental impacts of large-scale wind farms</vt:lpstr>
      <vt:lpstr>Title Lorem Ipsum Dolor Sit Amet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Investigating Economic and environmental impacts of large-scale wind farms</dc:title>
  <dc:creator>Administrator</dc:creator>
  <cp:lastModifiedBy>Administrator</cp:lastModifiedBy>
  <cp:revision>1</cp:revision>
  <dcterms:created xsi:type="dcterms:W3CDTF">2025-09-08T10:37:11Z</dcterms:created>
  <dcterms:modified xsi:type="dcterms:W3CDTF">2025-09-08T10:44:30Z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