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0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81092" y="2786058"/>
            <a:ext cx="861060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K.ROSHINI</a:t>
            </a:r>
            <a:endParaRPr lang="en-US" sz="2400" b="1" dirty="0"/>
          </a:p>
          <a:p>
            <a:r>
              <a:rPr lang="en-US" sz="2400" b="1" dirty="0"/>
              <a:t>REGISTER NO AND NMID: </a:t>
            </a:r>
            <a:r>
              <a:rPr lang="en-US" sz="2400" b="1" dirty="0" smtClean="0"/>
              <a:t>24132011802522083 ,       </a:t>
            </a:r>
          </a:p>
          <a:p>
            <a:r>
              <a:rPr lang="en-US" sz="2400" b="1" dirty="0" smtClean="0">
                <a:cs typeface="Calibri"/>
              </a:rPr>
              <a:t>                                               </a:t>
            </a:r>
            <a:r>
              <a:rPr lang="en-US" sz="2400" b="1" dirty="0" smtClean="0"/>
              <a:t>asanm20124132011802522083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BSC. COMPUTER SCIENCE</a:t>
            </a:r>
            <a:endParaRPr lang="en-US" sz="2400" b="1" dirty="0"/>
          </a:p>
          <a:p>
            <a:r>
              <a:rPr lang="en-US" sz="2400" b="1" dirty="0"/>
              <a:t>COLLEGE</a:t>
            </a:r>
            <a:r>
              <a:rPr lang="en-US" sz="2400" b="1" dirty="0" smtClean="0"/>
              <a:t>: ARIGNAR ANNA GOVERNMENT ARTS COLLEGE</a:t>
            </a:r>
          </a:p>
          <a:p>
            <a:r>
              <a:rPr lang="en-US" sz="2400" b="1" dirty="0" smtClean="0"/>
              <a:t>                   VILLUPURAM, ANNAMALAI UNIVERSITY</a:t>
            </a:r>
          </a:p>
          <a:p>
            <a:endParaRPr lang="en-US" sz="2400" b="1" dirty="0" smtClean="0"/>
          </a:p>
          <a:p>
            <a:endParaRPr lang="en-US" sz="2400" dirty="0" smtClean="0"/>
          </a:p>
          <a:p>
            <a:r>
              <a:rPr lang="en-US" sz="2400" dirty="0" smtClean="0"/>
              <a:t>                   </a:t>
            </a:r>
            <a:endParaRPr lang="en-US" sz="2400" dirty="0"/>
          </a:p>
          <a:p>
            <a:r>
              <a:rPr lang="en-US" sz="2400" dirty="0"/>
              <a:t>           </a:t>
            </a:r>
            <a:r>
              <a:rPr lang="en-US" sz="2400" dirty="0" smtClean="0"/>
              <a:t>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Screenshot (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2398" y="2928934"/>
            <a:ext cx="3500462" cy="3014644"/>
          </a:xfrm>
          <a:prstGeom prst="rect">
            <a:avLst/>
          </a:prstGeom>
        </p:spPr>
      </p:pic>
      <p:pic>
        <p:nvPicPr>
          <p:cNvPr id="14" name="Picture 13" descr="Screenshot (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38612" y="2928934"/>
            <a:ext cx="3650462" cy="3014644"/>
          </a:xfrm>
          <a:prstGeom prst="rect">
            <a:avLst/>
          </a:prstGeom>
        </p:spPr>
      </p:pic>
      <p:pic>
        <p:nvPicPr>
          <p:cNvPr id="15" name="Picture 14" descr="Screenshot (3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10578" y="2928934"/>
            <a:ext cx="3357586" cy="30146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52464" y="1785926"/>
            <a:ext cx="7557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The design is responsive, ensuring the resume displays properly on desktops, </a:t>
            </a:r>
          </a:p>
          <a:p>
            <a:r>
              <a:rPr lang="en-US" b="1" dirty="0" smtClean="0"/>
              <a:t>Tablets and mobile device.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2398" y="2071678"/>
            <a:ext cx="9906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 digital portfolio is an effective way to showcase skills, projects and achievements in a  professional and accessible format. It  enhances personal branding, is easy to update,</a:t>
            </a:r>
          </a:p>
          <a:p>
            <a:r>
              <a:rPr lang="en-US" sz="2000" b="1" dirty="0" smtClean="0"/>
              <a:t>and helps create better academic and career opportunities</a:t>
            </a:r>
            <a:r>
              <a:rPr lang="en-US" b="1" dirty="0" smtClean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9106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 smtClean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2309786" y="2238838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DIGITAL PORTFOLIO</a:t>
            </a:r>
            <a:endParaRPr 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9713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23836" y="2000240"/>
            <a:ext cx="110705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DESIGN AND DEVELOP A RESPONSIVE DIGITAL PORTFOLIO THAT IS EASY TO </a:t>
            </a:r>
          </a:p>
          <a:p>
            <a:r>
              <a:rPr lang="en-US" sz="2000" b="1" dirty="0" smtClean="0"/>
              <a:t>UPDATE AND ACCESSIBLE ON ALL DEVICES</a:t>
            </a:r>
          </a:p>
          <a:p>
            <a:endParaRPr lang="en-US" sz="1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378788" y="1928802"/>
            <a:ext cx="118132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The Digital Portfolio is  a simple and responsive website to showcase personal details, </a:t>
            </a:r>
          </a:p>
          <a:p>
            <a:r>
              <a:rPr lang="en-US" sz="2000" b="1" dirty="0" smtClean="0"/>
              <a:t>skills, projects and achievements. It is built using HTML and CSS for a clean design</a:t>
            </a:r>
          </a:p>
          <a:p>
            <a:r>
              <a:rPr lang="en-US" sz="2000" b="1" dirty="0" smtClean="0"/>
              <a:t>and easy updates. This portfolio acts as an online resume and helps create a </a:t>
            </a:r>
          </a:p>
          <a:p>
            <a:r>
              <a:rPr lang="en-US" sz="2000" b="1" dirty="0" smtClean="0"/>
              <a:t>strong professional identity</a:t>
            </a:r>
            <a:r>
              <a:rPr lang="en-US" sz="1600" b="1" dirty="0" smtClean="0"/>
              <a:t>.</a:t>
            </a:r>
            <a:endParaRPr lang="en-US" sz="1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595274" y="20716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81026" y="1928802"/>
            <a:ext cx="380815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RECRUITERS</a:t>
            </a:r>
          </a:p>
          <a:p>
            <a:r>
              <a:rPr lang="en-US" sz="2800" b="1" dirty="0" smtClean="0"/>
              <a:t>EMPLOYERS</a:t>
            </a:r>
          </a:p>
          <a:p>
            <a:r>
              <a:rPr lang="en-US" sz="2800" b="1" dirty="0" smtClean="0"/>
              <a:t>TEACHERS</a:t>
            </a:r>
          </a:p>
          <a:p>
            <a:r>
              <a:rPr lang="en-US" sz="2800" b="1" dirty="0" smtClean="0"/>
              <a:t>CLIENTS</a:t>
            </a:r>
          </a:p>
          <a:p>
            <a:r>
              <a:rPr lang="en-US" sz="2800" b="1" dirty="0" smtClean="0"/>
              <a:t>COLLABORATORS</a:t>
            </a:r>
          </a:p>
          <a:p>
            <a:r>
              <a:rPr lang="en-US" sz="2800" b="1" dirty="0" smtClean="0"/>
              <a:t>THE PORTFOLIO OWNER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595274" y="2000240"/>
            <a:ext cx="775000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TOOLS:  HTML, CSS, </a:t>
            </a:r>
            <a:r>
              <a:rPr lang="en-US" sz="2000" b="1" dirty="0" err="1" smtClean="0"/>
              <a:t>Javascript</a:t>
            </a:r>
            <a:r>
              <a:rPr lang="en-US" sz="2000" b="1" dirty="0" smtClean="0"/>
              <a:t>, code editors(</a:t>
            </a:r>
            <a:r>
              <a:rPr lang="en-US" sz="2000" b="1" dirty="0" err="1" smtClean="0"/>
              <a:t>vs</a:t>
            </a:r>
            <a:r>
              <a:rPr lang="en-US" sz="2000" b="1" dirty="0" smtClean="0"/>
              <a:t> code), hosting platforms</a:t>
            </a:r>
          </a:p>
          <a:p>
            <a:r>
              <a:rPr lang="en-US" sz="2000" b="1" dirty="0" smtClean="0"/>
              <a:t>               (</a:t>
            </a:r>
            <a:r>
              <a:rPr lang="en-US" sz="2000" b="1" dirty="0" err="1" smtClean="0"/>
              <a:t>GitHub</a:t>
            </a:r>
            <a:r>
              <a:rPr lang="en-US" sz="2000" b="1" dirty="0" smtClean="0"/>
              <a:t> pages, </a:t>
            </a:r>
            <a:r>
              <a:rPr lang="en-US" sz="2000" b="1" dirty="0" err="1" smtClean="0"/>
              <a:t>Netlify</a:t>
            </a:r>
            <a:r>
              <a:rPr lang="en-US" sz="2000" b="1" dirty="0" smtClean="0"/>
              <a:t>), graphic tools( </a:t>
            </a:r>
            <a:r>
              <a:rPr lang="en-US" sz="2000" b="1" dirty="0" err="1" smtClean="0"/>
              <a:t>Canva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Figma</a:t>
            </a:r>
            <a:r>
              <a:rPr lang="en-US" sz="2000" b="1" dirty="0" smtClean="0"/>
              <a:t>).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TECHNIQUES: Responsive web design, clean layout structure, content </a:t>
            </a:r>
          </a:p>
          <a:p>
            <a:r>
              <a:rPr lang="en-US" sz="2000" b="1" dirty="0" smtClean="0"/>
              <a:t>                          organization, SEO basics, and regular updates.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952464" y="1571612"/>
            <a:ext cx="117081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 clean, responsive layout with a sections for About, </a:t>
            </a:r>
          </a:p>
          <a:p>
            <a:r>
              <a:rPr lang="en-US" sz="2000" b="1" dirty="0" smtClean="0"/>
              <a:t>Skills, Projects, Achievements and Contact using simple </a:t>
            </a:r>
          </a:p>
          <a:p>
            <a:r>
              <a:rPr lang="en-US" sz="2000" b="1" dirty="0" smtClean="0"/>
              <a:t>colors and easy navigation </a:t>
            </a:r>
            <a:endParaRPr lang="en-US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5340" y="2214554"/>
            <a:ext cx="86131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Showcase personal details, skills, projects, and achievements; offers responsive</a:t>
            </a:r>
          </a:p>
          <a:p>
            <a:r>
              <a:rPr lang="en-US" sz="2000" b="1" dirty="0" smtClean="0"/>
              <a:t>design, easy navigation, contacts links and simple updates.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332</Words>
  <Application>Microsoft Office PowerPoint</Application>
  <PresentationFormat>Custom</PresentationFormat>
  <Paragraphs>72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system-13</cp:lastModifiedBy>
  <cp:revision>28</cp:revision>
  <dcterms:created xsi:type="dcterms:W3CDTF">2024-03-29T15:07:22Z</dcterms:created>
  <dcterms:modified xsi:type="dcterms:W3CDTF">2025-09-02T08:02:12Z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