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9C7F-DB54-4AB4-A2EB-6059158D3247}" type="datetimeFigureOut">
              <a:rPr lang="pt-PT" smtClean="0"/>
              <a:t>15/02/2014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97A3-6D52-43B3-A620-28200E012EFD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PowerPoint = </a:t>
            </a:r>
            <a:r>
              <a:rPr lang="pt-PT" sz="4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OK</a:t>
            </a:r>
            <a:endParaRPr lang="pt-PT" sz="4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PresentationFormat>Apresentação no Ecrã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PowerPoint = 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2014-02-15T20:29:43Z</dcterms:created>
  <dcterms:modified xsi:type="dcterms:W3CDTF">2014-02-15T20:32:28Z</dcterms:modified>
</cp:coreProperties>
</file>