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50" d="100"/>
          <a:sy n="50" d="100"/>
        </p:scale>
        <p:origin x="2148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A9C3E-ECA0-4362-A208-297E94A00733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99F51-D0E6-45E4-B435-459CBB3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3" y="615094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4913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2933322"/>
            <a:ext cx="601038" cy="180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2223200" y="4860826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C98771-1411-4474-8BC2-5F05C387455C}"/>
              </a:ext>
            </a:extLst>
          </p:cNvPr>
          <p:cNvSpPr/>
          <p:nvPr/>
        </p:nvSpPr>
        <p:spPr>
          <a:xfrm>
            <a:off x="3475513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506637-0085-40A5-B223-A3B778189309}"/>
              </a:ext>
            </a:extLst>
          </p:cNvPr>
          <p:cNvSpPr/>
          <p:nvPr/>
        </p:nvSpPr>
        <p:spPr>
          <a:xfrm>
            <a:off x="3475513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E2A26B-CDF0-4493-8E88-C2A4785ED5D5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2872591" y="1582545"/>
            <a:ext cx="602922" cy="1157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BB6497-2365-488A-A751-0DEAA34B85A9}"/>
              </a:ext>
            </a:extLst>
          </p:cNvPr>
          <p:cNvSpPr/>
          <p:nvPr/>
        </p:nvSpPr>
        <p:spPr>
          <a:xfrm>
            <a:off x="1261964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D2C996-367F-4F27-993F-9D5361233EDF}"/>
              </a:ext>
            </a:extLst>
          </p:cNvPr>
          <p:cNvSpPr/>
          <p:nvPr/>
        </p:nvSpPr>
        <p:spPr>
          <a:xfrm>
            <a:off x="3098770" y="4495096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E4234EB-7DF6-43F0-B082-7152BF1D89BB}"/>
              </a:ext>
            </a:extLst>
          </p:cNvPr>
          <p:cNvSpPr/>
          <p:nvPr/>
        </p:nvSpPr>
        <p:spPr>
          <a:xfrm>
            <a:off x="3098770" y="533973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00D2E-BBE5-440C-A73E-0C83CD457688}"/>
              </a:ext>
            </a:extLst>
          </p:cNvPr>
          <p:cNvSpPr/>
          <p:nvPr/>
        </p:nvSpPr>
        <p:spPr>
          <a:xfrm>
            <a:off x="2716040" y="5770658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D4A318-F379-481D-A182-EE5D29408303}"/>
              </a:ext>
            </a:extLst>
          </p:cNvPr>
          <p:cNvSpPr/>
          <p:nvPr/>
        </p:nvSpPr>
        <p:spPr>
          <a:xfrm>
            <a:off x="2942376" y="5912319"/>
            <a:ext cx="566292" cy="520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B7A6D-BA21-4673-88A9-5B2354B76D0C}"/>
              </a:ext>
            </a:extLst>
          </p:cNvPr>
          <p:cNvSpPr txBox="1"/>
          <p:nvPr/>
        </p:nvSpPr>
        <p:spPr>
          <a:xfrm>
            <a:off x="1261964" y="6673334"/>
            <a:ext cx="41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Program(Id:1)</a:t>
            </a:r>
            <a:r>
              <a:rPr lang="ko-KR" altLang="en-US" dirty="0"/>
              <a:t> </a:t>
            </a:r>
            <a:r>
              <a:rPr lang="en-US" altLang="ko-KR" dirty="0"/>
              <a:t>Buffer(Id:1)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3F4C93-0F41-43C9-A911-02B4C8B02E26}"/>
              </a:ext>
            </a:extLst>
          </p:cNvPr>
          <p:cNvSpPr/>
          <p:nvPr/>
        </p:nvSpPr>
        <p:spPr>
          <a:xfrm>
            <a:off x="6559365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06FD5-430A-40A8-83E3-A098355E7FC3}"/>
              </a:ext>
            </a:extLst>
          </p:cNvPr>
          <p:cNvSpPr txBox="1"/>
          <p:nvPr/>
        </p:nvSpPr>
        <p:spPr>
          <a:xfrm>
            <a:off x="8637580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4C422-D4A5-467D-A7AB-DDB9CE080FFF}"/>
              </a:ext>
            </a:extLst>
          </p:cNvPr>
          <p:cNvSpPr/>
          <p:nvPr/>
        </p:nvSpPr>
        <p:spPr>
          <a:xfrm>
            <a:off x="6808780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276F6A-F768-4D25-8D43-15F1182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40621"/>
              </p:ext>
            </p:extLst>
          </p:nvPr>
        </p:nvGraphicFramePr>
        <p:xfrm>
          <a:off x="6935973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289B282-D180-4A75-94ED-75B4D6F5B7CF}"/>
              </a:ext>
            </a:extLst>
          </p:cNvPr>
          <p:cNvSpPr/>
          <p:nvPr/>
        </p:nvSpPr>
        <p:spPr>
          <a:xfrm>
            <a:off x="9147638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7F111-8AE0-48C3-9733-60152125BF4F}"/>
              </a:ext>
            </a:extLst>
          </p:cNvPr>
          <p:cNvSpPr/>
          <p:nvPr/>
        </p:nvSpPr>
        <p:spPr>
          <a:xfrm>
            <a:off x="9147638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454C8F-6C7B-4A70-9620-3CCAE52F3F6E}"/>
              </a:ext>
            </a:extLst>
          </p:cNvPr>
          <p:cNvSpPr/>
          <p:nvPr/>
        </p:nvSpPr>
        <p:spPr>
          <a:xfrm>
            <a:off x="9147638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DC818C6-2EF6-42CC-B895-75C31072CD3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546600" y="3113462"/>
            <a:ext cx="601038" cy="34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3021B8-594B-4980-B157-BFC8DE2CA99A}"/>
              </a:ext>
            </a:extLst>
          </p:cNvPr>
          <p:cNvSpPr/>
          <p:nvPr/>
        </p:nvSpPr>
        <p:spPr>
          <a:xfrm>
            <a:off x="6935973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02109B-8EE1-456E-A207-4B6B4120E830}"/>
              </a:ext>
            </a:extLst>
          </p:cNvPr>
          <p:cNvSpPr/>
          <p:nvPr/>
        </p:nvSpPr>
        <p:spPr>
          <a:xfrm>
            <a:off x="9147638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5152DE-2B85-4792-8D32-1245EE77D019}"/>
              </a:ext>
            </a:extLst>
          </p:cNvPr>
          <p:cNvSpPr/>
          <p:nvPr/>
        </p:nvSpPr>
        <p:spPr>
          <a:xfrm>
            <a:off x="9147638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C3E285D-C3C6-47F0-BC68-89565DC9B8BB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8544716" y="2080436"/>
            <a:ext cx="602922" cy="660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9C4FFF-A37B-488A-8967-8B97F347DBF3}"/>
              </a:ext>
            </a:extLst>
          </p:cNvPr>
          <p:cNvSpPr/>
          <p:nvPr/>
        </p:nvSpPr>
        <p:spPr>
          <a:xfrm>
            <a:off x="6934089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49E91-6E6F-4E15-BEF6-E9B6D7E8930B}"/>
              </a:ext>
            </a:extLst>
          </p:cNvPr>
          <p:cNvSpPr txBox="1"/>
          <p:nvPr/>
        </p:nvSpPr>
        <p:spPr>
          <a:xfrm>
            <a:off x="4146418" y="82379"/>
            <a:ext cx="35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</a:t>
            </a:r>
          </a:p>
          <a:p>
            <a:r>
              <a:rPr lang="en-US" dirty="0" err="1"/>
              <a:t>glUserProgram</a:t>
            </a:r>
            <a:r>
              <a:rPr lang="en-US" dirty="0"/>
              <a:t>(2)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F9B3CD2-F1CF-4334-A239-C906EEC2DAB6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77829" y="191490"/>
            <a:ext cx="454534" cy="882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0202F1E-A459-4D3F-BFB5-8A54D318CFE5}"/>
              </a:ext>
            </a:extLst>
          </p:cNvPr>
          <p:cNvCxnSpPr>
            <a:cxnSpLocks/>
            <a:stCxn id="56" idx="3"/>
            <a:endCxn id="41" idx="0"/>
          </p:cNvCxnSpPr>
          <p:nvPr/>
        </p:nvCxnSpPr>
        <p:spPr>
          <a:xfrm>
            <a:off x="7666036" y="405545"/>
            <a:ext cx="1269863" cy="454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C0711B-C272-4061-AD0A-30D48C458E06}"/>
              </a:ext>
            </a:extLst>
          </p:cNvPr>
          <p:cNvSpPr txBox="1"/>
          <p:nvPr/>
        </p:nvSpPr>
        <p:spPr>
          <a:xfrm>
            <a:off x="8018411" y="4845434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A2EAEF80-545D-4213-83F7-D4D34337EEB3}"/>
              </a:ext>
            </a:extLst>
          </p:cNvPr>
          <p:cNvSpPr/>
          <p:nvPr/>
        </p:nvSpPr>
        <p:spPr>
          <a:xfrm>
            <a:off x="8893981" y="447970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EA6D7203-46A5-48C0-A20F-A41A83ABF081}"/>
              </a:ext>
            </a:extLst>
          </p:cNvPr>
          <p:cNvSpPr/>
          <p:nvPr/>
        </p:nvSpPr>
        <p:spPr>
          <a:xfrm>
            <a:off x="8893981" y="5324342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D355A9-C947-4148-8CAB-C9729DD86BA8}"/>
              </a:ext>
            </a:extLst>
          </p:cNvPr>
          <p:cNvSpPr/>
          <p:nvPr/>
        </p:nvSpPr>
        <p:spPr>
          <a:xfrm>
            <a:off x="8511251" y="5755266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E662F47D-CF5B-4C12-A0A1-5EFFB191AD44}"/>
              </a:ext>
            </a:extLst>
          </p:cNvPr>
          <p:cNvSpPr/>
          <p:nvPr/>
        </p:nvSpPr>
        <p:spPr>
          <a:xfrm>
            <a:off x="8737587" y="5896927"/>
            <a:ext cx="198312" cy="52057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E37D2F-A87C-4A9F-B98A-44D51F202644}"/>
              </a:ext>
            </a:extLst>
          </p:cNvPr>
          <p:cNvSpPr txBox="1"/>
          <p:nvPr/>
        </p:nvSpPr>
        <p:spPr>
          <a:xfrm>
            <a:off x="6979953" y="6668739"/>
            <a:ext cx="415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Program(Id:2), </a:t>
            </a:r>
            <a:r>
              <a:rPr lang="en-US" altLang="ko-KR" dirty="0"/>
              <a:t>Buffer(Id:2)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B70E7-8228-4C79-93E1-8E47CD906695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A9E32-3A46-4E5B-90A5-62499FBE1291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68C6F7B-D88E-4E31-9BD7-083E2955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0" y="7535127"/>
            <a:ext cx="1009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1E1C0-FC81-4D2B-B352-18AE15D7B9D9}"/>
              </a:ext>
            </a:extLst>
          </p:cNvPr>
          <p:cNvSpPr/>
          <p:nvPr/>
        </p:nvSpPr>
        <p:spPr>
          <a:xfrm>
            <a:off x="-2436700" y="221555"/>
            <a:ext cx="3429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layout(location = 0) in vec4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24B74-B1A9-4E1C-AFA0-631961D2D6E7}"/>
              </a:ext>
            </a:extLst>
          </p:cNvPr>
          <p:cNvSpPr txBox="1"/>
          <p:nvPr/>
        </p:nvSpPr>
        <p:spPr>
          <a:xfrm>
            <a:off x="-722200" y="18285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4274458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7294257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10314056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C3584953-AB5F-4B2A-BECF-BD30243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62" y="323850"/>
            <a:ext cx="10766469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38792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68990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99188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AE119D-C7C1-4B7E-9BEB-7BC6E6C6DA97}"/>
              </a:ext>
            </a:extLst>
          </p:cNvPr>
          <p:cNvSpPr txBox="1"/>
          <p:nvPr/>
        </p:nvSpPr>
        <p:spPr>
          <a:xfrm>
            <a:off x="47741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93F665-E25D-4AFD-8990-7D692C9E28B1}"/>
              </a:ext>
            </a:extLst>
          </p:cNvPr>
          <p:cNvSpPr txBox="1"/>
          <p:nvPr/>
        </p:nvSpPr>
        <p:spPr>
          <a:xfrm>
            <a:off x="77417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8B675C-DCDB-485F-A918-B10DF733A809}"/>
              </a:ext>
            </a:extLst>
          </p:cNvPr>
          <p:cNvSpPr txBox="1"/>
          <p:nvPr/>
        </p:nvSpPr>
        <p:spPr>
          <a:xfrm>
            <a:off x="106583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D0BA58-8977-4AE3-A53F-3573B5D15739}"/>
              </a:ext>
            </a:extLst>
          </p:cNvPr>
          <p:cNvSpPr/>
          <p:nvPr/>
        </p:nvSpPr>
        <p:spPr>
          <a:xfrm>
            <a:off x="126409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62394E-3394-4C51-9044-928015257C23}"/>
              </a:ext>
            </a:extLst>
          </p:cNvPr>
          <p:cNvSpPr/>
          <p:nvPr/>
        </p:nvSpPr>
        <p:spPr>
          <a:xfrm>
            <a:off x="128223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C1AE4E-1AA0-4816-91B5-40507A3BA4F7}"/>
              </a:ext>
            </a:extLst>
          </p:cNvPr>
          <p:cNvCxnSpPr>
            <a:stCxn id="102" idx="2"/>
            <a:endCxn id="101" idx="0"/>
          </p:cNvCxnSpPr>
          <p:nvPr/>
        </p:nvCxnSpPr>
        <p:spPr>
          <a:xfrm>
            <a:off x="138644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176D505-CFD0-4C98-B408-C262CB010B68}"/>
              </a:ext>
            </a:extLst>
          </p:cNvPr>
          <p:cNvCxnSpPr>
            <a:stCxn id="101" idx="1"/>
            <a:endCxn id="27" idx="0"/>
          </p:cNvCxnSpPr>
          <p:nvPr/>
        </p:nvCxnSpPr>
        <p:spPr>
          <a:xfrm rot="10800000" flipV="1">
            <a:off x="105576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6107D1D-2E08-439B-9EA9-A2DB92B35F35}"/>
              </a:ext>
            </a:extLst>
          </p:cNvPr>
          <p:cNvCxnSpPr>
            <a:cxnSpLocks/>
            <a:stCxn id="101" idx="1"/>
            <a:endCxn id="26" idx="0"/>
          </p:cNvCxnSpPr>
          <p:nvPr/>
        </p:nvCxnSpPr>
        <p:spPr>
          <a:xfrm rot="10800000" flipV="1">
            <a:off x="76473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D05C210-C2CD-4024-ADD3-13A8479B1154}"/>
              </a:ext>
            </a:extLst>
          </p:cNvPr>
          <p:cNvCxnSpPr>
            <a:cxnSpLocks/>
            <a:stCxn id="101" idx="1"/>
            <a:endCxn id="25" idx="0"/>
          </p:cNvCxnSpPr>
          <p:nvPr/>
        </p:nvCxnSpPr>
        <p:spPr>
          <a:xfrm rot="10800000" flipV="1">
            <a:off x="47369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33A46BA-0286-4A20-8984-7108FADA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56" y="-6084293"/>
            <a:ext cx="12192000" cy="5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515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 </cp:lastModifiedBy>
  <cp:revision>12</cp:revision>
  <dcterms:created xsi:type="dcterms:W3CDTF">2024-06-25T09:28:11Z</dcterms:created>
  <dcterms:modified xsi:type="dcterms:W3CDTF">2024-07-01T05:50:47Z</dcterms:modified>
</cp:coreProperties>
</file>