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96F66-AEFC-4144-A00E-A5DCEF71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981A8-179F-4F2A-B6C3-59617646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B9414-4541-4CDF-A105-084FE32C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4334-0CBC-47E6-A434-55BD443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8F522-273F-4DFC-B230-C26CB03B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891-741A-4366-96B3-A7E98929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2CFC9-2342-4970-850B-FC39E2C4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99E4D-8ED8-4D0D-A83D-058134BD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CDAC-DCF9-40B6-BA6F-97B3A5E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D53B-D58F-47B5-A2C4-BBAD2C8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E0C60-AEF2-4E1A-BAE4-A9FFECA40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6FA-9212-4A33-BAA2-89C03E11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FBB0-90B4-47B9-AF3F-E68977B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F975-C2EB-4708-8C4D-08189C61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9461-CE00-4AF3-80EE-DD87D57F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9C8E-1E62-4626-B70C-25B83795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792AB-7E1C-4A14-B7EF-1716A888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1BC0D-1AF6-4581-9F61-3CD74EB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394F5-CAD4-483F-8C89-B915710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2E3C-B09C-40B5-9F07-EA1117D4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EE70-ACDF-4746-A98F-8AEF621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62885-0AC7-443B-945F-AF23ECD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BAD61-9692-40DB-914F-23735EB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2B908-EFA7-4D58-B029-22993A36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D831-FE2C-4FB8-B05B-6CDD05A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9E3C-1193-42FA-889E-5503B360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7843-7D5D-4FF3-8ABF-4A8B48D8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935D6-105F-4C65-B377-D16FB5AC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F712-9F05-4DC3-8EC1-1AD64D2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E377-F3AE-4424-87F3-9E5DA20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14391-CA62-4E13-BCEC-658013A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24FE-9533-41A8-A78D-C4DD02CD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BBDFB-BC23-4327-87F6-0BEF742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2D1F3-BA95-42E1-81E9-074DD2AD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EAC67-0D58-4B42-A4D7-B77BB42C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C7F2B-FB77-4BCE-9308-A279B481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1CC9B-7D0E-4957-A03A-A7788D0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1861F-C91C-4838-B5DA-4C7DB4E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910BB-F877-4C32-9F9D-96B6681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144A-3012-496D-A20D-0ECB53C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0B50C-B6AA-4A7E-A260-B19E2F46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873B0-BA3B-48C4-92CC-A19CC7D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E469D-B6B1-4CFA-95BB-23A5B47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C4D36-30B8-47AB-9808-8A17FAC1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06369-7DE7-4E53-AA66-DEEE844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E041-257B-4717-ACC0-D39C6804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AB3A-A3F7-4356-8239-52108FC6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966E-F131-406E-A909-C5BF5E70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2838D-0605-4740-B201-C4E88D58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9565F-E2CF-47B8-B23E-10C1C639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317E8-7CF3-4D79-BEC6-1F54935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FDB2C-8B60-4CAC-90F5-2578468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9B28-7014-4910-8747-C995961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41616-E21F-4290-9887-45BF6C5F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506E3-8916-47B6-8E98-D677C84B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847F-0085-4C6A-95BB-01CCC57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36919-87CD-44BE-9D11-33F82E8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25FD6-9678-4840-ADA8-94A9B67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7A5E6E-2A02-4114-80E2-83C8B82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C23A3-92B0-4624-ACA6-572C4236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AF820-2830-4C44-A27D-B59274F1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9601-7AAA-4ADB-9403-46F6CC5497E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F64E-F954-4131-A9F1-4F77952B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B86A-B676-4B99-9A97-97C11564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EF0D0-F1B2-4E33-A2D7-9241EA69EE26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7266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1892174"/>
            <a:ext cx="601038" cy="1221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BA231-9F31-47D0-8819-15A26E1A9E02}"/>
              </a:ext>
            </a:extLst>
          </p:cNvPr>
          <p:cNvSpPr/>
          <p:nvPr/>
        </p:nvSpPr>
        <p:spPr>
          <a:xfrm>
            <a:off x="6551691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B1EA0-0108-4FD7-B5A3-89A54DBF7FEA}"/>
              </a:ext>
            </a:extLst>
          </p:cNvPr>
          <p:cNvSpPr txBox="1"/>
          <p:nvPr/>
        </p:nvSpPr>
        <p:spPr>
          <a:xfrm>
            <a:off x="8629906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BD8D5-2B47-485E-9960-91989C758BCF}"/>
              </a:ext>
            </a:extLst>
          </p:cNvPr>
          <p:cNvSpPr/>
          <p:nvPr/>
        </p:nvSpPr>
        <p:spPr>
          <a:xfrm>
            <a:off x="6801106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B0A1E15-2ADC-4DA6-9CD6-C315FB69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39725"/>
              </p:ext>
            </p:extLst>
          </p:nvPr>
        </p:nvGraphicFramePr>
        <p:xfrm>
          <a:off x="6928299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31BBF-D965-47E1-84E9-54C6DA87538A}"/>
              </a:ext>
            </a:extLst>
          </p:cNvPr>
          <p:cNvSpPr/>
          <p:nvPr/>
        </p:nvSpPr>
        <p:spPr>
          <a:xfrm>
            <a:off x="9139964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2DE9E4-6C93-4D0D-A3FD-1F3CC8976751}"/>
              </a:ext>
            </a:extLst>
          </p:cNvPr>
          <p:cNvSpPr/>
          <p:nvPr/>
        </p:nvSpPr>
        <p:spPr>
          <a:xfrm>
            <a:off x="9139964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B6642-372F-4AC5-9CC6-8D1A003D66D0}"/>
              </a:ext>
            </a:extLst>
          </p:cNvPr>
          <p:cNvSpPr/>
          <p:nvPr/>
        </p:nvSpPr>
        <p:spPr>
          <a:xfrm>
            <a:off x="9139964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492F0D-CFDC-4FC3-BF0F-7DA631B2502D}"/>
              </a:ext>
            </a:extLst>
          </p:cNvPr>
          <p:cNvSpPr/>
          <p:nvPr/>
        </p:nvSpPr>
        <p:spPr>
          <a:xfrm>
            <a:off x="6928299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70198EA-99C1-498A-BF65-A58EE89E86C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38926" y="2412748"/>
            <a:ext cx="601038" cy="701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DF92A7C-D0BD-47FD-8130-15192998A509}"/>
              </a:ext>
            </a:extLst>
          </p:cNvPr>
          <p:cNvSpPr/>
          <p:nvPr/>
        </p:nvSpPr>
        <p:spPr>
          <a:xfrm>
            <a:off x="5882851" y="2396672"/>
            <a:ext cx="415349" cy="4305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3865760" y="4716904"/>
            <a:ext cx="403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 </a:t>
            </a:r>
            <a:r>
              <a:rPr lang="ko-KR" altLang="en-US" dirty="0"/>
              <a:t>호출</a:t>
            </a:r>
            <a:endParaRPr 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6862DC1-C224-4CA7-8F8C-754847AA27D8}"/>
              </a:ext>
            </a:extLst>
          </p:cNvPr>
          <p:cNvCxnSpPr>
            <a:stCxn id="4" idx="2"/>
            <a:endCxn id="34" idx="1"/>
          </p:cNvCxnSpPr>
          <p:nvPr/>
        </p:nvCxnSpPr>
        <p:spPr>
          <a:xfrm rot="16200000" flipH="1">
            <a:off x="3295867" y="4331677"/>
            <a:ext cx="537800" cy="601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E67009D-61B0-48A2-A893-B1A3FDA3DE82}"/>
              </a:ext>
            </a:extLst>
          </p:cNvPr>
          <p:cNvCxnSpPr>
            <a:cxnSpLocks/>
            <a:stCxn id="34" idx="3"/>
            <a:endCxn id="18" idx="2"/>
          </p:cNvCxnSpPr>
          <p:nvPr/>
        </p:nvCxnSpPr>
        <p:spPr>
          <a:xfrm flipV="1">
            <a:off x="7899941" y="4363770"/>
            <a:ext cx="1028285" cy="537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A9C3E-ECA0-4362-A208-297E94A00733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699F51-D0E6-45E4-B435-459CBB3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93" y="6150948"/>
            <a:ext cx="10425064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24913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2933322"/>
            <a:ext cx="601038" cy="180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2223200" y="4860826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CC98771-1411-4474-8BC2-5F05C387455C}"/>
              </a:ext>
            </a:extLst>
          </p:cNvPr>
          <p:cNvSpPr/>
          <p:nvPr/>
        </p:nvSpPr>
        <p:spPr>
          <a:xfrm>
            <a:off x="3475513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506637-0085-40A5-B223-A3B778189309}"/>
              </a:ext>
            </a:extLst>
          </p:cNvPr>
          <p:cNvSpPr/>
          <p:nvPr/>
        </p:nvSpPr>
        <p:spPr>
          <a:xfrm>
            <a:off x="3475513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E2A26B-CDF0-4493-8E88-C2A4785ED5D5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2872591" y="1582545"/>
            <a:ext cx="602922" cy="1157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BB6497-2365-488A-A751-0DEAA34B85A9}"/>
              </a:ext>
            </a:extLst>
          </p:cNvPr>
          <p:cNvSpPr/>
          <p:nvPr/>
        </p:nvSpPr>
        <p:spPr>
          <a:xfrm>
            <a:off x="1261964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2D2C996-367F-4F27-993F-9D5361233EDF}"/>
              </a:ext>
            </a:extLst>
          </p:cNvPr>
          <p:cNvSpPr/>
          <p:nvPr/>
        </p:nvSpPr>
        <p:spPr>
          <a:xfrm>
            <a:off x="3098770" y="4495096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FE4234EB-7DF6-43F0-B082-7152BF1D89BB}"/>
              </a:ext>
            </a:extLst>
          </p:cNvPr>
          <p:cNvSpPr/>
          <p:nvPr/>
        </p:nvSpPr>
        <p:spPr>
          <a:xfrm>
            <a:off x="3098770" y="533973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500D2E-BBE5-440C-A73E-0C83CD457688}"/>
              </a:ext>
            </a:extLst>
          </p:cNvPr>
          <p:cNvSpPr/>
          <p:nvPr/>
        </p:nvSpPr>
        <p:spPr>
          <a:xfrm>
            <a:off x="2716040" y="5770658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3D4A318-F379-481D-A182-EE5D29408303}"/>
              </a:ext>
            </a:extLst>
          </p:cNvPr>
          <p:cNvSpPr/>
          <p:nvPr/>
        </p:nvSpPr>
        <p:spPr>
          <a:xfrm>
            <a:off x="2942376" y="5912319"/>
            <a:ext cx="566292" cy="520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B7A6D-BA21-4673-88A9-5B2354B76D0C}"/>
              </a:ext>
            </a:extLst>
          </p:cNvPr>
          <p:cNvSpPr txBox="1"/>
          <p:nvPr/>
        </p:nvSpPr>
        <p:spPr>
          <a:xfrm>
            <a:off x="1261964" y="6673334"/>
            <a:ext cx="41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Program(Id:1)</a:t>
            </a:r>
            <a:r>
              <a:rPr lang="ko-KR" altLang="en-US" dirty="0"/>
              <a:t> </a:t>
            </a:r>
            <a:r>
              <a:rPr lang="en-US" altLang="ko-KR" dirty="0"/>
              <a:t>Buffer(Id:1)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3F4C93-0F41-43C9-A911-02B4C8B02E26}"/>
              </a:ext>
            </a:extLst>
          </p:cNvPr>
          <p:cNvSpPr/>
          <p:nvPr/>
        </p:nvSpPr>
        <p:spPr>
          <a:xfrm>
            <a:off x="6559365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B06FD5-430A-40A8-83E3-A098355E7FC3}"/>
              </a:ext>
            </a:extLst>
          </p:cNvPr>
          <p:cNvSpPr txBox="1"/>
          <p:nvPr/>
        </p:nvSpPr>
        <p:spPr>
          <a:xfrm>
            <a:off x="8637580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64C422-D4A5-467D-A7AB-DDB9CE080FFF}"/>
              </a:ext>
            </a:extLst>
          </p:cNvPr>
          <p:cNvSpPr/>
          <p:nvPr/>
        </p:nvSpPr>
        <p:spPr>
          <a:xfrm>
            <a:off x="6808780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43276F6A-F768-4D25-8D43-15F1182D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40621"/>
              </p:ext>
            </p:extLst>
          </p:nvPr>
        </p:nvGraphicFramePr>
        <p:xfrm>
          <a:off x="6935973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289B282-D180-4A75-94ED-75B4D6F5B7CF}"/>
              </a:ext>
            </a:extLst>
          </p:cNvPr>
          <p:cNvSpPr/>
          <p:nvPr/>
        </p:nvSpPr>
        <p:spPr>
          <a:xfrm>
            <a:off x="9147638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A37F111-8AE0-48C3-9733-60152125BF4F}"/>
              </a:ext>
            </a:extLst>
          </p:cNvPr>
          <p:cNvSpPr/>
          <p:nvPr/>
        </p:nvSpPr>
        <p:spPr>
          <a:xfrm>
            <a:off x="9147638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D454C8F-6C7B-4A70-9620-3CCAE52F3F6E}"/>
              </a:ext>
            </a:extLst>
          </p:cNvPr>
          <p:cNvSpPr/>
          <p:nvPr/>
        </p:nvSpPr>
        <p:spPr>
          <a:xfrm>
            <a:off x="9147638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9DC818C6-2EF6-42CC-B895-75C31072CD3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546600" y="3113462"/>
            <a:ext cx="601038" cy="3404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3021B8-594B-4980-B157-BFC8DE2CA99A}"/>
              </a:ext>
            </a:extLst>
          </p:cNvPr>
          <p:cNvSpPr/>
          <p:nvPr/>
        </p:nvSpPr>
        <p:spPr>
          <a:xfrm>
            <a:off x="6935973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02109B-8EE1-456E-A207-4B6B4120E830}"/>
              </a:ext>
            </a:extLst>
          </p:cNvPr>
          <p:cNvSpPr/>
          <p:nvPr/>
        </p:nvSpPr>
        <p:spPr>
          <a:xfrm>
            <a:off x="9147638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25152DE-2B85-4792-8D32-1245EE77D019}"/>
              </a:ext>
            </a:extLst>
          </p:cNvPr>
          <p:cNvSpPr/>
          <p:nvPr/>
        </p:nvSpPr>
        <p:spPr>
          <a:xfrm>
            <a:off x="9147638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AC3E285D-C3C6-47F0-BC68-89565DC9B8BB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8544716" y="2080436"/>
            <a:ext cx="602922" cy="660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9C4FFF-A37B-488A-8967-8B97F347DBF3}"/>
              </a:ext>
            </a:extLst>
          </p:cNvPr>
          <p:cNvSpPr/>
          <p:nvPr/>
        </p:nvSpPr>
        <p:spPr>
          <a:xfrm>
            <a:off x="6934089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949E91-6E6F-4E15-BEF6-E9B6D7E8930B}"/>
              </a:ext>
            </a:extLst>
          </p:cNvPr>
          <p:cNvSpPr txBox="1"/>
          <p:nvPr/>
        </p:nvSpPr>
        <p:spPr>
          <a:xfrm>
            <a:off x="4146418" y="82379"/>
            <a:ext cx="35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</a:t>
            </a:r>
          </a:p>
          <a:p>
            <a:r>
              <a:rPr lang="en-US" dirty="0" err="1"/>
              <a:t>glUserProgram</a:t>
            </a:r>
            <a:r>
              <a:rPr lang="en-US" dirty="0"/>
              <a:t>(2)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F9B3CD2-F1CF-4334-A239-C906EEC2DAB6}"/>
              </a:ext>
            </a:extLst>
          </p:cNvPr>
          <p:cNvCxnSpPr>
            <a:cxnSpLocks/>
            <a:stCxn id="5" idx="0"/>
            <a:endCxn id="56" idx="1"/>
          </p:cNvCxnSpPr>
          <p:nvPr/>
        </p:nvCxnSpPr>
        <p:spPr>
          <a:xfrm rot="5400000" flipH="1" flipV="1">
            <a:off x="3477829" y="191490"/>
            <a:ext cx="454534" cy="882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0202F1E-A459-4D3F-BFB5-8A54D318CFE5}"/>
              </a:ext>
            </a:extLst>
          </p:cNvPr>
          <p:cNvCxnSpPr>
            <a:cxnSpLocks/>
            <a:stCxn id="56" idx="3"/>
            <a:endCxn id="41" idx="0"/>
          </p:cNvCxnSpPr>
          <p:nvPr/>
        </p:nvCxnSpPr>
        <p:spPr>
          <a:xfrm>
            <a:off x="7666036" y="405545"/>
            <a:ext cx="1269863" cy="4545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C0711B-C272-4061-AD0A-30D48C458E06}"/>
              </a:ext>
            </a:extLst>
          </p:cNvPr>
          <p:cNvSpPr txBox="1"/>
          <p:nvPr/>
        </p:nvSpPr>
        <p:spPr>
          <a:xfrm>
            <a:off x="8018411" y="4845434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A2EAEF80-545D-4213-83F7-D4D34337EEB3}"/>
              </a:ext>
            </a:extLst>
          </p:cNvPr>
          <p:cNvSpPr/>
          <p:nvPr/>
        </p:nvSpPr>
        <p:spPr>
          <a:xfrm>
            <a:off x="8893981" y="447970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EA6D7203-46A5-48C0-A20F-A41A83ABF081}"/>
              </a:ext>
            </a:extLst>
          </p:cNvPr>
          <p:cNvSpPr/>
          <p:nvPr/>
        </p:nvSpPr>
        <p:spPr>
          <a:xfrm>
            <a:off x="8893981" y="5324342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D355A9-C947-4148-8CAB-C9729DD86BA8}"/>
              </a:ext>
            </a:extLst>
          </p:cNvPr>
          <p:cNvSpPr/>
          <p:nvPr/>
        </p:nvSpPr>
        <p:spPr>
          <a:xfrm>
            <a:off x="8511251" y="5755266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E662F47D-CF5B-4C12-A0A1-5EFFB191AD44}"/>
              </a:ext>
            </a:extLst>
          </p:cNvPr>
          <p:cNvSpPr/>
          <p:nvPr/>
        </p:nvSpPr>
        <p:spPr>
          <a:xfrm>
            <a:off x="8737587" y="5896927"/>
            <a:ext cx="198312" cy="52057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E37D2F-A87C-4A9F-B98A-44D51F202644}"/>
              </a:ext>
            </a:extLst>
          </p:cNvPr>
          <p:cNvSpPr txBox="1"/>
          <p:nvPr/>
        </p:nvSpPr>
        <p:spPr>
          <a:xfrm>
            <a:off x="6979953" y="6668739"/>
            <a:ext cx="415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Program(Id:2), </a:t>
            </a:r>
            <a:r>
              <a:rPr lang="en-US" altLang="ko-KR" dirty="0"/>
              <a:t>Buffer(Id:2)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FB70E7-8228-4C79-93E1-8E47CD906695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A9E32-3A46-4E5B-90A5-62499FBE1291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68C6F7B-D88E-4E31-9BD7-083E2955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50" y="7535127"/>
            <a:ext cx="1009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21E1C0-FC81-4D2B-B352-18AE15D7B9D9}"/>
              </a:ext>
            </a:extLst>
          </p:cNvPr>
          <p:cNvSpPr/>
          <p:nvPr/>
        </p:nvSpPr>
        <p:spPr>
          <a:xfrm>
            <a:off x="-2436700" y="221555"/>
            <a:ext cx="3429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layout(location = 0) in vec4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224B74-B1A9-4E1C-AFA0-631961D2D6E7}"/>
              </a:ext>
            </a:extLst>
          </p:cNvPr>
          <p:cNvSpPr txBox="1"/>
          <p:nvPr/>
        </p:nvSpPr>
        <p:spPr>
          <a:xfrm>
            <a:off x="-722200" y="182854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4274458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7294257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10314056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C3584953-AB5F-4B2A-BECF-BD302430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62" y="323850"/>
            <a:ext cx="10766469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3879242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6899041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9918840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AE119D-C7C1-4B7E-9BEB-7BC6E6C6DA97}"/>
              </a:ext>
            </a:extLst>
          </p:cNvPr>
          <p:cNvSpPr txBox="1"/>
          <p:nvPr/>
        </p:nvSpPr>
        <p:spPr>
          <a:xfrm>
            <a:off x="4774178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93F665-E25D-4AFD-8990-7D692C9E28B1}"/>
              </a:ext>
            </a:extLst>
          </p:cNvPr>
          <p:cNvSpPr txBox="1"/>
          <p:nvPr/>
        </p:nvSpPr>
        <p:spPr>
          <a:xfrm>
            <a:off x="7741763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8B675C-DCDB-485F-A918-B10DF733A809}"/>
              </a:ext>
            </a:extLst>
          </p:cNvPr>
          <p:cNvSpPr txBox="1"/>
          <p:nvPr/>
        </p:nvSpPr>
        <p:spPr>
          <a:xfrm>
            <a:off x="10658321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D0BA58-8977-4AE3-A53F-3573B5D15739}"/>
              </a:ext>
            </a:extLst>
          </p:cNvPr>
          <p:cNvSpPr/>
          <p:nvPr/>
        </p:nvSpPr>
        <p:spPr>
          <a:xfrm>
            <a:off x="12640942" y="2293943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glUniform4f()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62394E-3394-4C51-9044-928015257C23}"/>
              </a:ext>
            </a:extLst>
          </p:cNvPr>
          <p:cNvSpPr/>
          <p:nvPr/>
        </p:nvSpPr>
        <p:spPr>
          <a:xfrm>
            <a:off x="12822345" y="14176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[-0.5f, 0.0, …]</a:t>
            </a:r>
            <a:endParaRPr lang="en-US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C1AE4E-1AA0-4816-91B5-40507A3BA4F7}"/>
              </a:ext>
            </a:extLst>
          </p:cNvPr>
          <p:cNvCxnSpPr>
            <a:stCxn id="102" idx="2"/>
            <a:endCxn id="101" idx="0"/>
          </p:cNvCxnSpPr>
          <p:nvPr/>
        </p:nvCxnSpPr>
        <p:spPr>
          <a:xfrm>
            <a:off x="13864458" y="1786968"/>
            <a:ext cx="0" cy="5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176D505-CFD0-4C98-B408-C262CB010B68}"/>
              </a:ext>
            </a:extLst>
          </p:cNvPr>
          <p:cNvCxnSpPr>
            <a:stCxn id="101" idx="1"/>
            <a:endCxn id="27" idx="0"/>
          </p:cNvCxnSpPr>
          <p:nvPr/>
        </p:nvCxnSpPr>
        <p:spPr>
          <a:xfrm rot="10800000" flipV="1">
            <a:off x="10557642" y="2475013"/>
            <a:ext cx="2083300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6107D1D-2E08-439B-9EA9-A2DB92B35F35}"/>
              </a:ext>
            </a:extLst>
          </p:cNvPr>
          <p:cNvCxnSpPr>
            <a:cxnSpLocks/>
            <a:stCxn id="101" idx="1"/>
            <a:endCxn id="26" idx="0"/>
          </p:cNvCxnSpPr>
          <p:nvPr/>
        </p:nvCxnSpPr>
        <p:spPr>
          <a:xfrm rot="10800000" flipV="1">
            <a:off x="7647310" y="2475013"/>
            <a:ext cx="4993633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D05C210-C2CD-4024-ADD3-13A8479B1154}"/>
              </a:ext>
            </a:extLst>
          </p:cNvPr>
          <p:cNvCxnSpPr>
            <a:cxnSpLocks/>
            <a:stCxn id="101" idx="1"/>
            <a:endCxn id="25" idx="0"/>
          </p:cNvCxnSpPr>
          <p:nvPr/>
        </p:nvCxnSpPr>
        <p:spPr>
          <a:xfrm rot="10800000" flipV="1">
            <a:off x="4736976" y="2475012"/>
            <a:ext cx="7903966" cy="43715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533A46BA-0286-4A20-8984-7108FADA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56" y="-6084293"/>
            <a:ext cx="12192000" cy="58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E9641D9-C384-4F68-824C-3F74BB78B4B2}"/>
              </a:ext>
            </a:extLst>
          </p:cNvPr>
          <p:cNvSpPr/>
          <p:nvPr/>
        </p:nvSpPr>
        <p:spPr>
          <a:xfrm>
            <a:off x="1522870" y="2761917"/>
            <a:ext cx="138023" cy="1380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4D07C7-588D-4064-9D6F-E0CA321B3412}"/>
              </a:ext>
            </a:extLst>
          </p:cNvPr>
          <p:cNvSpPr/>
          <p:nvPr/>
        </p:nvSpPr>
        <p:spPr>
          <a:xfrm>
            <a:off x="1537247" y="1498471"/>
            <a:ext cx="138023" cy="138023"/>
          </a:xfrm>
          <a:prstGeom prst="ellipse">
            <a:avLst/>
          </a:prstGeom>
          <a:solidFill>
            <a:srgbClr val="CC33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380797-AC9D-4220-81B8-5AF1EF934350}"/>
              </a:ext>
            </a:extLst>
          </p:cNvPr>
          <p:cNvSpPr/>
          <p:nvPr/>
        </p:nvSpPr>
        <p:spPr>
          <a:xfrm>
            <a:off x="2996966" y="1498471"/>
            <a:ext cx="138023" cy="1380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A0A39C-87A3-44E2-B109-7A2DA3A02F63}"/>
              </a:ext>
            </a:extLst>
          </p:cNvPr>
          <p:cNvSpPr/>
          <p:nvPr/>
        </p:nvSpPr>
        <p:spPr>
          <a:xfrm>
            <a:off x="2996965" y="2761916"/>
            <a:ext cx="138023" cy="138023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2ECBA-71DB-4FCE-A1B0-EEBDDCCC01F1}"/>
              </a:ext>
            </a:extLst>
          </p:cNvPr>
          <p:cNvSpPr txBox="1"/>
          <p:nvPr/>
        </p:nvSpPr>
        <p:spPr>
          <a:xfrm>
            <a:off x="375557" y="3059668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[0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(1.0, 0.0, 0.0, 1.0)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B04C7-F631-486B-BF8C-1E49BD182CD7}"/>
              </a:ext>
            </a:extLst>
          </p:cNvPr>
          <p:cNvSpPr txBox="1"/>
          <p:nvPr/>
        </p:nvSpPr>
        <p:spPr>
          <a:xfrm>
            <a:off x="2996965" y="3059668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[1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1.0, 0.0, 1.0)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97959-B8B5-4903-908E-61E296452357}"/>
              </a:ext>
            </a:extLst>
          </p:cNvPr>
          <p:cNvSpPr txBox="1"/>
          <p:nvPr/>
        </p:nvSpPr>
        <p:spPr>
          <a:xfrm>
            <a:off x="375557" y="448635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[3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(0.8, 0.2, 0.3, 1.0)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356BA-57A3-4481-B068-2B2E1ACEC6B6}"/>
              </a:ext>
            </a:extLst>
          </p:cNvPr>
          <p:cNvSpPr txBox="1"/>
          <p:nvPr/>
        </p:nvSpPr>
        <p:spPr>
          <a:xfrm>
            <a:off x="2996965" y="448635"/>
            <a:ext cx="1906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0.0, 1.0, 1.0)</a:t>
            </a:r>
            <a:endParaRPr lang="ko-KR" altLang="en-US" sz="1400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944D970-D74E-4ADA-BCFA-3D7AB794CD3C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rot="16200000" flipV="1">
            <a:off x="1305442" y="1266666"/>
            <a:ext cx="331385" cy="172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AAAF0FA-517A-4489-AAB9-43FC2EEDF3BA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rot="5400000" flipH="1" flipV="1">
            <a:off x="3366751" y="935325"/>
            <a:ext cx="331385" cy="8353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23C63DFC-C1F0-457A-9752-FD6E4AA7B5D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5400000">
            <a:off x="1408481" y="2876267"/>
            <a:ext cx="159728" cy="207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6031116-956A-45CF-932F-4251FE01D71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3470524" y="2523976"/>
            <a:ext cx="179942" cy="891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DE7A65C-31FB-496D-9F9F-90ED8401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12" y="448635"/>
            <a:ext cx="4657748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D306A86-800D-4C91-B78C-1F8E0110E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8027"/>
              </p:ext>
            </p:extLst>
          </p:nvPr>
        </p:nvGraphicFramePr>
        <p:xfrm>
          <a:off x="450538" y="2199482"/>
          <a:ext cx="86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24228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1110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86027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16883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92384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06303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660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465062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436022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88298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89917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4800637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9182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48848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509658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52563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358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919E72-36D0-4BAD-A4FC-BD537A259365}"/>
              </a:ext>
            </a:extLst>
          </p:cNvPr>
          <p:cNvCxnSpPr/>
          <p:nvPr/>
        </p:nvCxnSpPr>
        <p:spPr>
          <a:xfrm>
            <a:off x="450538" y="3771300"/>
            <a:ext cx="32106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12585A-DD72-453B-AE24-1E04F0E62794}"/>
              </a:ext>
            </a:extLst>
          </p:cNvPr>
          <p:cNvCxnSpPr/>
          <p:nvPr/>
        </p:nvCxnSpPr>
        <p:spPr>
          <a:xfrm>
            <a:off x="3723187" y="3771300"/>
            <a:ext cx="32106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5BF58C-B29B-44FD-963E-85C884FFD79B}"/>
              </a:ext>
            </a:extLst>
          </p:cNvPr>
          <p:cNvCxnSpPr>
            <a:cxnSpLocks/>
          </p:cNvCxnSpPr>
          <p:nvPr/>
        </p:nvCxnSpPr>
        <p:spPr>
          <a:xfrm>
            <a:off x="6971978" y="3771300"/>
            <a:ext cx="2118560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7F3B64-60D3-4B84-B1D7-F1B3E33FA092}"/>
              </a:ext>
            </a:extLst>
          </p:cNvPr>
          <p:cNvSpPr/>
          <p:nvPr/>
        </p:nvSpPr>
        <p:spPr>
          <a:xfrm>
            <a:off x="1415965" y="385886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[0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9037AE-B57B-477A-A719-E732EC29BAF2}"/>
              </a:ext>
            </a:extLst>
          </p:cNvPr>
          <p:cNvSpPr/>
          <p:nvPr/>
        </p:nvSpPr>
        <p:spPr>
          <a:xfrm>
            <a:off x="4770538" y="385886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[1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6763C0-900A-4C00-9115-CAE5829B71EE}"/>
              </a:ext>
            </a:extLst>
          </p:cNvPr>
          <p:cNvSpPr/>
          <p:nvPr/>
        </p:nvSpPr>
        <p:spPr>
          <a:xfrm>
            <a:off x="7401919" y="3907441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[2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B26C94-1FE0-4D31-8291-2585955FCA17}"/>
              </a:ext>
            </a:extLst>
          </p:cNvPr>
          <p:cNvCxnSpPr>
            <a:cxnSpLocks/>
          </p:cNvCxnSpPr>
          <p:nvPr/>
        </p:nvCxnSpPr>
        <p:spPr>
          <a:xfrm>
            <a:off x="450538" y="4314873"/>
            <a:ext cx="1077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7611F8-80F1-4E1E-980E-AB3E655E6CA2}"/>
              </a:ext>
            </a:extLst>
          </p:cNvPr>
          <p:cNvCxnSpPr>
            <a:cxnSpLocks/>
          </p:cNvCxnSpPr>
          <p:nvPr/>
        </p:nvCxnSpPr>
        <p:spPr>
          <a:xfrm>
            <a:off x="1554639" y="4314873"/>
            <a:ext cx="210659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8EF953-A8F1-453E-8081-512855C16A31}"/>
              </a:ext>
            </a:extLst>
          </p:cNvPr>
          <p:cNvSpPr/>
          <p:nvPr/>
        </p:nvSpPr>
        <p:spPr>
          <a:xfrm>
            <a:off x="714999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38D064-AD6D-40A8-8A7B-BF647FED3379}"/>
              </a:ext>
            </a:extLst>
          </p:cNvPr>
          <p:cNvSpPr/>
          <p:nvPr/>
        </p:nvSpPr>
        <p:spPr>
          <a:xfrm>
            <a:off x="2351477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00B299-2B2E-46F8-9194-94F5F5217189}"/>
              </a:ext>
            </a:extLst>
          </p:cNvPr>
          <p:cNvCxnSpPr>
            <a:cxnSpLocks/>
          </p:cNvCxnSpPr>
          <p:nvPr/>
        </p:nvCxnSpPr>
        <p:spPr>
          <a:xfrm>
            <a:off x="3733173" y="4314873"/>
            <a:ext cx="10770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8B7A5F-56A8-47FA-AFD7-EE6A345CEA1C}"/>
              </a:ext>
            </a:extLst>
          </p:cNvPr>
          <p:cNvCxnSpPr>
            <a:cxnSpLocks/>
          </p:cNvCxnSpPr>
          <p:nvPr/>
        </p:nvCxnSpPr>
        <p:spPr>
          <a:xfrm>
            <a:off x="4837274" y="4314873"/>
            <a:ext cx="2106590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A4BEC0-2AFA-4DE5-AA20-F32A3525F312}"/>
              </a:ext>
            </a:extLst>
          </p:cNvPr>
          <p:cNvSpPr/>
          <p:nvPr/>
        </p:nvSpPr>
        <p:spPr>
          <a:xfrm>
            <a:off x="3997634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0C78D3-817B-4B3D-9285-DBFA5A9C197F}"/>
              </a:ext>
            </a:extLst>
          </p:cNvPr>
          <p:cNvSpPr/>
          <p:nvPr/>
        </p:nvSpPr>
        <p:spPr>
          <a:xfrm>
            <a:off x="5634112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06881D3-F09B-4D33-83D1-056B0263F2E5}"/>
              </a:ext>
            </a:extLst>
          </p:cNvPr>
          <p:cNvCxnSpPr>
            <a:cxnSpLocks/>
          </p:cNvCxnSpPr>
          <p:nvPr/>
        </p:nvCxnSpPr>
        <p:spPr>
          <a:xfrm>
            <a:off x="7015808" y="4314873"/>
            <a:ext cx="1077091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3AE7462-D50D-4B12-99F2-8F155F6C1BDA}"/>
              </a:ext>
            </a:extLst>
          </p:cNvPr>
          <p:cNvCxnSpPr>
            <a:cxnSpLocks/>
          </p:cNvCxnSpPr>
          <p:nvPr/>
        </p:nvCxnSpPr>
        <p:spPr>
          <a:xfrm>
            <a:off x="8119909" y="4314873"/>
            <a:ext cx="970629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86BD24E-1E91-4C88-A53A-539F4526B899}"/>
              </a:ext>
            </a:extLst>
          </p:cNvPr>
          <p:cNvSpPr/>
          <p:nvPr/>
        </p:nvSpPr>
        <p:spPr>
          <a:xfrm>
            <a:off x="7280269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612276-EC8D-451B-A13F-83D05750584A}"/>
              </a:ext>
            </a:extLst>
          </p:cNvPr>
          <p:cNvSpPr/>
          <p:nvPr/>
        </p:nvSpPr>
        <p:spPr>
          <a:xfrm>
            <a:off x="8280095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1BFEEA-7863-45F5-8476-644F246B4119}"/>
              </a:ext>
            </a:extLst>
          </p:cNvPr>
          <p:cNvCxnSpPr/>
          <p:nvPr/>
        </p:nvCxnSpPr>
        <p:spPr>
          <a:xfrm>
            <a:off x="8020950" y="1979386"/>
            <a:ext cx="518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D6241A-E49D-470D-B935-FE3F9FDDAAE7}"/>
              </a:ext>
            </a:extLst>
          </p:cNvPr>
          <p:cNvSpPr/>
          <p:nvPr/>
        </p:nvSpPr>
        <p:spPr>
          <a:xfrm>
            <a:off x="7470518" y="1498384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 byte = </a:t>
            </a:r>
            <a:r>
              <a:rPr lang="en-US" altLang="ko-KR" b="1" dirty="0" err="1"/>
              <a:t>sizeof</a:t>
            </a:r>
            <a:r>
              <a:rPr lang="en-US" altLang="ko-KR" b="1" dirty="0"/>
              <a:t>(float)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E38019A-E5C5-488C-8A1A-2763EB503AF9}"/>
              </a:ext>
            </a:extLst>
          </p:cNvPr>
          <p:cNvSpPr/>
          <p:nvPr/>
        </p:nvSpPr>
        <p:spPr>
          <a:xfrm>
            <a:off x="359229" y="20809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39B4892-A6E6-4261-A483-5066F93080B7}"/>
              </a:ext>
            </a:extLst>
          </p:cNvPr>
          <p:cNvSpPr/>
          <p:nvPr/>
        </p:nvSpPr>
        <p:spPr>
          <a:xfrm>
            <a:off x="3585029" y="20936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8C3D14B-42D9-43AC-946F-228C829B1E27}"/>
              </a:ext>
            </a:extLst>
          </p:cNvPr>
          <p:cNvCxnSpPr>
            <a:cxnSpLocks/>
            <a:stCxn id="55" idx="7"/>
            <a:endCxn id="56" idx="1"/>
          </p:cNvCxnSpPr>
          <p:nvPr/>
        </p:nvCxnSpPr>
        <p:spPr>
          <a:xfrm rot="16200000" flipH="1">
            <a:off x="2061029" y="569981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7839D0-EBF8-4318-A0CB-3B174C77DE22}"/>
              </a:ext>
            </a:extLst>
          </p:cNvPr>
          <p:cNvSpPr/>
          <p:nvPr/>
        </p:nvSpPr>
        <p:spPr>
          <a:xfrm>
            <a:off x="324534" y="879476"/>
            <a:ext cx="665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Stride: </a:t>
            </a:r>
            <a:r>
              <a:rPr lang="ko-KR" altLang="en-US" b="1" dirty="0"/>
              <a:t>다음 정점 정보를 </a:t>
            </a:r>
            <a:r>
              <a:rPr lang="ko-KR" altLang="en-US" b="1" dirty="0" err="1"/>
              <a:t>얻어오기</a:t>
            </a:r>
            <a:r>
              <a:rPr lang="ko-KR" altLang="en-US" b="1" dirty="0"/>
              <a:t> 위해 얼마나 이동해야 하는지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색상 모두 </a:t>
            </a:r>
            <a:r>
              <a:rPr lang="en-US" altLang="ko-KR" b="1" dirty="0"/>
              <a:t>24 byte</a:t>
            </a:r>
            <a:r>
              <a:rPr lang="ko-KR" altLang="en-US" b="1" dirty="0"/>
              <a:t>로 동일</a:t>
            </a:r>
            <a:r>
              <a:rPr lang="en-US" altLang="ko-KR" b="1" dirty="0"/>
              <a:t>)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38DEC03-1291-4949-9D7F-B4192AB3811B}"/>
              </a:ext>
            </a:extLst>
          </p:cNvPr>
          <p:cNvCxnSpPr>
            <a:cxnSpLocks/>
          </p:cNvCxnSpPr>
          <p:nvPr/>
        </p:nvCxnSpPr>
        <p:spPr>
          <a:xfrm>
            <a:off x="439220" y="2931886"/>
            <a:ext cx="10884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72D503-D7A8-471B-9B59-578FE459B42D}"/>
              </a:ext>
            </a:extLst>
          </p:cNvPr>
          <p:cNvSpPr/>
          <p:nvPr/>
        </p:nvSpPr>
        <p:spPr>
          <a:xfrm>
            <a:off x="411619" y="2974522"/>
            <a:ext cx="7419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Offset: </a:t>
            </a:r>
            <a:r>
              <a:rPr lang="ko-KR" altLang="en-US" b="1" dirty="0"/>
              <a:t>데이터의 시작 위치가 배열의 첫 위치부터 얼마나 떨어져 있는지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위치의 경우 </a:t>
            </a:r>
            <a:r>
              <a:rPr lang="en-US" altLang="ko-KR" b="1" dirty="0"/>
              <a:t>0 byte,</a:t>
            </a:r>
            <a:r>
              <a:rPr lang="ko-KR" altLang="en-US" b="1" dirty="0"/>
              <a:t> 색상의 경우 </a:t>
            </a:r>
            <a:r>
              <a:rPr lang="en-US" altLang="ko-KR" b="1" dirty="0"/>
              <a:t>8 byte)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D31842F-379A-4417-9D92-325A5F1FDAFB}"/>
              </a:ext>
            </a:extLst>
          </p:cNvPr>
          <p:cNvSpPr/>
          <p:nvPr/>
        </p:nvSpPr>
        <p:spPr>
          <a:xfrm>
            <a:off x="1430342" y="20809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269CA55-0EB2-4E01-B5D5-C86A5B025F3F}"/>
              </a:ext>
            </a:extLst>
          </p:cNvPr>
          <p:cNvSpPr/>
          <p:nvPr/>
        </p:nvSpPr>
        <p:spPr>
          <a:xfrm>
            <a:off x="4656142" y="20936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92BBAD29-A595-408B-9460-1001F468BD93}"/>
              </a:ext>
            </a:extLst>
          </p:cNvPr>
          <p:cNvCxnSpPr>
            <a:cxnSpLocks/>
            <a:stCxn id="61" idx="7"/>
            <a:endCxn id="62" idx="1"/>
          </p:cNvCxnSpPr>
          <p:nvPr/>
        </p:nvCxnSpPr>
        <p:spPr>
          <a:xfrm rot="16200000" flipH="1">
            <a:off x="3132142" y="569981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083B3963-9C4D-47CA-B549-C6DEB978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" y="5342381"/>
            <a:ext cx="9376461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8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700</Words>
  <Application>Microsoft Office PowerPoint</Application>
  <PresentationFormat>와이드스크린</PresentationFormat>
  <Paragraphs>163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김형기</dc:creator>
  <cp:lastModifiedBy> </cp:lastModifiedBy>
  <cp:revision>17</cp:revision>
  <dcterms:created xsi:type="dcterms:W3CDTF">2024-06-25T09:28:11Z</dcterms:created>
  <dcterms:modified xsi:type="dcterms:W3CDTF">2024-07-03T09:24:14Z</dcterms:modified>
</cp:coreProperties>
</file>