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33" d="100"/>
          <a:sy n="33" d="100"/>
        </p:scale>
        <p:origin x="322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A9C3E-ECA0-4362-A208-297E94A00733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99F51-D0E6-45E4-B435-459CBB3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3" y="615094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4913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2933322"/>
            <a:ext cx="601038" cy="180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2223200" y="4860826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C98771-1411-4474-8BC2-5F05C387455C}"/>
              </a:ext>
            </a:extLst>
          </p:cNvPr>
          <p:cNvSpPr/>
          <p:nvPr/>
        </p:nvSpPr>
        <p:spPr>
          <a:xfrm>
            <a:off x="3475513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506637-0085-40A5-B223-A3B778189309}"/>
              </a:ext>
            </a:extLst>
          </p:cNvPr>
          <p:cNvSpPr/>
          <p:nvPr/>
        </p:nvSpPr>
        <p:spPr>
          <a:xfrm>
            <a:off x="3475513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E2A26B-CDF0-4493-8E88-C2A4785ED5D5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2872591" y="1582545"/>
            <a:ext cx="602922" cy="1157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BB6497-2365-488A-A751-0DEAA34B85A9}"/>
              </a:ext>
            </a:extLst>
          </p:cNvPr>
          <p:cNvSpPr/>
          <p:nvPr/>
        </p:nvSpPr>
        <p:spPr>
          <a:xfrm>
            <a:off x="1261964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D2C996-367F-4F27-993F-9D5361233EDF}"/>
              </a:ext>
            </a:extLst>
          </p:cNvPr>
          <p:cNvSpPr/>
          <p:nvPr/>
        </p:nvSpPr>
        <p:spPr>
          <a:xfrm>
            <a:off x="3098770" y="4495096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E4234EB-7DF6-43F0-B082-7152BF1D89BB}"/>
              </a:ext>
            </a:extLst>
          </p:cNvPr>
          <p:cNvSpPr/>
          <p:nvPr/>
        </p:nvSpPr>
        <p:spPr>
          <a:xfrm>
            <a:off x="3098770" y="533973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00D2E-BBE5-440C-A73E-0C83CD457688}"/>
              </a:ext>
            </a:extLst>
          </p:cNvPr>
          <p:cNvSpPr/>
          <p:nvPr/>
        </p:nvSpPr>
        <p:spPr>
          <a:xfrm>
            <a:off x="2716040" y="5770658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D4A318-F379-481D-A182-EE5D29408303}"/>
              </a:ext>
            </a:extLst>
          </p:cNvPr>
          <p:cNvSpPr/>
          <p:nvPr/>
        </p:nvSpPr>
        <p:spPr>
          <a:xfrm>
            <a:off x="2942376" y="5912319"/>
            <a:ext cx="566292" cy="520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B7A6D-BA21-4673-88A9-5B2354B76D0C}"/>
              </a:ext>
            </a:extLst>
          </p:cNvPr>
          <p:cNvSpPr txBox="1"/>
          <p:nvPr/>
        </p:nvSpPr>
        <p:spPr>
          <a:xfrm>
            <a:off x="1261964" y="6673334"/>
            <a:ext cx="41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Program(Id:1)</a:t>
            </a:r>
            <a:r>
              <a:rPr lang="ko-KR" altLang="en-US" dirty="0"/>
              <a:t> </a:t>
            </a:r>
            <a:r>
              <a:rPr lang="en-US" altLang="ko-KR" dirty="0"/>
              <a:t>Buffer(Id:1)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3F4C93-0F41-43C9-A911-02B4C8B02E26}"/>
              </a:ext>
            </a:extLst>
          </p:cNvPr>
          <p:cNvSpPr/>
          <p:nvPr/>
        </p:nvSpPr>
        <p:spPr>
          <a:xfrm>
            <a:off x="6559365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06FD5-430A-40A8-83E3-A098355E7FC3}"/>
              </a:ext>
            </a:extLst>
          </p:cNvPr>
          <p:cNvSpPr txBox="1"/>
          <p:nvPr/>
        </p:nvSpPr>
        <p:spPr>
          <a:xfrm>
            <a:off x="8637580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4C422-D4A5-467D-A7AB-DDB9CE080FFF}"/>
              </a:ext>
            </a:extLst>
          </p:cNvPr>
          <p:cNvSpPr/>
          <p:nvPr/>
        </p:nvSpPr>
        <p:spPr>
          <a:xfrm>
            <a:off x="6808780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276F6A-F768-4D25-8D43-15F1182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40621"/>
              </p:ext>
            </p:extLst>
          </p:nvPr>
        </p:nvGraphicFramePr>
        <p:xfrm>
          <a:off x="6935973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289B282-D180-4A75-94ED-75B4D6F5B7CF}"/>
              </a:ext>
            </a:extLst>
          </p:cNvPr>
          <p:cNvSpPr/>
          <p:nvPr/>
        </p:nvSpPr>
        <p:spPr>
          <a:xfrm>
            <a:off x="9147638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7F111-8AE0-48C3-9733-60152125BF4F}"/>
              </a:ext>
            </a:extLst>
          </p:cNvPr>
          <p:cNvSpPr/>
          <p:nvPr/>
        </p:nvSpPr>
        <p:spPr>
          <a:xfrm>
            <a:off x="9147638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454C8F-6C7B-4A70-9620-3CCAE52F3F6E}"/>
              </a:ext>
            </a:extLst>
          </p:cNvPr>
          <p:cNvSpPr/>
          <p:nvPr/>
        </p:nvSpPr>
        <p:spPr>
          <a:xfrm>
            <a:off x="9147638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DC818C6-2EF6-42CC-B895-75C31072CD3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546600" y="3113462"/>
            <a:ext cx="601038" cy="34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3021B8-594B-4980-B157-BFC8DE2CA99A}"/>
              </a:ext>
            </a:extLst>
          </p:cNvPr>
          <p:cNvSpPr/>
          <p:nvPr/>
        </p:nvSpPr>
        <p:spPr>
          <a:xfrm>
            <a:off x="6935973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02109B-8EE1-456E-A207-4B6B4120E830}"/>
              </a:ext>
            </a:extLst>
          </p:cNvPr>
          <p:cNvSpPr/>
          <p:nvPr/>
        </p:nvSpPr>
        <p:spPr>
          <a:xfrm>
            <a:off x="9147638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5152DE-2B85-4792-8D32-1245EE77D019}"/>
              </a:ext>
            </a:extLst>
          </p:cNvPr>
          <p:cNvSpPr/>
          <p:nvPr/>
        </p:nvSpPr>
        <p:spPr>
          <a:xfrm>
            <a:off x="9147638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C3E285D-C3C6-47F0-BC68-89565DC9B8BB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8544716" y="2080436"/>
            <a:ext cx="602922" cy="660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9C4FFF-A37B-488A-8967-8B97F347DBF3}"/>
              </a:ext>
            </a:extLst>
          </p:cNvPr>
          <p:cNvSpPr/>
          <p:nvPr/>
        </p:nvSpPr>
        <p:spPr>
          <a:xfrm>
            <a:off x="6934089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49E91-6E6F-4E15-BEF6-E9B6D7E8930B}"/>
              </a:ext>
            </a:extLst>
          </p:cNvPr>
          <p:cNvSpPr txBox="1"/>
          <p:nvPr/>
        </p:nvSpPr>
        <p:spPr>
          <a:xfrm>
            <a:off x="4146418" y="82379"/>
            <a:ext cx="35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</a:t>
            </a:r>
          </a:p>
          <a:p>
            <a:r>
              <a:rPr lang="en-US" dirty="0" err="1"/>
              <a:t>glUserProgram</a:t>
            </a:r>
            <a:r>
              <a:rPr lang="en-US" dirty="0"/>
              <a:t>(2)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F9B3CD2-F1CF-4334-A239-C906EEC2DAB6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77829" y="191490"/>
            <a:ext cx="454534" cy="882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0202F1E-A459-4D3F-BFB5-8A54D318CFE5}"/>
              </a:ext>
            </a:extLst>
          </p:cNvPr>
          <p:cNvCxnSpPr>
            <a:cxnSpLocks/>
            <a:stCxn id="56" idx="3"/>
            <a:endCxn id="41" idx="0"/>
          </p:cNvCxnSpPr>
          <p:nvPr/>
        </p:nvCxnSpPr>
        <p:spPr>
          <a:xfrm>
            <a:off x="7666036" y="405545"/>
            <a:ext cx="1269863" cy="454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C0711B-C272-4061-AD0A-30D48C458E06}"/>
              </a:ext>
            </a:extLst>
          </p:cNvPr>
          <p:cNvSpPr txBox="1"/>
          <p:nvPr/>
        </p:nvSpPr>
        <p:spPr>
          <a:xfrm>
            <a:off x="8018411" y="4845434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A2EAEF80-545D-4213-83F7-D4D34337EEB3}"/>
              </a:ext>
            </a:extLst>
          </p:cNvPr>
          <p:cNvSpPr/>
          <p:nvPr/>
        </p:nvSpPr>
        <p:spPr>
          <a:xfrm>
            <a:off x="8893981" y="447970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EA6D7203-46A5-48C0-A20F-A41A83ABF081}"/>
              </a:ext>
            </a:extLst>
          </p:cNvPr>
          <p:cNvSpPr/>
          <p:nvPr/>
        </p:nvSpPr>
        <p:spPr>
          <a:xfrm>
            <a:off x="8893981" y="5324342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D355A9-C947-4148-8CAB-C9729DD86BA8}"/>
              </a:ext>
            </a:extLst>
          </p:cNvPr>
          <p:cNvSpPr/>
          <p:nvPr/>
        </p:nvSpPr>
        <p:spPr>
          <a:xfrm>
            <a:off x="8511251" y="5755266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E662F47D-CF5B-4C12-A0A1-5EFFB191AD44}"/>
              </a:ext>
            </a:extLst>
          </p:cNvPr>
          <p:cNvSpPr/>
          <p:nvPr/>
        </p:nvSpPr>
        <p:spPr>
          <a:xfrm>
            <a:off x="8737587" y="5896927"/>
            <a:ext cx="198312" cy="52057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E37D2F-A87C-4A9F-B98A-44D51F202644}"/>
              </a:ext>
            </a:extLst>
          </p:cNvPr>
          <p:cNvSpPr txBox="1"/>
          <p:nvPr/>
        </p:nvSpPr>
        <p:spPr>
          <a:xfrm>
            <a:off x="6979953" y="6668739"/>
            <a:ext cx="415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Program(Id:2), </a:t>
            </a:r>
            <a:r>
              <a:rPr lang="en-US" altLang="ko-KR" dirty="0"/>
              <a:t>Buffer(Id:2)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B70E7-8228-4C79-93E1-8E47CD906695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A9E32-3A46-4E5B-90A5-62499FBE1291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68C6F7B-D88E-4E31-9BD7-083E2955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0" y="7535127"/>
            <a:ext cx="1009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1E1C0-FC81-4D2B-B352-18AE15D7B9D9}"/>
              </a:ext>
            </a:extLst>
          </p:cNvPr>
          <p:cNvSpPr/>
          <p:nvPr/>
        </p:nvSpPr>
        <p:spPr>
          <a:xfrm>
            <a:off x="-2436700" y="221555"/>
            <a:ext cx="3429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layout(location = 0) in vec4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24B74-B1A9-4E1C-AFA0-631961D2D6E7}"/>
              </a:ext>
            </a:extLst>
          </p:cNvPr>
          <p:cNvSpPr txBox="1"/>
          <p:nvPr/>
        </p:nvSpPr>
        <p:spPr>
          <a:xfrm>
            <a:off x="-722200" y="18285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4274458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7294257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10314056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C3584953-AB5F-4B2A-BECF-BD30243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62" y="323850"/>
            <a:ext cx="10766469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38792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68990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99188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AE119D-C7C1-4B7E-9BEB-7BC6E6C6DA97}"/>
              </a:ext>
            </a:extLst>
          </p:cNvPr>
          <p:cNvSpPr txBox="1"/>
          <p:nvPr/>
        </p:nvSpPr>
        <p:spPr>
          <a:xfrm>
            <a:off x="47741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93F665-E25D-4AFD-8990-7D692C9E28B1}"/>
              </a:ext>
            </a:extLst>
          </p:cNvPr>
          <p:cNvSpPr txBox="1"/>
          <p:nvPr/>
        </p:nvSpPr>
        <p:spPr>
          <a:xfrm>
            <a:off x="77417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8B675C-DCDB-485F-A918-B10DF733A809}"/>
              </a:ext>
            </a:extLst>
          </p:cNvPr>
          <p:cNvSpPr txBox="1"/>
          <p:nvPr/>
        </p:nvSpPr>
        <p:spPr>
          <a:xfrm>
            <a:off x="106583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D0BA58-8977-4AE3-A53F-3573B5D15739}"/>
              </a:ext>
            </a:extLst>
          </p:cNvPr>
          <p:cNvSpPr/>
          <p:nvPr/>
        </p:nvSpPr>
        <p:spPr>
          <a:xfrm>
            <a:off x="126409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62394E-3394-4C51-9044-928015257C23}"/>
              </a:ext>
            </a:extLst>
          </p:cNvPr>
          <p:cNvSpPr/>
          <p:nvPr/>
        </p:nvSpPr>
        <p:spPr>
          <a:xfrm>
            <a:off x="128223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C1AE4E-1AA0-4816-91B5-40507A3BA4F7}"/>
              </a:ext>
            </a:extLst>
          </p:cNvPr>
          <p:cNvCxnSpPr>
            <a:stCxn id="102" idx="2"/>
            <a:endCxn id="101" idx="0"/>
          </p:cNvCxnSpPr>
          <p:nvPr/>
        </p:nvCxnSpPr>
        <p:spPr>
          <a:xfrm>
            <a:off x="138644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176D505-CFD0-4C98-B408-C262CB010B68}"/>
              </a:ext>
            </a:extLst>
          </p:cNvPr>
          <p:cNvCxnSpPr>
            <a:stCxn id="101" idx="1"/>
            <a:endCxn id="27" idx="0"/>
          </p:cNvCxnSpPr>
          <p:nvPr/>
        </p:nvCxnSpPr>
        <p:spPr>
          <a:xfrm rot="10800000" flipV="1">
            <a:off x="105576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6107D1D-2E08-439B-9EA9-A2DB92B35F35}"/>
              </a:ext>
            </a:extLst>
          </p:cNvPr>
          <p:cNvCxnSpPr>
            <a:cxnSpLocks/>
            <a:stCxn id="101" idx="1"/>
            <a:endCxn id="26" idx="0"/>
          </p:cNvCxnSpPr>
          <p:nvPr/>
        </p:nvCxnSpPr>
        <p:spPr>
          <a:xfrm rot="10800000" flipV="1">
            <a:off x="76473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D05C210-C2CD-4024-ADD3-13A8479B1154}"/>
              </a:ext>
            </a:extLst>
          </p:cNvPr>
          <p:cNvCxnSpPr>
            <a:cxnSpLocks/>
            <a:stCxn id="101" idx="1"/>
            <a:endCxn id="25" idx="0"/>
          </p:cNvCxnSpPr>
          <p:nvPr/>
        </p:nvCxnSpPr>
        <p:spPr>
          <a:xfrm rot="10800000" flipV="1">
            <a:off x="47369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33A46BA-0286-4A20-8984-7108FADA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56" y="-6084293"/>
            <a:ext cx="12192000" cy="5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9641D9-C384-4F68-824C-3F74BB78B4B2}"/>
              </a:ext>
            </a:extLst>
          </p:cNvPr>
          <p:cNvSpPr/>
          <p:nvPr/>
        </p:nvSpPr>
        <p:spPr>
          <a:xfrm>
            <a:off x="1522870" y="2761917"/>
            <a:ext cx="138023" cy="1380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4D07C7-588D-4064-9D6F-E0CA321B3412}"/>
              </a:ext>
            </a:extLst>
          </p:cNvPr>
          <p:cNvSpPr/>
          <p:nvPr/>
        </p:nvSpPr>
        <p:spPr>
          <a:xfrm>
            <a:off x="1537247" y="1498471"/>
            <a:ext cx="138023" cy="138023"/>
          </a:xfrm>
          <a:prstGeom prst="ellipse">
            <a:avLst/>
          </a:prstGeom>
          <a:solidFill>
            <a:srgbClr val="CC33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380797-AC9D-4220-81B8-5AF1EF934350}"/>
              </a:ext>
            </a:extLst>
          </p:cNvPr>
          <p:cNvSpPr/>
          <p:nvPr/>
        </p:nvSpPr>
        <p:spPr>
          <a:xfrm>
            <a:off x="2996966" y="1498471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A0A39C-87A3-44E2-B109-7A2DA3A02F63}"/>
              </a:ext>
            </a:extLst>
          </p:cNvPr>
          <p:cNvSpPr/>
          <p:nvPr/>
        </p:nvSpPr>
        <p:spPr>
          <a:xfrm>
            <a:off x="2996965" y="2761916"/>
            <a:ext cx="138023" cy="138023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ECBA-71DB-4FCE-A1B0-EEBDDCCC01F1}"/>
              </a:ext>
            </a:extLst>
          </p:cNvPr>
          <p:cNvSpPr txBox="1"/>
          <p:nvPr/>
        </p:nvSpPr>
        <p:spPr>
          <a:xfrm>
            <a:off x="375557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[0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(1.0, 0.0, 0.0, 1.0)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B04C7-F631-486B-BF8C-1E49BD182CD7}"/>
              </a:ext>
            </a:extLst>
          </p:cNvPr>
          <p:cNvSpPr txBox="1"/>
          <p:nvPr/>
        </p:nvSpPr>
        <p:spPr>
          <a:xfrm>
            <a:off x="2996965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[1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1.0, 0.0, 1.0)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97959-B8B5-4903-908E-61E296452357}"/>
              </a:ext>
            </a:extLst>
          </p:cNvPr>
          <p:cNvSpPr txBox="1"/>
          <p:nvPr/>
        </p:nvSpPr>
        <p:spPr>
          <a:xfrm>
            <a:off x="375557" y="448635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[3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(0.8, 0.2, 0.3, 1.0)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56BA-57A3-4481-B068-2B2E1ACEC6B6}"/>
              </a:ext>
            </a:extLst>
          </p:cNvPr>
          <p:cNvSpPr txBox="1"/>
          <p:nvPr/>
        </p:nvSpPr>
        <p:spPr>
          <a:xfrm>
            <a:off x="2996965" y="448635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0.0, 1.0, 1.0)</a:t>
            </a:r>
            <a:endParaRPr lang="ko-KR" altLang="en-US" sz="14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944D970-D74E-4ADA-BCFA-3D7AB794CD3C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rot="16200000" flipV="1">
            <a:off x="1305442" y="1266666"/>
            <a:ext cx="331385" cy="172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AAAF0FA-517A-4489-AAB9-43FC2EEDF3BA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rot="5400000" flipH="1" flipV="1">
            <a:off x="3366751" y="935325"/>
            <a:ext cx="331385" cy="8353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3C63DFC-C1F0-457A-9752-FD6E4AA7B5D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1408481" y="2876267"/>
            <a:ext cx="159728" cy="207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6031116-956A-45CF-932F-4251FE01D71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3470524" y="2523976"/>
            <a:ext cx="179942" cy="891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DE7A65C-31FB-496D-9F9F-90ED8401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12" y="448635"/>
            <a:ext cx="465774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306A86-800D-4C91-B78C-1F8E0110E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8027"/>
              </p:ext>
            </p:extLst>
          </p:nvPr>
        </p:nvGraphicFramePr>
        <p:xfrm>
          <a:off x="450538" y="2199482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24228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111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86027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16883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92384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303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660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465062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3602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88298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89917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480063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9182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4884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509658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52563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8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919E72-36D0-4BAD-A4FC-BD537A259365}"/>
              </a:ext>
            </a:extLst>
          </p:cNvPr>
          <p:cNvCxnSpPr/>
          <p:nvPr/>
        </p:nvCxnSpPr>
        <p:spPr>
          <a:xfrm>
            <a:off x="450538" y="3771300"/>
            <a:ext cx="32106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12585A-DD72-453B-AE24-1E04F0E62794}"/>
              </a:ext>
            </a:extLst>
          </p:cNvPr>
          <p:cNvCxnSpPr/>
          <p:nvPr/>
        </p:nvCxnSpPr>
        <p:spPr>
          <a:xfrm>
            <a:off x="3723187" y="3771300"/>
            <a:ext cx="32106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5BF58C-B29B-44FD-963E-85C884FFD79B}"/>
              </a:ext>
            </a:extLst>
          </p:cNvPr>
          <p:cNvCxnSpPr>
            <a:cxnSpLocks/>
          </p:cNvCxnSpPr>
          <p:nvPr/>
        </p:nvCxnSpPr>
        <p:spPr>
          <a:xfrm>
            <a:off x="6971978" y="3771300"/>
            <a:ext cx="2118560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7F3B64-60D3-4B84-B1D7-F1B3E33FA092}"/>
              </a:ext>
            </a:extLst>
          </p:cNvPr>
          <p:cNvSpPr/>
          <p:nvPr/>
        </p:nvSpPr>
        <p:spPr>
          <a:xfrm>
            <a:off x="1415965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[0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037AE-B57B-477A-A719-E732EC29BAF2}"/>
              </a:ext>
            </a:extLst>
          </p:cNvPr>
          <p:cNvSpPr/>
          <p:nvPr/>
        </p:nvSpPr>
        <p:spPr>
          <a:xfrm>
            <a:off x="4770538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[1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6763C0-900A-4C00-9115-CAE5829B71EE}"/>
              </a:ext>
            </a:extLst>
          </p:cNvPr>
          <p:cNvSpPr/>
          <p:nvPr/>
        </p:nvSpPr>
        <p:spPr>
          <a:xfrm>
            <a:off x="7401919" y="3907441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[2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B26C94-1FE0-4D31-8291-2585955FCA17}"/>
              </a:ext>
            </a:extLst>
          </p:cNvPr>
          <p:cNvCxnSpPr>
            <a:cxnSpLocks/>
          </p:cNvCxnSpPr>
          <p:nvPr/>
        </p:nvCxnSpPr>
        <p:spPr>
          <a:xfrm>
            <a:off x="450538" y="4314873"/>
            <a:ext cx="1077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7611F8-80F1-4E1E-980E-AB3E655E6CA2}"/>
              </a:ext>
            </a:extLst>
          </p:cNvPr>
          <p:cNvCxnSpPr>
            <a:cxnSpLocks/>
          </p:cNvCxnSpPr>
          <p:nvPr/>
        </p:nvCxnSpPr>
        <p:spPr>
          <a:xfrm>
            <a:off x="1554639" y="4314873"/>
            <a:ext cx="21065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8EF953-A8F1-453E-8081-512855C16A31}"/>
              </a:ext>
            </a:extLst>
          </p:cNvPr>
          <p:cNvSpPr/>
          <p:nvPr/>
        </p:nvSpPr>
        <p:spPr>
          <a:xfrm>
            <a:off x="71499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38D064-AD6D-40A8-8A7B-BF647FED3379}"/>
              </a:ext>
            </a:extLst>
          </p:cNvPr>
          <p:cNvSpPr/>
          <p:nvPr/>
        </p:nvSpPr>
        <p:spPr>
          <a:xfrm>
            <a:off x="2351477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0B299-2B2E-46F8-9194-94F5F5217189}"/>
              </a:ext>
            </a:extLst>
          </p:cNvPr>
          <p:cNvCxnSpPr>
            <a:cxnSpLocks/>
          </p:cNvCxnSpPr>
          <p:nvPr/>
        </p:nvCxnSpPr>
        <p:spPr>
          <a:xfrm>
            <a:off x="3733173" y="4314873"/>
            <a:ext cx="10770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8B7A5F-56A8-47FA-AFD7-EE6A345CEA1C}"/>
              </a:ext>
            </a:extLst>
          </p:cNvPr>
          <p:cNvCxnSpPr>
            <a:cxnSpLocks/>
          </p:cNvCxnSpPr>
          <p:nvPr/>
        </p:nvCxnSpPr>
        <p:spPr>
          <a:xfrm>
            <a:off x="4837274" y="4314873"/>
            <a:ext cx="2106590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A4BEC0-2AFA-4DE5-AA20-F32A3525F312}"/>
              </a:ext>
            </a:extLst>
          </p:cNvPr>
          <p:cNvSpPr/>
          <p:nvPr/>
        </p:nvSpPr>
        <p:spPr>
          <a:xfrm>
            <a:off x="3997634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0C78D3-817B-4B3D-9285-DBFA5A9C197F}"/>
              </a:ext>
            </a:extLst>
          </p:cNvPr>
          <p:cNvSpPr/>
          <p:nvPr/>
        </p:nvSpPr>
        <p:spPr>
          <a:xfrm>
            <a:off x="5634112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06881D3-F09B-4D33-83D1-056B0263F2E5}"/>
              </a:ext>
            </a:extLst>
          </p:cNvPr>
          <p:cNvCxnSpPr>
            <a:cxnSpLocks/>
          </p:cNvCxnSpPr>
          <p:nvPr/>
        </p:nvCxnSpPr>
        <p:spPr>
          <a:xfrm>
            <a:off x="7015808" y="4314873"/>
            <a:ext cx="107709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AE7462-D50D-4B12-99F2-8F155F6C1BDA}"/>
              </a:ext>
            </a:extLst>
          </p:cNvPr>
          <p:cNvCxnSpPr>
            <a:cxnSpLocks/>
          </p:cNvCxnSpPr>
          <p:nvPr/>
        </p:nvCxnSpPr>
        <p:spPr>
          <a:xfrm>
            <a:off x="8119909" y="4314873"/>
            <a:ext cx="970629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6BD24E-1E91-4C88-A53A-539F4526B899}"/>
              </a:ext>
            </a:extLst>
          </p:cNvPr>
          <p:cNvSpPr/>
          <p:nvPr/>
        </p:nvSpPr>
        <p:spPr>
          <a:xfrm>
            <a:off x="728026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612276-EC8D-451B-A13F-83D05750584A}"/>
              </a:ext>
            </a:extLst>
          </p:cNvPr>
          <p:cNvSpPr/>
          <p:nvPr/>
        </p:nvSpPr>
        <p:spPr>
          <a:xfrm>
            <a:off x="8280095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1BFEEA-7863-45F5-8476-644F246B4119}"/>
              </a:ext>
            </a:extLst>
          </p:cNvPr>
          <p:cNvCxnSpPr/>
          <p:nvPr/>
        </p:nvCxnSpPr>
        <p:spPr>
          <a:xfrm>
            <a:off x="8020950" y="1979386"/>
            <a:ext cx="518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D6241A-E49D-470D-B935-FE3F9FDDAAE7}"/>
              </a:ext>
            </a:extLst>
          </p:cNvPr>
          <p:cNvSpPr/>
          <p:nvPr/>
        </p:nvSpPr>
        <p:spPr>
          <a:xfrm>
            <a:off x="7470518" y="1498384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byte = </a:t>
            </a:r>
            <a:r>
              <a:rPr lang="en-US" altLang="ko-KR" b="1" dirty="0" err="1"/>
              <a:t>sizeof</a:t>
            </a:r>
            <a:r>
              <a:rPr lang="en-US" altLang="ko-KR" b="1" dirty="0"/>
              <a:t>(float)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38019A-E5C5-488C-8A1A-2763EB503AF9}"/>
              </a:ext>
            </a:extLst>
          </p:cNvPr>
          <p:cNvSpPr/>
          <p:nvPr/>
        </p:nvSpPr>
        <p:spPr>
          <a:xfrm>
            <a:off x="359229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39B4892-A6E6-4261-A483-5066F93080B7}"/>
              </a:ext>
            </a:extLst>
          </p:cNvPr>
          <p:cNvSpPr/>
          <p:nvPr/>
        </p:nvSpPr>
        <p:spPr>
          <a:xfrm>
            <a:off x="3585029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8C3D14B-42D9-43AC-946F-228C829B1E27}"/>
              </a:ext>
            </a:extLst>
          </p:cNvPr>
          <p:cNvCxnSpPr>
            <a:cxnSpLocks/>
            <a:stCxn id="55" idx="7"/>
            <a:endCxn id="56" idx="1"/>
          </p:cNvCxnSpPr>
          <p:nvPr/>
        </p:nvCxnSpPr>
        <p:spPr>
          <a:xfrm rot="16200000" flipH="1">
            <a:off x="2061029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7839D0-EBF8-4318-A0CB-3B174C77DE22}"/>
              </a:ext>
            </a:extLst>
          </p:cNvPr>
          <p:cNvSpPr/>
          <p:nvPr/>
        </p:nvSpPr>
        <p:spPr>
          <a:xfrm>
            <a:off x="324534" y="879476"/>
            <a:ext cx="665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Stride: </a:t>
            </a:r>
            <a:r>
              <a:rPr lang="ko-KR" altLang="en-US" b="1" dirty="0"/>
              <a:t>다음 정점 정보를 </a:t>
            </a:r>
            <a:r>
              <a:rPr lang="ko-KR" altLang="en-US" b="1" dirty="0" err="1"/>
              <a:t>얻어오기</a:t>
            </a:r>
            <a:r>
              <a:rPr lang="ko-KR" altLang="en-US" b="1" dirty="0"/>
              <a:t> 위해 얼마나 이동해야 하는지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색상 모두 </a:t>
            </a:r>
            <a:r>
              <a:rPr lang="en-US" altLang="ko-KR" b="1" dirty="0"/>
              <a:t>24 byte</a:t>
            </a:r>
            <a:r>
              <a:rPr lang="ko-KR" altLang="en-US" b="1" dirty="0"/>
              <a:t>로 동일</a:t>
            </a:r>
            <a:r>
              <a:rPr lang="en-US" altLang="ko-KR" b="1" dirty="0"/>
              <a:t>)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8DEC03-1291-4949-9D7F-B4192AB3811B}"/>
              </a:ext>
            </a:extLst>
          </p:cNvPr>
          <p:cNvCxnSpPr>
            <a:cxnSpLocks/>
          </p:cNvCxnSpPr>
          <p:nvPr/>
        </p:nvCxnSpPr>
        <p:spPr>
          <a:xfrm>
            <a:off x="439220" y="2931886"/>
            <a:ext cx="1088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72D503-D7A8-471B-9B59-578FE459B42D}"/>
              </a:ext>
            </a:extLst>
          </p:cNvPr>
          <p:cNvSpPr/>
          <p:nvPr/>
        </p:nvSpPr>
        <p:spPr>
          <a:xfrm>
            <a:off x="411619" y="2974522"/>
            <a:ext cx="7419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Offset: </a:t>
            </a:r>
            <a:r>
              <a:rPr lang="ko-KR" altLang="en-US" b="1" dirty="0"/>
              <a:t>데이터의 시작 위치가 배열의 첫 위치부터 얼마나 떨어져 있는지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위치의 경우 </a:t>
            </a:r>
            <a:r>
              <a:rPr lang="en-US" altLang="ko-KR" b="1" dirty="0"/>
              <a:t>0 byte,</a:t>
            </a:r>
            <a:r>
              <a:rPr lang="ko-KR" altLang="en-US" b="1" dirty="0"/>
              <a:t> 색상의 경우 </a:t>
            </a:r>
            <a:r>
              <a:rPr lang="en-US" altLang="ko-KR" b="1" dirty="0"/>
              <a:t>8 byte)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D31842F-379A-4417-9D92-325A5F1FDAFB}"/>
              </a:ext>
            </a:extLst>
          </p:cNvPr>
          <p:cNvSpPr/>
          <p:nvPr/>
        </p:nvSpPr>
        <p:spPr>
          <a:xfrm>
            <a:off x="1430342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269CA55-0EB2-4E01-B5D5-C86A5B025F3F}"/>
              </a:ext>
            </a:extLst>
          </p:cNvPr>
          <p:cNvSpPr/>
          <p:nvPr/>
        </p:nvSpPr>
        <p:spPr>
          <a:xfrm>
            <a:off x="4656142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92BBAD29-A595-408B-9460-1001F468BD93}"/>
              </a:ext>
            </a:extLst>
          </p:cNvPr>
          <p:cNvCxnSpPr>
            <a:cxnSpLocks/>
            <a:stCxn id="61" idx="7"/>
            <a:endCxn id="62" idx="1"/>
          </p:cNvCxnSpPr>
          <p:nvPr/>
        </p:nvCxnSpPr>
        <p:spPr>
          <a:xfrm rot="16200000" flipH="1">
            <a:off x="3132142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083B3963-9C4D-47CA-B549-C6DEB978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" y="5342381"/>
            <a:ext cx="9376461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연산 6">
            <a:extLst>
              <a:ext uri="{FF2B5EF4-FFF2-40B4-BE49-F238E27FC236}">
                <a16:creationId xmlns:a16="http://schemas.microsoft.com/office/drawing/2014/main" id="{236EBB28-BF13-4EEF-AEC0-433ACEFA4140}"/>
              </a:ext>
            </a:extLst>
          </p:cNvPr>
          <p:cNvSpPr/>
          <p:nvPr/>
        </p:nvSpPr>
        <p:spPr>
          <a:xfrm rot="5400000">
            <a:off x="4929051" y="2884714"/>
            <a:ext cx="1454332" cy="10885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순서도: 수동 연산 7">
            <a:extLst>
              <a:ext uri="{FF2B5EF4-FFF2-40B4-BE49-F238E27FC236}">
                <a16:creationId xmlns:a16="http://schemas.microsoft.com/office/drawing/2014/main" id="{BA20B8C4-756D-4348-9949-95A09848E55F}"/>
              </a:ext>
            </a:extLst>
          </p:cNvPr>
          <p:cNvSpPr/>
          <p:nvPr/>
        </p:nvSpPr>
        <p:spPr>
          <a:xfrm rot="5400000">
            <a:off x="6419305" y="2246811"/>
            <a:ext cx="4008121" cy="236437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AC9A12-9C8D-4A3A-AAF7-CF41434D519E}"/>
              </a:ext>
            </a:extLst>
          </p:cNvPr>
          <p:cNvCxnSpPr/>
          <p:nvPr/>
        </p:nvCxnSpPr>
        <p:spPr>
          <a:xfrm flipV="1">
            <a:off x="5111931" y="2238103"/>
            <a:ext cx="2107475" cy="748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01A204-7D4A-4212-9472-167C93C2CCC4}"/>
              </a:ext>
            </a:extLst>
          </p:cNvPr>
          <p:cNvCxnSpPr>
            <a:cxnSpLocks/>
          </p:cNvCxnSpPr>
          <p:nvPr/>
        </p:nvCxnSpPr>
        <p:spPr>
          <a:xfrm flipV="1">
            <a:off x="6165667" y="1424939"/>
            <a:ext cx="3439888" cy="1276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FC339E-6AC2-4B5D-BCBD-63AD730FF36B}"/>
              </a:ext>
            </a:extLst>
          </p:cNvPr>
          <p:cNvCxnSpPr>
            <a:cxnSpLocks/>
          </p:cNvCxnSpPr>
          <p:nvPr/>
        </p:nvCxnSpPr>
        <p:spPr>
          <a:xfrm>
            <a:off x="5111931" y="3870961"/>
            <a:ext cx="2107475" cy="748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E0F5C2-87B2-48EE-8485-6AADA364827A}"/>
              </a:ext>
            </a:extLst>
          </p:cNvPr>
          <p:cNvCxnSpPr>
            <a:cxnSpLocks/>
          </p:cNvCxnSpPr>
          <p:nvPr/>
        </p:nvCxnSpPr>
        <p:spPr>
          <a:xfrm>
            <a:off x="6200504" y="4156166"/>
            <a:ext cx="3405051" cy="1276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수동 연산 22">
            <a:extLst>
              <a:ext uri="{FF2B5EF4-FFF2-40B4-BE49-F238E27FC236}">
                <a16:creationId xmlns:a16="http://schemas.microsoft.com/office/drawing/2014/main" id="{1328D246-D5AB-4576-86B7-8244F41D3394}"/>
              </a:ext>
            </a:extLst>
          </p:cNvPr>
          <p:cNvSpPr/>
          <p:nvPr/>
        </p:nvSpPr>
        <p:spPr>
          <a:xfrm rot="5400000">
            <a:off x="4852578" y="3468019"/>
            <a:ext cx="679813" cy="707573"/>
          </a:xfrm>
          <a:prstGeom prst="flowChartManualOperation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rgbClr val="0000FF"/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6698F-0591-4218-9305-E2C6F259615E}"/>
              </a:ext>
            </a:extLst>
          </p:cNvPr>
          <p:cNvGrpSpPr/>
          <p:nvPr/>
        </p:nvGrpSpPr>
        <p:grpSpPr>
          <a:xfrm>
            <a:off x="4417423" y="3320142"/>
            <a:ext cx="740228" cy="261257"/>
            <a:chOff x="4075611" y="3283131"/>
            <a:chExt cx="740228" cy="2612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027385-9B57-4FAF-9FFA-DCA31D4D650F}"/>
                </a:ext>
              </a:extLst>
            </p:cNvPr>
            <p:cNvSpPr/>
            <p:nvPr/>
          </p:nvSpPr>
          <p:spPr>
            <a:xfrm>
              <a:off x="4075611" y="3291840"/>
              <a:ext cx="444138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95271D0C-299E-471E-BD83-A08B51DAF8E5}"/>
                </a:ext>
              </a:extLst>
            </p:cNvPr>
            <p:cNvSpPr/>
            <p:nvPr/>
          </p:nvSpPr>
          <p:spPr>
            <a:xfrm rot="16200000">
              <a:off x="4545873" y="3274422"/>
              <a:ext cx="261257" cy="2786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7E1FB1E-2D35-4C61-821D-27D85B56C004}"/>
              </a:ext>
            </a:extLst>
          </p:cNvPr>
          <p:cNvSpPr/>
          <p:nvPr/>
        </p:nvSpPr>
        <p:spPr>
          <a:xfrm>
            <a:off x="4576354" y="3384592"/>
            <a:ext cx="143691" cy="143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D0C40-8C12-4B47-A907-390FF66F7B4B}"/>
              </a:ext>
            </a:extLst>
          </p:cNvPr>
          <p:cNvSpPr txBox="1"/>
          <p:nvPr/>
        </p:nvSpPr>
        <p:spPr>
          <a:xfrm>
            <a:off x="3587386" y="2668701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  <a:p>
            <a:pPr algn="ctr"/>
            <a:r>
              <a:rPr lang="en-US" dirty="0"/>
              <a:t>(0,1,0)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E4C38-9839-4C42-B70E-CE006EAFF23E}"/>
              </a:ext>
            </a:extLst>
          </p:cNvPr>
          <p:cNvSpPr txBox="1"/>
          <p:nvPr/>
        </p:nvSpPr>
        <p:spPr>
          <a:xfrm>
            <a:off x="5448843" y="4327859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</a:t>
            </a:r>
          </a:p>
          <a:p>
            <a:pPr algn="ctr"/>
            <a:r>
              <a:rPr lang="en-US" dirty="0"/>
              <a:t>Z=0.1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BFBBB-E361-446A-87D7-0B6712E1040A}"/>
              </a:ext>
            </a:extLst>
          </p:cNvPr>
          <p:cNvSpPr txBox="1"/>
          <p:nvPr/>
        </p:nvSpPr>
        <p:spPr>
          <a:xfrm>
            <a:off x="9142912" y="5513895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</a:t>
            </a:r>
          </a:p>
          <a:p>
            <a:pPr algn="ctr"/>
            <a:r>
              <a:rPr lang="en-US" dirty="0"/>
              <a:t>Z=100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8D8CC53-3117-4690-9122-883F412FEDA7}"/>
              </a:ext>
            </a:extLst>
          </p:cNvPr>
          <p:cNvCxnSpPr>
            <a:stCxn id="24" idx="0"/>
            <a:endCxn id="25" idx="3"/>
          </p:cNvCxnSpPr>
          <p:nvPr/>
        </p:nvCxnSpPr>
        <p:spPr>
          <a:xfrm rot="16200000" flipV="1">
            <a:off x="4384074" y="3120466"/>
            <a:ext cx="392725" cy="1355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665267-6982-468D-BDCF-F3BD20FF3F06}"/>
              </a:ext>
            </a:extLst>
          </p:cNvPr>
          <p:cNvSpPr txBox="1"/>
          <p:nvPr/>
        </p:nvSpPr>
        <p:spPr>
          <a:xfrm>
            <a:off x="3587386" y="4239582"/>
            <a:ext cx="154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Square</a:t>
            </a:r>
          </a:p>
          <a:p>
            <a:pPr algn="ctr"/>
            <a:r>
              <a:rPr lang="en-US" dirty="0"/>
              <a:t>(-0.5,-0.5,</a:t>
            </a:r>
            <a:r>
              <a:rPr lang="en-US" b="1" u="sng" dirty="0"/>
              <a:t>0.0</a:t>
            </a:r>
            <a:r>
              <a:rPr lang="en-US" dirty="0"/>
              <a:t>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1F638E-BA18-4653-94BE-81D7DB9539A4}"/>
              </a:ext>
            </a:extLst>
          </p:cNvPr>
          <p:cNvSpPr/>
          <p:nvPr/>
        </p:nvSpPr>
        <p:spPr>
          <a:xfrm>
            <a:off x="4766852" y="3958606"/>
            <a:ext cx="143691" cy="143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CF9D7E6-9E9B-4135-8875-64014845537A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 rot="5400000">
            <a:off x="4530518" y="3931401"/>
            <a:ext cx="137285" cy="4790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FA20A89C-747E-4A3C-B8D6-0E095AAD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98" y="1750617"/>
            <a:ext cx="6523285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1E62D-8B9B-43A1-A17A-7FB5A620B477}"/>
              </a:ext>
            </a:extLst>
          </p:cNvPr>
          <p:cNvSpPr/>
          <p:nvPr/>
        </p:nvSpPr>
        <p:spPr>
          <a:xfrm>
            <a:off x="20574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470684-ADE5-4E12-8899-F753A71B2F6B}"/>
              </a:ext>
            </a:extLst>
          </p:cNvPr>
          <p:cNvSpPr/>
          <p:nvPr/>
        </p:nvSpPr>
        <p:spPr>
          <a:xfrm>
            <a:off x="39044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859DC5-E5BC-4490-8954-09AEF256421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4662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F193AE-7849-40E3-B6D2-11545DF35FFA}"/>
              </a:ext>
            </a:extLst>
          </p:cNvPr>
          <p:cNvSpPr/>
          <p:nvPr/>
        </p:nvSpPr>
        <p:spPr>
          <a:xfrm>
            <a:off x="52426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EFEC1-6F94-4C80-8A8A-761D89501333}"/>
              </a:ext>
            </a:extLst>
          </p:cNvPr>
          <p:cNvSpPr/>
          <p:nvPr/>
        </p:nvSpPr>
        <p:spPr>
          <a:xfrm>
            <a:off x="25930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4ECAB2-1B3B-4168-8F34-FD856CE36D74}"/>
              </a:ext>
            </a:extLst>
          </p:cNvPr>
          <p:cNvSpPr/>
          <p:nvPr/>
        </p:nvSpPr>
        <p:spPr>
          <a:xfrm>
            <a:off x="56140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2A27D4-49B9-45CF-9B64-6049CBF4329A}"/>
              </a:ext>
            </a:extLst>
          </p:cNvPr>
          <p:cNvSpPr/>
          <p:nvPr/>
        </p:nvSpPr>
        <p:spPr>
          <a:xfrm>
            <a:off x="84610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375B70-2E8D-44A1-9865-1AB3CCC24F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8579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3CA82BA-BADC-4785-A129-0969BAAB16B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63051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FA3779B-8D6D-4A99-9DDC-D032A7EB87B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7602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84ACBE0B-E340-4770-A5D7-1CEA5FDAC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26981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6D70AEC4-39E2-470F-8EC2-9868739E3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57179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0408A06E-5160-4BE8-914A-1CE165E8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87377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26A6D-6ED4-4B3F-BC89-056BE97DA118}"/>
              </a:ext>
            </a:extLst>
          </p:cNvPr>
          <p:cNvSpPr/>
          <p:nvPr/>
        </p:nvSpPr>
        <p:spPr>
          <a:xfrm>
            <a:off x="2144018" y="2912168"/>
            <a:ext cx="28237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 vec4 normal = (-0.1, 0.9,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4CA1CF-5621-48F7-9555-7D15AA0CCAC4}"/>
              </a:ext>
            </a:extLst>
          </p:cNvPr>
          <p:cNvSpPr/>
          <p:nvPr/>
        </p:nvSpPr>
        <p:spPr>
          <a:xfrm>
            <a:off x="5054351" y="2912167"/>
            <a:ext cx="28237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 vec4 normal = (0.0, 1.0,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867886-D1B6-4A5E-A002-1B683DFE1C2C}"/>
              </a:ext>
            </a:extLst>
          </p:cNvPr>
          <p:cNvSpPr/>
          <p:nvPr/>
        </p:nvSpPr>
        <p:spPr>
          <a:xfrm>
            <a:off x="7964684" y="2912167"/>
            <a:ext cx="28237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 vec4 normal = (0.1, 0.9, 0,0)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88122-998B-485D-BB6B-D20474CB2465}"/>
              </a:ext>
            </a:extLst>
          </p:cNvPr>
          <p:cNvSpPr txBox="1"/>
          <p:nvPr/>
        </p:nvSpPr>
        <p:spPr>
          <a:xfrm>
            <a:off x="4762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8A787-651A-4A43-ADF8-0D7313CC471F}"/>
              </a:ext>
            </a:extLst>
          </p:cNvPr>
          <p:cNvSpPr txBox="1"/>
          <p:nvPr/>
        </p:nvSpPr>
        <p:spPr>
          <a:xfrm>
            <a:off x="1803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EED6CE-D6CC-40B0-963D-56E245C51F9F}"/>
              </a:ext>
            </a:extLst>
          </p:cNvPr>
          <p:cNvSpPr/>
          <p:nvPr/>
        </p:nvSpPr>
        <p:spPr>
          <a:xfrm>
            <a:off x="29241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CA32F2-F193-4B71-AD8A-59CD3A69DD92}"/>
              </a:ext>
            </a:extLst>
          </p:cNvPr>
          <p:cNvGrpSpPr/>
          <p:nvPr/>
        </p:nvGrpSpPr>
        <p:grpSpPr>
          <a:xfrm>
            <a:off x="3014601" y="5453052"/>
            <a:ext cx="403225" cy="1009678"/>
            <a:chOff x="4049033" y="5453052"/>
            <a:chExt cx="403225" cy="1009678"/>
          </a:xfrm>
        </p:grpSpPr>
        <p:pic>
          <p:nvPicPr>
            <p:cNvPr id="2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5AEC678-B3BD-4A3E-9ADD-AFCDBBBF5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D190C3-BF73-4784-B80B-136FA4276A8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48B183-B721-438E-B941-9A94982780B1}"/>
              </a:ext>
            </a:extLst>
          </p:cNvPr>
          <p:cNvGrpSpPr/>
          <p:nvPr/>
        </p:nvGrpSpPr>
        <p:grpSpPr>
          <a:xfrm>
            <a:off x="3593078" y="5453052"/>
            <a:ext cx="403225" cy="1009678"/>
            <a:chOff x="4049033" y="5453052"/>
            <a:chExt cx="403225" cy="1009678"/>
          </a:xfrm>
        </p:grpSpPr>
        <p:pic>
          <p:nvPicPr>
            <p:cNvPr id="2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02B54DF-774A-4530-AC5F-32597C9041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8FF99A-2198-4F60-A9AD-65704E6013B6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0D7281-A49A-4936-9F05-7B486CFCBD65}"/>
              </a:ext>
            </a:extLst>
          </p:cNvPr>
          <p:cNvGrpSpPr/>
          <p:nvPr/>
        </p:nvGrpSpPr>
        <p:grpSpPr>
          <a:xfrm>
            <a:off x="4171555" y="5453052"/>
            <a:ext cx="403225" cy="1009678"/>
            <a:chOff x="4049033" y="5453052"/>
            <a:chExt cx="403225" cy="1009678"/>
          </a:xfrm>
        </p:grpSpPr>
        <p:pic>
          <p:nvPicPr>
            <p:cNvPr id="3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C3F8B1FC-38C4-4116-9B2A-CEA041482E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D20BE5-D78B-40CC-BCCD-E94C55147B66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A5C4F2E-1C8B-4BD1-9EBA-6BE3B900BBE4}"/>
              </a:ext>
            </a:extLst>
          </p:cNvPr>
          <p:cNvGrpSpPr/>
          <p:nvPr/>
        </p:nvGrpSpPr>
        <p:grpSpPr>
          <a:xfrm>
            <a:off x="4750032" y="5453052"/>
            <a:ext cx="403225" cy="1009678"/>
            <a:chOff x="4049033" y="5453052"/>
            <a:chExt cx="403225" cy="1009678"/>
          </a:xfrm>
        </p:grpSpPr>
        <p:pic>
          <p:nvPicPr>
            <p:cNvPr id="3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EAE967A-82EA-4F13-B787-FCB9E9E53B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64B10E-023F-4ABC-A1E2-B3839DC2B7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5D094E6-3120-4904-9DC1-8BCB89EA4516}"/>
              </a:ext>
            </a:extLst>
          </p:cNvPr>
          <p:cNvGrpSpPr/>
          <p:nvPr/>
        </p:nvGrpSpPr>
        <p:grpSpPr>
          <a:xfrm>
            <a:off x="5328509" y="5453052"/>
            <a:ext cx="403225" cy="1009678"/>
            <a:chOff x="4049033" y="5453052"/>
            <a:chExt cx="403225" cy="1009678"/>
          </a:xfrm>
        </p:grpSpPr>
        <p:pic>
          <p:nvPicPr>
            <p:cNvPr id="3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6C22EEE-69E5-4DBD-B606-02C7ADE24F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2165-E5D5-4EC1-B019-6EB65A05BD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DE128A-3590-45AA-AE33-0D5CB1EBEC2A}"/>
              </a:ext>
            </a:extLst>
          </p:cNvPr>
          <p:cNvGrpSpPr/>
          <p:nvPr/>
        </p:nvGrpSpPr>
        <p:grpSpPr>
          <a:xfrm>
            <a:off x="5906986" y="5453052"/>
            <a:ext cx="403225" cy="1009678"/>
            <a:chOff x="4049033" y="5453052"/>
            <a:chExt cx="403225" cy="1009678"/>
          </a:xfrm>
        </p:grpSpPr>
        <p:pic>
          <p:nvPicPr>
            <p:cNvPr id="3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0AD2BA-0161-4008-B5EB-1B16CB3D2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37A2D6-F31B-4AC5-B2A1-CC953C21181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9CB3B85-A06B-4F77-A623-12E062D14610}"/>
              </a:ext>
            </a:extLst>
          </p:cNvPr>
          <p:cNvGrpSpPr/>
          <p:nvPr/>
        </p:nvGrpSpPr>
        <p:grpSpPr>
          <a:xfrm>
            <a:off x="6485463" y="5453052"/>
            <a:ext cx="403225" cy="1009678"/>
            <a:chOff x="4049033" y="5453052"/>
            <a:chExt cx="403225" cy="1009678"/>
          </a:xfrm>
        </p:grpSpPr>
        <p:pic>
          <p:nvPicPr>
            <p:cNvPr id="4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9D7A7D2-2402-495C-9D0C-4A7E4BD2BE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3BC9CA2-CC0D-4446-B5CB-0CBF8ECFCB05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6B884CA-3D22-4419-8423-93984F96274A}"/>
              </a:ext>
            </a:extLst>
          </p:cNvPr>
          <p:cNvGrpSpPr/>
          <p:nvPr/>
        </p:nvGrpSpPr>
        <p:grpSpPr>
          <a:xfrm>
            <a:off x="7063940" y="5453052"/>
            <a:ext cx="403225" cy="1009678"/>
            <a:chOff x="4049033" y="5453052"/>
            <a:chExt cx="403225" cy="1009678"/>
          </a:xfrm>
        </p:grpSpPr>
        <p:pic>
          <p:nvPicPr>
            <p:cNvPr id="4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F09E660-840E-4787-B5D0-688AC024F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1B9B26A-92D4-46E5-AE5D-1710F1886DB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8FEBB9E-7D36-4943-9753-CA675089ADAC}"/>
              </a:ext>
            </a:extLst>
          </p:cNvPr>
          <p:cNvGrpSpPr/>
          <p:nvPr/>
        </p:nvGrpSpPr>
        <p:grpSpPr>
          <a:xfrm>
            <a:off x="7642417" y="5453052"/>
            <a:ext cx="403225" cy="1009678"/>
            <a:chOff x="4049033" y="5453052"/>
            <a:chExt cx="403225" cy="1009678"/>
          </a:xfrm>
        </p:grpSpPr>
        <p:pic>
          <p:nvPicPr>
            <p:cNvPr id="4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558E5F49-9D79-4677-8041-1DD3D79A5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25ED331-237D-49C1-BF80-CCABAB029443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2964B0-8FFA-460D-85BC-BE71244C9BAA}"/>
              </a:ext>
            </a:extLst>
          </p:cNvPr>
          <p:cNvGrpSpPr/>
          <p:nvPr/>
        </p:nvGrpSpPr>
        <p:grpSpPr>
          <a:xfrm>
            <a:off x="8220894" y="5453052"/>
            <a:ext cx="403225" cy="1009678"/>
            <a:chOff x="4049033" y="5453052"/>
            <a:chExt cx="403225" cy="1009678"/>
          </a:xfrm>
        </p:grpSpPr>
        <p:pic>
          <p:nvPicPr>
            <p:cNvPr id="5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7F1B0F-169E-4E9A-BB53-522F3BD3E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3D7D6F9-90A7-4994-8F3E-5001FB88F87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B4C668-35BF-488A-AA9B-16C06D21150D}"/>
              </a:ext>
            </a:extLst>
          </p:cNvPr>
          <p:cNvGrpSpPr/>
          <p:nvPr/>
        </p:nvGrpSpPr>
        <p:grpSpPr>
          <a:xfrm>
            <a:off x="8799371" y="5453052"/>
            <a:ext cx="403225" cy="1009678"/>
            <a:chOff x="4049033" y="5453052"/>
            <a:chExt cx="403225" cy="1009678"/>
          </a:xfrm>
        </p:grpSpPr>
        <p:pic>
          <p:nvPicPr>
            <p:cNvPr id="5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CEA0F09-DEE1-46B7-9D96-7FC3AE2D9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9D1130-393C-4FDF-9528-70717520D443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EEFAC1-4724-46F0-B511-5A87AAEBFB67}"/>
              </a:ext>
            </a:extLst>
          </p:cNvPr>
          <p:cNvGrpSpPr/>
          <p:nvPr/>
        </p:nvGrpSpPr>
        <p:grpSpPr>
          <a:xfrm>
            <a:off x="9377848" y="5453052"/>
            <a:ext cx="403225" cy="1009678"/>
            <a:chOff x="4049033" y="5453052"/>
            <a:chExt cx="403225" cy="1009678"/>
          </a:xfrm>
        </p:grpSpPr>
        <p:pic>
          <p:nvPicPr>
            <p:cNvPr id="5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30D6F31-AF70-4B84-8D2C-8238C66F6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14ED34F-5ED8-446A-9B7A-032117E51DF3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60568F-2275-40E5-936B-B3757B4D16B5}"/>
              </a:ext>
            </a:extLst>
          </p:cNvPr>
          <p:cNvCxnSpPr>
            <a:stCxn id="8" idx="2"/>
          </p:cNvCxnSpPr>
          <p:nvPr/>
        </p:nvCxnSpPr>
        <p:spPr>
          <a:xfrm>
            <a:off x="35718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3CDD444-30E3-4485-AADF-75882AF63B07}"/>
              </a:ext>
            </a:extLst>
          </p:cNvPr>
          <p:cNvCxnSpPr/>
          <p:nvPr/>
        </p:nvCxnSpPr>
        <p:spPr>
          <a:xfrm>
            <a:off x="64884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8A7C8A-57CC-43A4-BB01-2F8141A6414B}"/>
              </a:ext>
            </a:extLst>
          </p:cNvPr>
          <p:cNvCxnSpPr/>
          <p:nvPr/>
        </p:nvCxnSpPr>
        <p:spPr>
          <a:xfrm>
            <a:off x="94049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925E3F-9114-44B5-A70D-F71C5875EBCF}"/>
              </a:ext>
            </a:extLst>
          </p:cNvPr>
          <p:cNvSpPr txBox="1"/>
          <p:nvPr/>
        </p:nvSpPr>
        <p:spPr>
          <a:xfrm>
            <a:off x="35930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17618-CAA9-4B10-9093-FBB71C0C1194}"/>
              </a:ext>
            </a:extLst>
          </p:cNvPr>
          <p:cNvSpPr txBox="1"/>
          <p:nvPr/>
        </p:nvSpPr>
        <p:spPr>
          <a:xfrm>
            <a:off x="65606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1311AC-CDE1-4103-8F35-9C876E914913}"/>
              </a:ext>
            </a:extLst>
          </p:cNvPr>
          <p:cNvSpPr txBox="1"/>
          <p:nvPr/>
        </p:nvSpPr>
        <p:spPr>
          <a:xfrm>
            <a:off x="94772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DB0DF24-FABE-4726-BB35-69C6898CEBDD}"/>
              </a:ext>
            </a:extLst>
          </p:cNvPr>
          <p:cNvSpPr/>
          <p:nvPr/>
        </p:nvSpPr>
        <p:spPr>
          <a:xfrm>
            <a:off x="114598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184726-989F-446D-BF11-28217C945DA9}"/>
              </a:ext>
            </a:extLst>
          </p:cNvPr>
          <p:cNvSpPr/>
          <p:nvPr/>
        </p:nvSpPr>
        <p:spPr>
          <a:xfrm>
            <a:off x="116412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ADD37F2-2257-490A-B5B9-85F3EF6DB5E8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126833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CA3CA8F-518F-40DF-80E0-316DDE95D07E}"/>
              </a:ext>
            </a:extLst>
          </p:cNvPr>
          <p:cNvCxnSpPr>
            <a:stCxn id="65" idx="1"/>
            <a:endCxn id="19" idx="0"/>
          </p:cNvCxnSpPr>
          <p:nvPr/>
        </p:nvCxnSpPr>
        <p:spPr>
          <a:xfrm rot="10800000" flipV="1">
            <a:off x="93765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8AA77B8-0939-4870-A149-785EEB46CB00}"/>
              </a:ext>
            </a:extLst>
          </p:cNvPr>
          <p:cNvCxnSpPr>
            <a:cxnSpLocks/>
            <a:stCxn id="65" idx="1"/>
            <a:endCxn id="18" idx="0"/>
          </p:cNvCxnSpPr>
          <p:nvPr/>
        </p:nvCxnSpPr>
        <p:spPr>
          <a:xfrm rot="10800000" flipV="1">
            <a:off x="64662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BC733D1-F166-48BA-BA89-3125ACB71F76}"/>
              </a:ext>
            </a:extLst>
          </p:cNvPr>
          <p:cNvCxnSpPr>
            <a:cxnSpLocks/>
            <a:stCxn id="65" idx="1"/>
            <a:endCxn id="17" idx="0"/>
          </p:cNvCxnSpPr>
          <p:nvPr/>
        </p:nvCxnSpPr>
        <p:spPr>
          <a:xfrm rot="10800000" flipV="1">
            <a:off x="35558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844F24-78F6-41A0-8B3B-20D96BD93ABD}"/>
              </a:ext>
            </a:extLst>
          </p:cNvPr>
          <p:cNvGrpSpPr/>
          <p:nvPr/>
        </p:nvGrpSpPr>
        <p:grpSpPr>
          <a:xfrm>
            <a:off x="316794" y="4547895"/>
            <a:ext cx="927326" cy="821521"/>
            <a:chOff x="14078757" y="1118624"/>
            <a:chExt cx="3198610" cy="2833658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935DC789-9944-49A8-A8BE-57C01B09ACB2}"/>
                </a:ext>
              </a:extLst>
            </p:cNvPr>
            <p:cNvSpPr/>
            <p:nvPr/>
          </p:nvSpPr>
          <p:spPr>
            <a:xfrm>
              <a:off x="14221279" y="1964384"/>
              <a:ext cx="2963755" cy="18955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A90358F-AE14-4921-95DF-3112269BD094}"/>
                </a:ext>
              </a:extLst>
            </p:cNvPr>
            <p:cNvSpPr/>
            <p:nvPr/>
          </p:nvSpPr>
          <p:spPr>
            <a:xfrm>
              <a:off x="15597732" y="1896588"/>
              <a:ext cx="184666" cy="184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0633C1-1041-4D01-B2AF-33C27FA1992C}"/>
                </a:ext>
              </a:extLst>
            </p:cNvPr>
            <p:cNvSpPr/>
            <p:nvPr/>
          </p:nvSpPr>
          <p:spPr>
            <a:xfrm>
              <a:off x="14128946" y="3767616"/>
              <a:ext cx="184666" cy="184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04F9A7C-E971-4BBA-9B8B-0D41F27023FB}"/>
                </a:ext>
              </a:extLst>
            </p:cNvPr>
            <p:cNvSpPr/>
            <p:nvPr/>
          </p:nvSpPr>
          <p:spPr>
            <a:xfrm>
              <a:off x="17092701" y="3767616"/>
              <a:ext cx="184666" cy="184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606BF61E-DE26-4587-B724-CDCC89988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90065" y="1118624"/>
              <a:ext cx="0" cy="8814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BB6F501-B8E2-449C-AA92-E2AC78A1D935}"/>
                </a:ext>
              </a:extLst>
            </p:cNvPr>
            <p:cNvCxnSpPr/>
            <p:nvPr/>
          </p:nvCxnSpPr>
          <p:spPr>
            <a:xfrm flipH="1" flipV="1">
              <a:off x="14078757" y="3054941"/>
              <a:ext cx="134114" cy="805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2B96994-88C3-4C5B-B562-833A1386B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93442" y="3054941"/>
              <a:ext cx="83925" cy="805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4A7C5F7F-B741-43E7-9F56-50E05E08AEA4}"/>
              </a:ext>
            </a:extLst>
          </p:cNvPr>
          <p:cNvGrpSpPr/>
          <p:nvPr/>
        </p:nvGrpSpPr>
        <p:grpSpPr>
          <a:xfrm>
            <a:off x="11702944" y="4108328"/>
            <a:ext cx="1866066" cy="1653153"/>
            <a:chOff x="11702317" y="5093967"/>
            <a:chExt cx="1866066" cy="1653153"/>
          </a:xfrm>
        </p:grpSpPr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6B50A6B7-A807-4602-836A-1BC44C6697E6}"/>
                </a:ext>
              </a:extLst>
            </p:cNvPr>
            <p:cNvSpPr/>
            <p:nvPr/>
          </p:nvSpPr>
          <p:spPr>
            <a:xfrm>
              <a:off x="11785464" y="5587382"/>
              <a:ext cx="1729052" cy="110587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7B65D61-458B-4663-8215-D95F8AEC0832}"/>
                </a:ext>
              </a:extLst>
            </p:cNvPr>
            <p:cNvSpPr/>
            <p:nvPr/>
          </p:nvSpPr>
          <p:spPr>
            <a:xfrm>
              <a:off x="11731597" y="6639386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75B2787-2129-40EB-AEBC-3704A3040F32}"/>
                </a:ext>
              </a:extLst>
            </p:cNvPr>
            <p:cNvSpPr/>
            <p:nvPr/>
          </p:nvSpPr>
          <p:spPr>
            <a:xfrm>
              <a:off x="13460649" y="6639386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70BDCC4-3F59-4A27-9740-46FA0A1CCEB6}"/>
                </a:ext>
              </a:extLst>
            </p:cNvPr>
            <p:cNvGrpSpPr/>
            <p:nvPr/>
          </p:nvGrpSpPr>
          <p:grpSpPr>
            <a:xfrm>
              <a:off x="12588486" y="5093967"/>
              <a:ext cx="107734" cy="561597"/>
              <a:chOff x="12588486" y="5093967"/>
              <a:chExt cx="107734" cy="561597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080D76FE-235D-4EE9-9DF9-1328BA102A9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7DA159C9-47FB-446D-AD25-77B084B6F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6E0B615-B47A-464D-8A04-05C7716E5B03}"/>
                </a:ext>
              </a:extLst>
            </p:cNvPr>
            <p:cNvCxnSpPr/>
            <p:nvPr/>
          </p:nvCxnSpPr>
          <p:spPr>
            <a:xfrm flipH="1" flipV="1">
              <a:off x="11702317" y="6223612"/>
              <a:ext cx="7824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40EB629-CFFD-4201-B1B1-439F7D211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9421" y="6223612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1E51BBEB-7BAD-40DB-A26B-979B7C79B1A5}"/>
                </a:ext>
              </a:extLst>
            </p:cNvPr>
            <p:cNvGrpSpPr/>
            <p:nvPr/>
          </p:nvGrpSpPr>
          <p:grpSpPr>
            <a:xfrm>
              <a:off x="12588486" y="5295003"/>
              <a:ext cx="107734" cy="540761"/>
              <a:chOff x="12588486" y="5114803"/>
              <a:chExt cx="107734" cy="540761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52E4D46-F030-4831-8AB9-21CB2A3A3AC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4A2668FD-A20C-4CF4-9D87-7E4A2E741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0130" y="5114803"/>
                <a:ext cx="22223" cy="4934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0409F3F3-21B1-4C1F-88F6-786D5157E8A2}"/>
                </a:ext>
              </a:extLst>
            </p:cNvPr>
            <p:cNvGrpSpPr/>
            <p:nvPr/>
          </p:nvGrpSpPr>
          <p:grpSpPr>
            <a:xfrm>
              <a:off x="12588486" y="5453052"/>
              <a:ext cx="107734" cy="562912"/>
              <a:chOff x="12588486" y="5092652"/>
              <a:chExt cx="107734" cy="562912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4E80675-4256-41D0-8EA7-C1AA61107161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A364A5FB-8F01-4A49-B01C-3BCE5A9039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0130" y="5092652"/>
                <a:ext cx="22223" cy="5155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7F1BAE-104A-4F3E-AFF0-254A763468E2}"/>
                </a:ext>
              </a:extLst>
            </p:cNvPr>
            <p:cNvGrpSpPr/>
            <p:nvPr/>
          </p:nvGrpSpPr>
          <p:grpSpPr>
            <a:xfrm>
              <a:off x="12588486" y="5634567"/>
              <a:ext cx="107734" cy="561597"/>
              <a:chOff x="12588486" y="5093967"/>
              <a:chExt cx="107734" cy="561597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1DF14BF3-FC34-489D-AA54-9EED3CF0B117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5834B673-2EA2-4F35-AA4E-818BCB876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8A71B8B-9754-4F91-A10A-CE1BE7068E67}"/>
                </a:ext>
              </a:extLst>
            </p:cNvPr>
            <p:cNvGrpSpPr/>
            <p:nvPr/>
          </p:nvGrpSpPr>
          <p:grpSpPr>
            <a:xfrm>
              <a:off x="12588486" y="5814767"/>
              <a:ext cx="107734" cy="561597"/>
              <a:chOff x="12588486" y="5093967"/>
              <a:chExt cx="107734" cy="561597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47F29F3C-DE4D-4C8C-9A32-550D58AF0191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F077CAC8-6695-4683-B891-2E2F9E823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64BC70-F283-4157-9F27-B37D22FC4455}"/>
                </a:ext>
              </a:extLst>
            </p:cNvPr>
            <p:cNvGrpSpPr/>
            <p:nvPr/>
          </p:nvGrpSpPr>
          <p:grpSpPr>
            <a:xfrm>
              <a:off x="12588486" y="5994967"/>
              <a:ext cx="107734" cy="561597"/>
              <a:chOff x="12588486" y="5093967"/>
              <a:chExt cx="107734" cy="56159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7BC4723-BA5B-4212-BE05-DC082892BB68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01D2C97D-25B8-4AA0-A7D7-43B526C9B0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B73CA43-209C-44F4-A105-E18616B076B0}"/>
                </a:ext>
              </a:extLst>
            </p:cNvPr>
            <p:cNvGrpSpPr/>
            <p:nvPr/>
          </p:nvGrpSpPr>
          <p:grpSpPr>
            <a:xfrm>
              <a:off x="12588486" y="6175167"/>
              <a:ext cx="107734" cy="561597"/>
              <a:chOff x="12588486" y="5093967"/>
              <a:chExt cx="107734" cy="561597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BE2167B-2867-4CCC-965E-6353620255FC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EEF54174-DDC6-4A7C-BD94-5942EEB1C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397330-EE59-4DB3-9C39-130457C00030}"/>
                </a:ext>
              </a:extLst>
            </p:cNvPr>
            <p:cNvGrpSpPr/>
            <p:nvPr/>
          </p:nvGrpSpPr>
          <p:grpSpPr>
            <a:xfrm>
              <a:off x="12759237" y="5469731"/>
              <a:ext cx="107734" cy="546233"/>
              <a:chOff x="12588486" y="5109331"/>
              <a:chExt cx="107734" cy="546233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4F90C02-2DD8-451B-965E-37BFE5659EA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10660678-55D7-4C26-9850-388F5EEE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109331"/>
                <a:ext cx="21834" cy="498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D533192-EB89-4743-AC2B-F487589E4680}"/>
                </a:ext>
              </a:extLst>
            </p:cNvPr>
            <p:cNvGrpSpPr/>
            <p:nvPr/>
          </p:nvGrpSpPr>
          <p:grpSpPr>
            <a:xfrm>
              <a:off x="12759237" y="5634567"/>
              <a:ext cx="107734" cy="561597"/>
              <a:chOff x="12588486" y="5093967"/>
              <a:chExt cx="107734" cy="561597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DB3F297-D409-4D61-A910-306B2C1DCEC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56D90D66-8CAF-4480-87DE-98D5E0F447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23C04CAE-7C48-4C9F-B09E-BA5A82B44F3E}"/>
                </a:ext>
              </a:extLst>
            </p:cNvPr>
            <p:cNvGrpSpPr/>
            <p:nvPr/>
          </p:nvGrpSpPr>
          <p:grpSpPr>
            <a:xfrm>
              <a:off x="12759237" y="5814767"/>
              <a:ext cx="107734" cy="561597"/>
              <a:chOff x="12588486" y="5093967"/>
              <a:chExt cx="107734" cy="561597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BABCB00-0E59-4134-9E1A-89F8907C2529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E9AE8A92-061E-4F80-B448-5D7B028EF8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25B9C90-D813-43CD-9A2B-D9E8F6FBB5A1}"/>
                </a:ext>
              </a:extLst>
            </p:cNvPr>
            <p:cNvGrpSpPr/>
            <p:nvPr/>
          </p:nvGrpSpPr>
          <p:grpSpPr>
            <a:xfrm>
              <a:off x="12759237" y="5994967"/>
              <a:ext cx="107734" cy="561597"/>
              <a:chOff x="12588486" y="5093967"/>
              <a:chExt cx="107734" cy="561597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E9567C7-6234-4A59-99E6-17802C71188A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50F27769-FCC6-411C-A385-0A702862B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3B04521A-7874-4B60-B3B1-97106AFE213A}"/>
                </a:ext>
              </a:extLst>
            </p:cNvPr>
            <p:cNvGrpSpPr/>
            <p:nvPr/>
          </p:nvGrpSpPr>
          <p:grpSpPr>
            <a:xfrm>
              <a:off x="12759237" y="6175167"/>
              <a:ext cx="107734" cy="561597"/>
              <a:chOff x="12588486" y="5093967"/>
              <a:chExt cx="107734" cy="561597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2EA0AC0-0F92-4415-ADC4-38395B3DFD7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01DB7C80-AE43-4AE7-ACDE-190EECED8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31ECD96-AAE0-4080-806F-214343599470}"/>
                </a:ext>
              </a:extLst>
            </p:cNvPr>
            <p:cNvGrpSpPr/>
            <p:nvPr/>
          </p:nvGrpSpPr>
          <p:grpSpPr>
            <a:xfrm>
              <a:off x="12929988" y="5634567"/>
              <a:ext cx="107734" cy="561597"/>
              <a:chOff x="12588486" y="5093967"/>
              <a:chExt cx="107734" cy="561597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2F151231-0C6A-47F9-A906-0D77AC270BC6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49DBB314-8A95-4765-AED4-C05F5E09B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36820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7E11CE59-A640-4D9A-958D-96DAE7567CE0}"/>
                </a:ext>
              </a:extLst>
            </p:cNvPr>
            <p:cNvGrpSpPr/>
            <p:nvPr/>
          </p:nvGrpSpPr>
          <p:grpSpPr>
            <a:xfrm>
              <a:off x="12929988" y="5814767"/>
              <a:ext cx="107734" cy="561597"/>
              <a:chOff x="12588486" y="5093967"/>
              <a:chExt cx="107734" cy="561597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B3DCE375-8226-4DB1-8A92-6B54E7535CD2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9F7A9405-3B1E-4CC9-A41E-8A51C60AD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903FB93-2BF9-4A29-9C44-8BB89C9E4D8C}"/>
                </a:ext>
              </a:extLst>
            </p:cNvPr>
            <p:cNvGrpSpPr/>
            <p:nvPr/>
          </p:nvGrpSpPr>
          <p:grpSpPr>
            <a:xfrm>
              <a:off x="12929988" y="5994967"/>
              <a:ext cx="107734" cy="561597"/>
              <a:chOff x="12588486" y="5093967"/>
              <a:chExt cx="107734" cy="561597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D7C2444E-1079-444A-A722-BCB932C442D7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E94C14FD-8A2D-4651-B61E-CBD684B75E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A085616-CA95-4410-A9AC-F911CC4203E7}"/>
                </a:ext>
              </a:extLst>
            </p:cNvPr>
            <p:cNvGrpSpPr/>
            <p:nvPr/>
          </p:nvGrpSpPr>
          <p:grpSpPr>
            <a:xfrm>
              <a:off x="12929988" y="6180387"/>
              <a:ext cx="107734" cy="556377"/>
              <a:chOff x="12588486" y="5099187"/>
              <a:chExt cx="107734" cy="55637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9244D54-D9F6-4925-9A67-CF520ACB81A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D342515F-EC5F-4533-AF64-6D97D87D70BA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V="1">
                <a:off x="12642353" y="5099187"/>
                <a:ext cx="38090" cy="5090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F651A56-35CB-4554-B2A3-D0C256919F54}"/>
                </a:ext>
              </a:extLst>
            </p:cNvPr>
            <p:cNvGrpSpPr/>
            <p:nvPr/>
          </p:nvGrpSpPr>
          <p:grpSpPr>
            <a:xfrm>
              <a:off x="13100739" y="5814767"/>
              <a:ext cx="107734" cy="561597"/>
              <a:chOff x="12588486" y="5093967"/>
              <a:chExt cx="107734" cy="561597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0E4A0C5-2CDA-4779-8B39-D0AC372193C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1C1104E7-C8C9-4388-9DD1-1504FD4D6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30375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5D42553-CD30-4008-B3C8-549879892ACC}"/>
                </a:ext>
              </a:extLst>
            </p:cNvPr>
            <p:cNvGrpSpPr/>
            <p:nvPr/>
          </p:nvGrpSpPr>
          <p:grpSpPr>
            <a:xfrm>
              <a:off x="13100739" y="5994967"/>
              <a:ext cx="107734" cy="561597"/>
              <a:chOff x="12588486" y="5093967"/>
              <a:chExt cx="107734" cy="561597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8E893A7C-C24F-417B-8CFC-5C3C2CB87B3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B55ACE2F-207F-45F9-AA19-6432FF41C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CDA3F6B7-0C95-48AE-A7A5-E7E53EBE99CD}"/>
                </a:ext>
              </a:extLst>
            </p:cNvPr>
            <p:cNvGrpSpPr/>
            <p:nvPr/>
          </p:nvGrpSpPr>
          <p:grpSpPr>
            <a:xfrm>
              <a:off x="13100739" y="6175167"/>
              <a:ext cx="107734" cy="561597"/>
              <a:chOff x="12588486" y="5093967"/>
              <a:chExt cx="107734" cy="5615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2874EE0-BE9D-457C-86A4-3407C20F31D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716AF507-EC25-4C58-A6A1-ED80763926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30375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A2F134C4-EC4C-4C1F-A7D1-DC899AD1E91F}"/>
                </a:ext>
              </a:extLst>
            </p:cNvPr>
            <p:cNvGrpSpPr/>
            <p:nvPr/>
          </p:nvGrpSpPr>
          <p:grpSpPr>
            <a:xfrm>
              <a:off x="13271490" y="6001506"/>
              <a:ext cx="107734" cy="555058"/>
              <a:chOff x="12588486" y="5100506"/>
              <a:chExt cx="107734" cy="555058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98308E20-C2D3-426D-B0B2-2DE6A1583FB7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F07F0748-4472-4C55-8C62-B1199A276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100506"/>
                <a:ext cx="31074" cy="5077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0218F150-2099-43D0-BC4D-486D8DEF3DFB}"/>
                </a:ext>
              </a:extLst>
            </p:cNvPr>
            <p:cNvGrpSpPr/>
            <p:nvPr/>
          </p:nvGrpSpPr>
          <p:grpSpPr>
            <a:xfrm>
              <a:off x="13271490" y="6148830"/>
              <a:ext cx="107734" cy="587934"/>
              <a:chOff x="12588486" y="5067630"/>
              <a:chExt cx="107734" cy="587934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379A310F-291D-4DB3-9607-91AFC0CA1270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4B21B193-6E8E-4159-ACF0-8F14D2E1EE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67630"/>
                <a:ext cx="53867" cy="540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E22AC06B-25D8-400D-8C36-AE7841E4345C}"/>
                </a:ext>
              </a:extLst>
            </p:cNvPr>
            <p:cNvGrpSpPr/>
            <p:nvPr/>
          </p:nvGrpSpPr>
          <p:grpSpPr>
            <a:xfrm>
              <a:off x="11914686" y="6001506"/>
              <a:ext cx="107734" cy="561597"/>
              <a:chOff x="12588486" y="5093967"/>
              <a:chExt cx="107734" cy="561597"/>
            </a:xfrm>
          </p:grpSpPr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F35E20E-9774-4B5F-973A-5B651D14B4EC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직선 화살표 연결선 194">
                <a:extLst>
                  <a:ext uri="{FF2B5EF4-FFF2-40B4-BE49-F238E27FC236}">
                    <a16:creationId xmlns:a16="http://schemas.microsoft.com/office/drawing/2014/main" id="{C9D6FE1C-2405-4C6F-9A60-D297EB616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588486" y="5093967"/>
                <a:ext cx="53867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CCC935B6-6CFA-4E6B-B49C-5665911A7CFC}"/>
                </a:ext>
              </a:extLst>
            </p:cNvPr>
            <p:cNvGrpSpPr/>
            <p:nvPr/>
          </p:nvGrpSpPr>
          <p:grpSpPr>
            <a:xfrm>
              <a:off x="11914686" y="6181706"/>
              <a:ext cx="107734" cy="561597"/>
              <a:chOff x="12588486" y="5093967"/>
              <a:chExt cx="107734" cy="561597"/>
            </a:xfrm>
          </p:grpSpPr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C07D6CC5-0FBF-46DE-A9BF-866A0E60DA7D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326A69C0-CB6A-45E1-B8F1-211EBA234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0531" y="5093967"/>
                <a:ext cx="21822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5EDEEB4-273A-46A6-BEBF-29BD6DD63107}"/>
                </a:ext>
              </a:extLst>
            </p:cNvPr>
            <p:cNvGrpSpPr/>
            <p:nvPr/>
          </p:nvGrpSpPr>
          <p:grpSpPr>
            <a:xfrm>
              <a:off x="12085437" y="5835764"/>
              <a:ext cx="107734" cy="547139"/>
              <a:chOff x="12588486" y="5108425"/>
              <a:chExt cx="107734" cy="547139"/>
            </a:xfrm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4E092E7A-25B2-4FFF-8281-39EBD0FD3A3A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D53CBB8B-D19C-4D14-BF64-2B0E62C4A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588486" y="5108425"/>
                <a:ext cx="53867" cy="4998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887DEDAD-121D-4097-BE0E-10B6D985560B}"/>
                </a:ext>
              </a:extLst>
            </p:cNvPr>
            <p:cNvGrpSpPr/>
            <p:nvPr/>
          </p:nvGrpSpPr>
          <p:grpSpPr>
            <a:xfrm>
              <a:off x="12085437" y="6001506"/>
              <a:ext cx="107734" cy="561597"/>
              <a:chOff x="12588486" y="5093967"/>
              <a:chExt cx="107734" cy="561597"/>
            </a:xfrm>
          </p:grpSpPr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41036078-395A-4125-B411-9F579B22E24E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3AE4CDA9-255D-44C0-9D72-68ADB56798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4087" y="5093967"/>
                <a:ext cx="28266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5BCB0EE2-8C90-49D8-8235-304AD6B997AB}"/>
                </a:ext>
              </a:extLst>
            </p:cNvPr>
            <p:cNvGrpSpPr/>
            <p:nvPr/>
          </p:nvGrpSpPr>
          <p:grpSpPr>
            <a:xfrm>
              <a:off x="12085437" y="6181706"/>
              <a:ext cx="107734" cy="561597"/>
              <a:chOff x="12588486" y="5093967"/>
              <a:chExt cx="107734" cy="561597"/>
            </a:xfrm>
          </p:grpSpPr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EDD10755-4A39-4245-9CE6-742188C0DAC9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7F6A7D95-6279-41C3-BCDA-544932A7F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4087" y="5093967"/>
                <a:ext cx="28266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63D88F38-995D-4E30-8A5C-AA2281A7C041}"/>
                </a:ext>
              </a:extLst>
            </p:cNvPr>
            <p:cNvGrpSpPr/>
            <p:nvPr/>
          </p:nvGrpSpPr>
          <p:grpSpPr>
            <a:xfrm>
              <a:off x="12256188" y="5641106"/>
              <a:ext cx="107734" cy="561597"/>
              <a:chOff x="12588486" y="5093967"/>
              <a:chExt cx="107734" cy="561597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FC0897D0-E140-4ECB-ABDA-5C3C87588F6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7C9F0B71-2A2F-4B3B-A8DF-89FE4D05C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2404" y="5093967"/>
                <a:ext cx="29949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F8788EC4-AB43-4F9E-953F-6FF3D6CDEEB3}"/>
                </a:ext>
              </a:extLst>
            </p:cNvPr>
            <p:cNvGrpSpPr/>
            <p:nvPr/>
          </p:nvGrpSpPr>
          <p:grpSpPr>
            <a:xfrm>
              <a:off x="12256188" y="5821306"/>
              <a:ext cx="107734" cy="561597"/>
              <a:chOff x="12588486" y="5093967"/>
              <a:chExt cx="107734" cy="561597"/>
            </a:xfrm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53A78C88-2D70-4B17-9FCC-7EEB95DAD7B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직선 화살표 연결선 221">
                <a:extLst>
                  <a:ext uri="{FF2B5EF4-FFF2-40B4-BE49-F238E27FC236}">
                    <a16:creationId xmlns:a16="http://schemas.microsoft.com/office/drawing/2014/main" id="{84F8A9FA-64D5-4238-8B4C-0F56109FB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E8319DCE-2105-4627-8E28-4DD8B154CC66}"/>
                </a:ext>
              </a:extLst>
            </p:cNvPr>
            <p:cNvGrpSpPr/>
            <p:nvPr/>
          </p:nvGrpSpPr>
          <p:grpSpPr>
            <a:xfrm>
              <a:off x="12256188" y="6001506"/>
              <a:ext cx="107734" cy="561597"/>
              <a:chOff x="12588486" y="5093967"/>
              <a:chExt cx="107734" cy="561597"/>
            </a:xfrm>
          </p:grpSpPr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35AEDEC1-CB0D-4090-A53A-05F46DF3C9BE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직선 화살표 연결선 224">
                <a:extLst>
                  <a:ext uri="{FF2B5EF4-FFF2-40B4-BE49-F238E27FC236}">
                    <a16:creationId xmlns:a16="http://schemas.microsoft.com/office/drawing/2014/main" id="{C557B6D6-75C0-42F2-B8A6-191768342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BBF4B81-7F98-4A1A-8CFB-9E2656FA7E9D}"/>
                </a:ext>
              </a:extLst>
            </p:cNvPr>
            <p:cNvGrpSpPr/>
            <p:nvPr/>
          </p:nvGrpSpPr>
          <p:grpSpPr>
            <a:xfrm>
              <a:off x="12256188" y="6186926"/>
              <a:ext cx="107734" cy="556377"/>
              <a:chOff x="12588486" y="5099187"/>
              <a:chExt cx="107734" cy="556377"/>
            </a:xfrm>
          </p:grpSpPr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A51CFFBF-2D56-427F-8A59-CF309515280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EA918C4D-9AC5-4E9F-AEAD-FFC3BE901EC8}"/>
                  </a:ext>
                </a:extLst>
              </p:cNvPr>
              <p:cNvCxnSpPr>
                <a:cxnSpLocks/>
                <a:endCxn id="218" idx="3"/>
              </p:cNvCxnSpPr>
              <p:nvPr/>
            </p:nvCxnSpPr>
            <p:spPr>
              <a:xfrm flipH="1" flipV="1">
                <a:off x="12604263" y="5099187"/>
                <a:ext cx="38090" cy="5090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0D9AE2E-1B6D-446A-BF95-85D45D691A33}"/>
                </a:ext>
              </a:extLst>
            </p:cNvPr>
            <p:cNvGrpSpPr/>
            <p:nvPr/>
          </p:nvGrpSpPr>
          <p:grpSpPr>
            <a:xfrm>
              <a:off x="12426939" y="5469731"/>
              <a:ext cx="107734" cy="552772"/>
              <a:chOff x="12588486" y="5102792"/>
              <a:chExt cx="107734" cy="552772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1EB9DADB-437B-435C-A70C-E4189D64527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BFF3C960-BA10-4F00-B224-FADDDE54C4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5010" y="5102792"/>
                <a:ext cx="17343" cy="505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65EDF2E-69DB-4E1E-AAD4-65E673837D66}"/>
                </a:ext>
              </a:extLst>
            </p:cNvPr>
            <p:cNvGrpSpPr/>
            <p:nvPr/>
          </p:nvGrpSpPr>
          <p:grpSpPr>
            <a:xfrm>
              <a:off x="12426939" y="5641106"/>
              <a:ext cx="107734" cy="561597"/>
              <a:chOff x="12588486" y="5093967"/>
              <a:chExt cx="107734" cy="561597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44B9611D-50F3-46D9-8167-7739942A1B4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2F289996-2159-46E0-8642-7F6065000C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8BFBECA1-C1B8-4CD6-854F-C11324F2445D}"/>
                </a:ext>
              </a:extLst>
            </p:cNvPr>
            <p:cNvGrpSpPr/>
            <p:nvPr/>
          </p:nvGrpSpPr>
          <p:grpSpPr>
            <a:xfrm>
              <a:off x="12426939" y="5821306"/>
              <a:ext cx="107734" cy="561597"/>
              <a:chOff x="12588486" y="5093967"/>
              <a:chExt cx="107734" cy="561597"/>
            </a:xfrm>
          </p:grpSpPr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8F40AE95-39CA-4868-9D38-67C3097A7470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직선 화살표 연결선 236">
                <a:extLst>
                  <a:ext uri="{FF2B5EF4-FFF2-40B4-BE49-F238E27FC236}">
                    <a16:creationId xmlns:a16="http://schemas.microsoft.com/office/drawing/2014/main" id="{8386A169-F896-49B5-B411-9C171DA8E0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993E5082-5B81-46AF-890E-A2747592E17F}"/>
                </a:ext>
              </a:extLst>
            </p:cNvPr>
            <p:cNvGrpSpPr/>
            <p:nvPr/>
          </p:nvGrpSpPr>
          <p:grpSpPr>
            <a:xfrm>
              <a:off x="12426939" y="6001506"/>
              <a:ext cx="107734" cy="561597"/>
              <a:chOff x="12588486" y="5093967"/>
              <a:chExt cx="107734" cy="561597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424E2408-F2D6-4FC2-9E3C-3CB79305554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직선 화살표 연결선 239">
                <a:extLst>
                  <a:ext uri="{FF2B5EF4-FFF2-40B4-BE49-F238E27FC236}">
                    <a16:creationId xmlns:a16="http://schemas.microsoft.com/office/drawing/2014/main" id="{D70F1520-F386-4AE4-B940-890364C1E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EEC712A-EDD6-478B-847E-CC1835AAD613}"/>
                </a:ext>
              </a:extLst>
            </p:cNvPr>
            <p:cNvGrpSpPr/>
            <p:nvPr/>
          </p:nvGrpSpPr>
          <p:grpSpPr>
            <a:xfrm>
              <a:off x="12426939" y="6186926"/>
              <a:ext cx="107734" cy="556377"/>
              <a:chOff x="12588486" y="5099187"/>
              <a:chExt cx="107734" cy="556377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B07F9D5E-7B58-46DA-AD90-BDDDE5B70166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직선 화살표 연결선 242">
                <a:extLst>
                  <a:ext uri="{FF2B5EF4-FFF2-40B4-BE49-F238E27FC236}">
                    <a16:creationId xmlns:a16="http://schemas.microsoft.com/office/drawing/2014/main" id="{2F5D102F-9D4C-47E9-9DF3-DF8C0686EB9A}"/>
                  </a:ext>
                </a:extLst>
              </p:cNvPr>
              <p:cNvCxnSpPr>
                <a:cxnSpLocks/>
                <a:endCxn id="233" idx="3"/>
              </p:cNvCxnSpPr>
              <p:nvPr/>
            </p:nvCxnSpPr>
            <p:spPr>
              <a:xfrm flipH="1" flipV="1">
                <a:off x="12604263" y="5099187"/>
                <a:ext cx="38090" cy="5090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29F9F35-48BF-4772-A1F8-DCEF9C20C396}"/>
              </a:ext>
            </a:extLst>
          </p:cNvPr>
          <p:cNvSpPr/>
          <p:nvPr/>
        </p:nvSpPr>
        <p:spPr>
          <a:xfrm>
            <a:off x="2144018" y="7057970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 vec4 normal = (-0.1, 0.9,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F7EA77F-0DF1-4C0B-A16C-C3212096A9A7}"/>
              </a:ext>
            </a:extLst>
          </p:cNvPr>
          <p:cNvSpPr/>
          <p:nvPr/>
        </p:nvSpPr>
        <p:spPr>
          <a:xfrm>
            <a:off x="5174140" y="705247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 vec4 normal = (-0.09, 0.89,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33F9018-4D28-4541-B2B3-CAA0CF91C1D9}"/>
              </a:ext>
            </a:extLst>
          </p:cNvPr>
          <p:cNvSpPr/>
          <p:nvPr/>
        </p:nvSpPr>
        <p:spPr>
          <a:xfrm>
            <a:off x="8204262" y="7046986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 vec4 normal = (-0.08, 0.87,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2934F17-82E5-43A4-8215-A7A66E789409}"/>
              </a:ext>
            </a:extLst>
          </p:cNvPr>
          <p:cNvSpPr txBox="1"/>
          <p:nvPr/>
        </p:nvSpPr>
        <p:spPr>
          <a:xfrm>
            <a:off x="11149487" y="7842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02CDA10-781F-4B30-972D-4D1B07986021}"/>
              </a:ext>
            </a:extLst>
          </p:cNvPr>
          <p:cNvGrpSpPr/>
          <p:nvPr/>
        </p:nvGrpSpPr>
        <p:grpSpPr>
          <a:xfrm>
            <a:off x="3185500" y="5766801"/>
            <a:ext cx="45719" cy="222161"/>
            <a:chOff x="3178418" y="5503384"/>
            <a:chExt cx="107734" cy="523508"/>
          </a:xfrm>
        </p:grpSpPr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D10E33E1-D978-4FBB-BB0E-20424100C4D4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791FB6E1-D760-4F6C-820E-85A228E51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1B32304F-59C9-4046-AC12-2AE54327B631}"/>
              </a:ext>
            </a:extLst>
          </p:cNvPr>
          <p:cNvGrpSpPr/>
          <p:nvPr/>
        </p:nvGrpSpPr>
        <p:grpSpPr>
          <a:xfrm>
            <a:off x="3781511" y="5766801"/>
            <a:ext cx="45719" cy="222161"/>
            <a:chOff x="3178418" y="5503384"/>
            <a:chExt cx="107734" cy="523508"/>
          </a:xfrm>
        </p:grpSpPr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B97AE15A-73D3-427A-B446-AB5A4C4296DA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B5B578E5-1C9A-42DC-86E3-0F4FB00C9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84F68CB5-2F15-41A2-A0FD-1492B28FAC17}"/>
              </a:ext>
            </a:extLst>
          </p:cNvPr>
          <p:cNvGrpSpPr/>
          <p:nvPr/>
        </p:nvGrpSpPr>
        <p:grpSpPr>
          <a:xfrm>
            <a:off x="4377522" y="5766801"/>
            <a:ext cx="45719" cy="222161"/>
            <a:chOff x="3178418" y="5503384"/>
            <a:chExt cx="107734" cy="523508"/>
          </a:xfrm>
        </p:grpSpPr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A9C2079E-9DD0-4F65-8ACA-81B2141A6FAA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1544D497-9995-48A6-8C05-61EE5D741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0799E792-A861-4C64-9A78-36C3A28C6EA2}"/>
              </a:ext>
            </a:extLst>
          </p:cNvPr>
          <p:cNvGrpSpPr/>
          <p:nvPr/>
        </p:nvGrpSpPr>
        <p:grpSpPr>
          <a:xfrm>
            <a:off x="4928708" y="5766801"/>
            <a:ext cx="45719" cy="222161"/>
            <a:chOff x="3178418" y="5503384"/>
            <a:chExt cx="107734" cy="523508"/>
          </a:xfrm>
        </p:grpSpPr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A041976C-979F-40B4-8461-2A17E3D88BD4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C213586C-1F36-453C-B087-1332CDCC6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18B94E88-2C0A-4786-96D9-AD06694AAF2A}"/>
              </a:ext>
            </a:extLst>
          </p:cNvPr>
          <p:cNvGrpSpPr/>
          <p:nvPr/>
        </p:nvGrpSpPr>
        <p:grpSpPr>
          <a:xfrm>
            <a:off x="5506789" y="5766801"/>
            <a:ext cx="45719" cy="222161"/>
            <a:chOff x="3178418" y="5503384"/>
            <a:chExt cx="107734" cy="523508"/>
          </a:xfrm>
        </p:grpSpPr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93FD7557-3F11-4DCD-976C-FF2F020D76CA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E046FC33-1472-467C-A017-367B34195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A408227D-D047-4F3A-90A1-3A2BF24451B5}"/>
              </a:ext>
            </a:extLst>
          </p:cNvPr>
          <p:cNvGrpSpPr/>
          <p:nvPr/>
        </p:nvGrpSpPr>
        <p:grpSpPr>
          <a:xfrm>
            <a:off x="6057980" y="5766801"/>
            <a:ext cx="45719" cy="222161"/>
            <a:chOff x="3178418" y="5503384"/>
            <a:chExt cx="107734" cy="523508"/>
          </a:xfrm>
        </p:grpSpPr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DA7D36CA-1D15-431C-B099-96CA254A27E7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BDB024C2-7B0E-4251-B534-F0159E890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5258B0D8-742F-4428-AB72-5A39A898ECEB}"/>
              </a:ext>
            </a:extLst>
          </p:cNvPr>
          <p:cNvGrpSpPr/>
          <p:nvPr/>
        </p:nvGrpSpPr>
        <p:grpSpPr>
          <a:xfrm>
            <a:off x="6645026" y="5766801"/>
            <a:ext cx="45719" cy="222161"/>
            <a:chOff x="3178418" y="5503384"/>
            <a:chExt cx="107734" cy="523508"/>
          </a:xfrm>
        </p:grpSpPr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5BBC92C-F4A4-4DC2-8857-C0A76440D93C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5A79901C-184A-487B-9652-B4A7E3E40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CBE772A-F923-4C32-8898-3296058AB5FE}"/>
              </a:ext>
            </a:extLst>
          </p:cNvPr>
          <p:cNvGrpSpPr/>
          <p:nvPr/>
        </p:nvGrpSpPr>
        <p:grpSpPr>
          <a:xfrm>
            <a:off x="7214142" y="5766801"/>
            <a:ext cx="45719" cy="222161"/>
            <a:chOff x="3178418" y="5503384"/>
            <a:chExt cx="107734" cy="523508"/>
          </a:xfrm>
        </p:grpSpPr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8DE1B1EC-234D-49F0-8421-F118842F3BD0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5D90A85B-9CEF-4E54-B805-229641FFB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83C2724E-744B-470B-B7A3-751C1C4119EB}"/>
              </a:ext>
            </a:extLst>
          </p:cNvPr>
          <p:cNvGrpSpPr/>
          <p:nvPr/>
        </p:nvGrpSpPr>
        <p:grpSpPr>
          <a:xfrm>
            <a:off x="7837047" y="5766801"/>
            <a:ext cx="45719" cy="222161"/>
            <a:chOff x="3178418" y="5503384"/>
            <a:chExt cx="107734" cy="523508"/>
          </a:xfrm>
        </p:grpSpPr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FAC7869-0E1B-4AC5-B1AA-7BC950D46DD1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52F44891-9485-4196-99A5-BED1C853C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02E8AF02-3CAE-4E81-88F9-43B15DB6A8EC}"/>
              </a:ext>
            </a:extLst>
          </p:cNvPr>
          <p:cNvGrpSpPr/>
          <p:nvPr/>
        </p:nvGrpSpPr>
        <p:grpSpPr>
          <a:xfrm>
            <a:off x="8424091" y="5766801"/>
            <a:ext cx="45719" cy="222161"/>
            <a:chOff x="3178418" y="5503384"/>
            <a:chExt cx="107734" cy="523508"/>
          </a:xfrm>
        </p:grpSpPr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EBE6EEA7-9471-498D-BC13-9477D4447342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F37E6903-450C-420F-AA1B-4C9B3313C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EFD4901C-8AE5-493F-9C03-BDB83D1B1FEF}"/>
              </a:ext>
            </a:extLst>
          </p:cNvPr>
          <p:cNvGrpSpPr/>
          <p:nvPr/>
        </p:nvGrpSpPr>
        <p:grpSpPr>
          <a:xfrm>
            <a:off x="9002177" y="5766801"/>
            <a:ext cx="45719" cy="222161"/>
            <a:chOff x="3178418" y="5503384"/>
            <a:chExt cx="107734" cy="523508"/>
          </a:xfrm>
        </p:grpSpPr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4C4EDD14-A28D-465C-A032-DD41966BE661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41AACBCF-BD39-4FC9-A36D-433056DB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C009BA6-441D-4DD4-8445-EC159F82BD9A}"/>
              </a:ext>
            </a:extLst>
          </p:cNvPr>
          <p:cNvGrpSpPr/>
          <p:nvPr/>
        </p:nvGrpSpPr>
        <p:grpSpPr>
          <a:xfrm>
            <a:off x="9554839" y="5766801"/>
            <a:ext cx="45719" cy="222161"/>
            <a:chOff x="3178418" y="5503384"/>
            <a:chExt cx="107734" cy="523508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BE4CA097-27DA-4CA4-B7F7-92A8064C823D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CAE6F84F-734D-4EF7-ABDC-FEE5C18A5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190C984-D45F-498E-8233-DB921806A094}"/>
              </a:ext>
            </a:extLst>
          </p:cNvPr>
          <p:cNvCxnSpPr/>
          <p:nvPr/>
        </p:nvCxnSpPr>
        <p:spPr>
          <a:xfrm flipH="1">
            <a:off x="2144018" y="5710316"/>
            <a:ext cx="870583" cy="13476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6BC3B0D9-F89B-43B2-8884-B15077CE8C0A}"/>
              </a:ext>
            </a:extLst>
          </p:cNvPr>
          <p:cNvCxnSpPr>
            <a:cxnSpLocks/>
          </p:cNvCxnSpPr>
          <p:nvPr/>
        </p:nvCxnSpPr>
        <p:spPr>
          <a:xfrm>
            <a:off x="3413647" y="5723765"/>
            <a:ext cx="1560780" cy="1334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E583314-E0AB-4CE4-B4BA-BBB457F98C19}"/>
              </a:ext>
            </a:extLst>
          </p:cNvPr>
          <p:cNvCxnSpPr>
            <a:cxnSpLocks/>
          </p:cNvCxnSpPr>
          <p:nvPr/>
        </p:nvCxnSpPr>
        <p:spPr>
          <a:xfrm>
            <a:off x="3632254" y="5745624"/>
            <a:ext cx="1533626" cy="1323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0990E2CD-9B73-42B2-8C1E-FB785A3DA679}"/>
              </a:ext>
            </a:extLst>
          </p:cNvPr>
          <p:cNvCxnSpPr>
            <a:cxnSpLocks/>
          </p:cNvCxnSpPr>
          <p:nvPr/>
        </p:nvCxnSpPr>
        <p:spPr>
          <a:xfrm>
            <a:off x="3985041" y="5730489"/>
            <a:ext cx="4011247" cy="13384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32F20B3D-8473-4C37-A79A-7393C186EB9E}"/>
              </a:ext>
            </a:extLst>
          </p:cNvPr>
          <p:cNvCxnSpPr>
            <a:cxnSpLocks/>
          </p:cNvCxnSpPr>
          <p:nvPr/>
        </p:nvCxnSpPr>
        <p:spPr>
          <a:xfrm>
            <a:off x="4200693" y="5730489"/>
            <a:ext cx="3992928" cy="13339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67C4DA37-3C83-4238-A9D7-3F6FA82666EE}"/>
              </a:ext>
            </a:extLst>
          </p:cNvPr>
          <p:cNvCxnSpPr>
            <a:cxnSpLocks/>
          </p:cNvCxnSpPr>
          <p:nvPr/>
        </p:nvCxnSpPr>
        <p:spPr>
          <a:xfrm>
            <a:off x="4570196" y="5699390"/>
            <a:ext cx="6462569" cy="1353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02A7470-22D6-4DD5-BB68-C221006E1D3D}"/>
              </a:ext>
            </a:extLst>
          </p:cNvPr>
          <p:cNvSpPr txBox="1"/>
          <p:nvPr/>
        </p:nvSpPr>
        <p:spPr>
          <a:xfrm>
            <a:off x="11450859" y="7923741"/>
            <a:ext cx="17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pixels</a:t>
            </a: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B54BCA5F-81CE-4D0E-8061-706983D37350}"/>
              </a:ext>
            </a:extLst>
          </p:cNvPr>
          <p:cNvCxnSpPr>
            <a:endCxn id="22" idx="1"/>
          </p:cNvCxnSpPr>
          <p:nvPr/>
        </p:nvCxnSpPr>
        <p:spPr>
          <a:xfrm>
            <a:off x="1538514" y="5122174"/>
            <a:ext cx="13856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F0A1D43-9E0E-4467-BC95-8B5DBCF8CBE2}"/>
              </a:ext>
            </a:extLst>
          </p:cNvPr>
          <p:cNvCxnSpPr>
            <a:cxnSpLocks/>
          </p:cNvCxnSpPr>
          <p:nvPr/>
        </p:nvCxnSpPr>
        <p:spPr>
          <a:xfrm>
            <a:off x="9862978" y="5119460"/>
            <a:ext cx="1680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그림 332">
            <a:extLst>
              <a:ext uri="{FF2B5EF4-FFF2-40B4-BE49-F238E27FC236}">
                <a16:creationId xmlns:a16="http://schemas.microsoft.com/office/drawing/2014/main" id="{38EA436F-3C90-482E-96BA-3696CFEE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103" y="-967480"/>
            <a:ext cx="10981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944</Words>
  <Application>Microsoft Office PowerPoint</Application>
  <PresentationFormat>와이드스크린</PresentationFormat>
  <Paragraphs>231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 </cp:lastModifiedBy>
  <cp:revision>22</cp:revision>
  <dcterms:created xsi:type="dcterms:W3CDTF">2024-06-25T09:28:11Z</dcterms:created>
  <dcterms:modified xsi:type="dcterms:W3CDTF">2024-07-15T09:21:11Z</dcterms:modified>
</cp:coreProperties>
</file>