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3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96F66-AEFC-4144-A00E-A5DCEF710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E981A8-179F-4F2A-B6C3-596176464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B9414-4541-4CDF-A105-084FE32C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64334-0CBC-47E6-A434-55BD4437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8F522-273F-4DFC-B230-C26CB03B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7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7B891-741A-4366-96B3-A7E98929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2CFC9-2342-4970-850B-FC39E2C4A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99E4D-8ED8-4D0D-A83D-058134BD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DCDAC-DCF9-40B6-BA6F-97B3A5E8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FD53B-D58F-47B5-A2C4-BBAD2C8C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7E0C60-AEF2-4E1A-BAE4-A9FFECA40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D76FA-9212-4A33-BAA2-89C03E118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9FBB0-90B4-47B9-AF3F-E68977BB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1F975-C2EB-4708-8C4D-08189C61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89461-CE00-4AF3-80EE-DD87D57F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89C8E-1E62-4626-B70C-25B83795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792AB-7E1C-4A14-B7EF-1716A888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1BC0D-1AF6-4581-9F61-3CD74EB8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394F5-CAD4-483F-8C89-B9157105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62E3C-B09C-40B5-9F07-EA1117D4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1EE70-ACDF-4746-A98F-8AEF6211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62885-0AC7-443B-945F-AF23ECD4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BAD61-9692-40DB-914F-23735EB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2B908-EFA7-4D58-B029-22993A36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4D831-FE2C-4FB8-B05B-6CDD05A6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D9E3C-1193-42FA-889E-5503B360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87843-7D5D-4FF3-8ABF-4A8B48D83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935D6-105F-4C65-B377-D16FB5AC0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2F712-9F05-4DC3-8EC1-1AD64D26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1E377-F3AE-4424-87F3-9E5DA201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714391-CA62-4E13-BCEC-658013A4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124FE-9533-41A8-A78D-C4DD02CD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BBDFB-BC23-4327-87F6-0BEF742A2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32D1F3-BA95-42E1-81E9-074DD2ADD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7EAC67-0D58-4B42-A4D7-B77BB42C5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5C7F2B-FB77-4BCE-9308-A279B4813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31CC9B-7D0E-4957-A03A-A7788D05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1861F-C91C-4838-B5DA-4C7DB4E6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3910BB-F877-4C32-9F9D-96B6681F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4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6144A-3012-496D-A20D-0ECB53C1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40B50C-B6AA-4A7E-A260-B19E2F46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873B0-BA3B-48C4-92CC-A19CC7D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BE469D-B6B1-4CFA-95BB-23A5B478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7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CC4D36-30B8-47AB-9808-8A17FAC1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306369-7DE7-4E53-AA66-DEEE844C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53E041-257B-4717-ACC0-D39C6804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BAB3A-A3F7-4356-8239-52108FC6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8966E-F131-406E-A909-C5BF5E70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2838D-0605-4740-B201-C4E88D58B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B9565F-E2CF-47B8-B23E-10C1C639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2317E8-7CF3-4D79-BEC6-1F549353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8FDB2C-8B60-4CAC-90F5-25784685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79B28-7014-4910-8747-C9959613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41616-E21F-4290-9887-45BF6C5F5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506E3-8916-47B6-8E98-D677C84B5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1847F-0085-4C6A-95BB-01CCC57F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36919-87CD-44BE-9D11-33F82E8C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25FD6-9678-4840-ADA8-94A9B67B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0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7A5E6E-2A02-4114-80E2-83C8B82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3C23A3-92B0-4624-ACA6-572C4236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AF820-2830-4C44-A27D-B59274F10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9601-7AAA-4ADB-9403-46F6CC5497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2F64E-F954-4131-A9F1-4F77952B9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CB86A-B676-4B99-9A97-97C115644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4FFA49-BB4C-48CA-83F9-42B80C3AE083}"/>
              </a:ext>
            </a:extLst>
          </p:cNvPr>
          <p:cNvSpPr/>
          <p:nvPr/>
        </p:nvSpPr>
        <p:spPr>
          <a:xfrm>
            <a:off x="887240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70A00-F08D-4124-B186-4D16F07448C2}"/>
              </a:ext>
            </a:extLst>
          </p:cNvPr>
          <p:cNvSpPr txBox="1"/>
          <p:nvPr/>
        </p:nvSpPr>
        <p:spPr>
          <a:xfrm>
            <a:off x="2965455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F4E4A0-AFA2-4807-8001-12D8DA605D0B}"/>
              </a:ext>
            </a:extLst>
          </p:cNvPr>
          <p:cNvSpPr/>
          <p:nvPr/>
        </p:nvSpPr>
        <p:spPr>
          <a:xfrm>
            <a:off x="1136655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EF0D0-F1B2-4E33-A2D7-9241EA69EE26}"/>
              </a:ext>
            </a:extLst>
          </p:cNvPr>
          <p:cNvSpPr txBox="1"/>
          <p:nvPr/>
        </p:nvSpPr>
        <p:spPr>
          <a:xfrm>
            <a:off x="1319718" y="1692998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E4C648-E423-45C7-8D6F-7397A0106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27266"/>
              </p:ext>
            </p:extLst>
          </p:nvPr>
        </p:nvGraphicFramePr>
        <p:xfrm>
          <a:off x="1263848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A3F021-9F4E-49D4-80DE-F0B341573FAB}"/>
              </a:ext>
            </a:extLst>
          </p:cNvPr>
          <p:cNvSpPr/>
          <p:nvPr/>
        </p:nvSpPr>
        <p:spPr>
          <a:xfrm>
            <a:off x="3475513" y="1692998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5B5074-C49E-4F19-A1B9-41BF8AFBCA69}"/>
              </a:ext>
            </a:extLst>
          </p:cNvPr>
          <p:cNvSpPr/>
          <p:nvPr/>
        </p:nvSpPr>
        <p:spPr>
          <a:xfrm>
            <a:off x="3475513" y="2213572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A78320-97B9-4D2A-B9A4-779A60509015}"/>
              </a:ext>
            </a:extLst>
          </p:cNvPr>
          <p:cNvSpPr/>
          <p:nvPr/>
        </p:nvSpPr>
        <p:spPr>
          <a:xfrm>
            <a:off x="3475513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C18D392-D959-4B29-BC49-0B16AD2B9FE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874475" y="1892174"/>
            <a:ext cx="601038" cy="12212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5D1277-A0C5-4A4C-BB52-09F6A6B295B0}"/>
              </a:ext>
            </a:extLst>
          </p:cNvPr>
          <p:cNvSpPr/>
          <p:nvPr/>
        </p:nvSpPr>
        <p:spPr>
          <a:xfrm>
            <a:off x="1263848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7BA231-9F31-47D0-8819-15A26E1A9E02}"/>
              </a:ext>
            </a:extLst>
          </p:cNvPr>
          <p:cNvSpPr/>
          <p:nvPr/>
        </p:nvSpPr>
        <p:spPr>
          <a:xfrm>
            <a:off x="6551691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B1EA0-0108-4FD7-B5A3-89A54DBF7FEA}"/>
              </a:ext>
            </a:extLst>
          </p:cNvPr>
          <p:cNvSpPr txBox="1"/>
          <p:nvPr/>
        </p:nvSpPr>
        <p:spPr>
          <a:xfrm>
            <a:off x="8629906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BD8D5-2B47-485E-9960-91989C758BCF}"/>
              </a:ext>
            </a:extLst>
          </p:cNvPr>
          <p:cNvSpPr/>
          <p:nvPr/>
        </p:nvSpPr>
        <p:spPr>
          <a:xfrm>
            <a:off x="6801106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B0A1E15-2ADC-4DA6-9CD6-C315FB69D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039725"/>
              </p:ext>
            </p:extLst>
          </p:nvPr>
        </p:nvGraphicFramePr>
        <p:xfrm>
          <a:off x="6928299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131BBF-D965-47E1-84E9-54C6DA87538A}"/>
              </a:ext>
            </a:extLst>
          </p:cNvPr>
          <p:cNvSpPr/>
          <p:nvPr/>
        </p:nvSpPr>
        <p:spPr>
          <a:xfrm>
            <a:off x="9139964" y="1692998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52DE9E4-6C93-4D0D-A3FD-1F3CC8976751}"/>
              </a:ext>
            </a:extLst>
          </p:cNvPr>
          <p:cNvSpPr/>
          <p:nvPr/>
        </p:nvSpPr>
        <p:spPr>
          <a:xfrm>
            <a:off x="9139964" y="2213572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B6642-372F-4AC5-9CC6-8D1A003D66D0}"/>
              </a:ext>
            </a:extLst>
          </p:cNvPr>
          <p:cNvSpPr/>
          <p:nvPr/>
        </p:nvSpPr>
        <p:spPr>
          <a:xfrm>
            <a:off x="9139964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492F0D-CFDC-4FC3-BF0F-7DA631B2502D}"/>
              </a:ext>
            </a:extLst>
          </p:cNvPr>
          <p:cNvSpPr/>
          <p:nvPr/>
        </p:nvSpPr>
        <p:spPr>
          <a:xfrm>
            <a:off x="6928299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870198EA-99C1-498A-BF65-A58EE89E86C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 flipV="1">
            <a:off x="8538926" y="2412748"/>
            <a:ext cx="601038" cy="7016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EDF92A7C-D0BD-47FD-8130-15192998A509}"/>
              </a:ext>
            </a:extLst>
          </p:cNvPr>
          <p:cNvSpPr/>
          <p:nvPr/>
        </p:nvSpPr>
        <p:spPr>
          <a:xfrm>
            <a:off x="5882851" y="2396672"/>
            <a:ext cx="415349" cy="4305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97C4A-3A10-4F5C-83FB-C1EA36B8DD0E}"/>
              </a:ext>
            </a:extLst>
          </p:cNvPr>
          <p:cNvSpPr txBox="1"/>
          <p:nvPr/>
        </p:nvSpPr>
        <p:spPr>
          <a:xfrm>
            <a:off x="3865760" y="4716904"/>
            <a:ext cx="403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glBindBuffer</a:t>
            </a:r>
            <a:r>
              <a:rPr lang="en-US" dirty="0"/>
              <a:t>(GL_ARRAY_BUFFER, 2) </a:t>
            </a:r>
            <a:r>
              <a:rPr lang="ko-KR" altLang="en-US" dirty="0"/>
              <a:t>호출</a:t>
            </a:r>
            <a:endParaRPr 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6862DC1-C224-4CA7-8F8C-754847AA27D8}"/>
              </a:ext>
            </a:extLst>
          </p:cNvPr>
          <p:cNvCxnSpPr>
            <a:stCxn id="4" idx="2"/>
            <a:endCxn id="34" idx="1"/>
          </p:cNvCxnSpPr>
          <p:nvPr/>
        </p:nvCxnSpPr>
        <p:spPr>
          <a:xfrm rot="16200000" flipH="1">
            <a:off x="3295867" y="4331677"/>
            <a:ext cx="537800" cy="6019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6E67009D-61B0-48A2-A893-B1A3FDA3DE82}"/>
              </a:ext>
            </a:extLst>
          </p:cNvPr>
          <p:cNvCxnSpPr>
            <a:cxnSpLocks/>
            <a:stCxn id="34" idx="3"/>
            <a:endCxn id="18" idx="2"/>
          </p:cNvCxnSpPr>
          <p:nvPr/>
        </p:nvCxnSpPr>
        <p:spPr>
          <a:xfrm flipV="1">
            <a:off x="7899941" y="4363770"/>
            <a:ext cx="1028285" cy="5378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DA9C3E-ECA0-4362-A208-297E94A00733}"/>
              </a:ext>
            </a:extLst>
          </p:cNvPr>
          <p:cNvSpPr txBox="1"/>
          <p:nvPr/>
        </p:nvSpPr>
        <p:spPr>
          <a:xfrm>
            <a:off x="6974590" y="1686912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699F51-D0E6-45E4-B435-459CBB32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93" y="6150948"/>
            <a:ext cx="10425064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3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C5319354-6253-4087-835D-620CB894BA02}"/>
              </a:ext>
            </a:extLst>
          </p:cNvPr>
          <p:cNvGrpSpPr/>
          <p:nvPr/>
        </p:nvGrpSpPr>
        <p:grpSpPr>
          <a:xfrm>
            <a:off x="924960" y="779439"/>
            <a:ext cx="7102165" cy="3943992"/>
            <a:chOff x="924960" y="779439"/>
            <a:chExt cx="7102165" cy="394399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EFADCD7-6C78-4537-9CDE-1403ADB605F9}"/>
                </a:ext>
              </a:extLst>
            </p:cNvPr>
            <p:cNvGrpSpPr/>
            <p:nvPr/>
          </p:nvGrpSpPr>
          <p:grpSpPr>
            <a:xfrm>
              <a:off x="1081537" y="2115384"/>
              <a:ext cx="1090272" cy="819405"/>
              <a:chOff x="1081537" y="2115384"/>
              <a:chExt cx="1090272" cy="819405"/>
            </a:xfrm>
          </p:grpSpPr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47B9ABD9-9B06-4F00-B9BD-A7593497BDB8}"/>
                  </a:ext>
                </a:extLst>
              </p:cNvPr>
              <p:cNvCxnSpPr/>
              <p:nvPr/>
            </p:nvCxnSpPr>
            <p:spPr>
              <a:xfrm>
                <a:off x="1611086" y="2708366"/>
                <a:ext cx="461554" cy="2264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20811212-F725-4EE8-A4BF-05A557B1E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11086" y="2164080"/>
                <a:ext cx="0" cy="544286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0301B548-2C02-4C31-9DF7-F8C6321364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5657" y="2708366"/>
                <a:ext cx="435429" cy="226423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54E1DF-A5D4-4DF7-9727-A40D305DB979}"/>
                  </a:ext>
                </a:extLst>
              </p:cNvPr>
              <p:cNvSpPr txBox="1"/>
              <p:nvPr/>
            </p:nvSpPr>
            <p:spPr>
              <a:xfrm>
                <a:off x="1908595" y="2627012"/>
                <a:ext cx="263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7E9C3A-B52F-48AF-B134-578B96AEA8D3}"/>
                  </a:ext>
                </a:extLst>
              </p:cNvPr>
              <p:cNvSpPr txBox="1"/>
              <p:nvPr/>
            </p:nvSpPr>
            <p:spPr>
              <a:xfrm>
                <a:off x="1351247" y="2115384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8A850D-EF43-46DD-A202-79F851DFD737}"/>
                  </a:ext>
                </a:extLst>
              </p:cNvPr>
              <p:cNvSpPr txBox="1"/>
              <p:nvPr/>
            </p:nvSpPr>
            <p:spPr>
              <a:xfrm>
                <a:off x="1081537" y="2554477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z</a:t>
                </a:r>
              </a:p>
            </p:txBody>
          </p: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D82CCE6-E486-437F-808B-06F51CE45A75}"/>
                </a:ext>
              </a:extLst>
            </p:cNvPr>
            <p:cNvCxnSpPr/>
            <p:nvPr/>
          </p:nvCxnSpPr>
          <p:spPr>
            <a:xfrm flipV="1">
              <a:off x="2171809" y="1445623"/>
              <a:ext cx="536557" cy="11088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FD647F-9860-46D9-9FBE-E21C2C588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8366" y="1445623"/>
              <a:ext cx="554142" cy="1628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D4542F4-9967-4404-9AD4-2273B8DD92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71810" y="2554477"/>
              <a:ext cx="1090698" cy="519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2101A49-F012-4E09-B920-249A1259F139}"/>
                </a:ext>
              </a:extLst>
            </p:cNvPr>
            <p:cNvGrpSpPr/>
            <p:nvPr/>
          </p:nvGrpSpPr>
          <p:grpSpPr>
            <a:xfrm rot="19198275">
              <a:off x="1171060" y="3427438"/>
              <a:ext cx="740228" cy="261257"/>
              <a:chOff x="4075611" y="3283131"/>
              <a:chExt cx="740228" cy="261257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7C7B56F-9F4D-4822-A73D-A8D80CAD53E7}"/>
                  </a:ext>
                </a:extLst>
              </p:cNvPr>
              <p:cNvSpPr/>
              <p:nvPr/>
            </p:nvSpPr>
            <p:spPr>
              <a:xfrm>
                <a:off x="4075611" y="3291840"/>
                <a:ext cx="444138" cy="2438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81CD0BC5-5063-420D-ABE2-AC86687F1724}"/>
                  </a:ext>
                </a:extLst>
              </p:cNvPr>
              <p:cNvSpPr/>
              <p:nvPr/>
            </p:nvSpPr>
            <p:spPr>
              <a:xfrm rot="16200000">
                <a:off x="4545873" y="3274422"/>
                <a:ext cx="261257" cy="27867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CE8D895-873F-48FE-85D5-CD04D918016E}"/>
                </a:ext>
              </a:extLst>
            </p:cNvPr>
            <p:cNvSpPr/>
            <p:nvPr/>
          </p:nvSpPr>
          <p:spPr>
            <a:xfrm>
              <a:off x="1355967" y="3581439"/>
              <a:ext cx="143691" cy="14369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0BB96-5563-4694-A9DA-685B9436A27E}"/>
                </a:ext>
              </a:extLst>
            </p:cNvPr>
            <p:cNvSpPr txBox="1"/>
            <p:nvPr/>
          </p:nvSpPr>
          <p:spPr>
            <a:xfrm>
              <a:off x="924960" y="3923212"/>
              <a:ext cx="223048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EYE</a:t>
              </a:r>
            </a:p>
            <a:p>
              <a:r>
                <a:rPr lang="en-US" sz="1400" b="1" dirty="0" err="1">
                  <a:solidFill>
                    <a:srgbClr val="FF0000"/>
                  </a:solidFill>
                </a:rPr>
                <a:t>a_position</a:t>
              </a:r>
              <a:r>
                <a:rPr lang="en-US" sz="1400" b="1" dirty="0">
                  <a:solidFill>
                    <a:srgbClr val="FF0000"/>
                  </a:solidFill>
                </a:rPr>
                <a:t> = ???</a:t>
              </a:r>
            </a:p>
            <a:p>
              <a:r>
                <a:rPr lang="en-US" sz="1400" b="1" dirty="0" err="1">
                  <a:solidFill>
                    <a:srgbClr val="FF0000"/>
                  </a:solidFill>
                </a:rPr>
                <a:t>world_position</a:t>
              </a:r>
              <a:r>
                <a:rPr lang="en-US" sz="1400" b="1" dirty="0">
                  <a:solidFill>
                    <a:srgbClr val="FF0000"/>
                  </a:solidFill>
                </a:rPr>
                <a:t> = (1, 0, 2)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005FDB5-254C-45A1-B9D9-19CA1AD4C603}"/>
                </a:ext>
              </a:extLst>
            </p:cNvPr>
            <p:cNvSpPr/>
            <p:nvPr/>
          </p:nvSpPr>
          <p:spPr>
            <a:xfrm>
              <a:off x="2647406" y="1373088"/>
              <a:ext cx="139337" cy="139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962186-0B2E-4B36-80C8-9C75CEB98F65}"/>
                </a:ext>
              </a:extLst>
            </p:cNvPr>
            <p:cNvSpPr txBox="1"/>
            <p:nvPr/>
          </p:nvSpPr>
          <p:spPr>
            <a:xfrm>
              <a:off x="2847703" y="779439"/>
              <a:ext cx="288253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  <a:p>
              <a:r>
                <a:rPr lang="en-US" sz="1400" b="1" dirty="0" err="1">
                  <a:solidFill>
                    <a:srgbClr val="FF0000"/>
                  </a:solidFill>
                </a:rPr>
                <a:t>a_position</a:t>
              </a:r>
              <a:r>
                <a:rPr lang="en-US" sz="1400" b="1" dirty="0">
                  <a:solidFill>
                    <a:srgbClr val="FF0000"/>
                  </a:solidFill>
                </a:rPr>
                <a:t> = (0, 0.5, 0)</a:t>
              </a:r>
            </a:p>
            <a:p>
              <a:r>
                <a:rPr lang="en-US" sz="1400" b="1" dirty="0" err="1">
                  <a:solidFill>
                    <a:srgbClr val="FF0000"/>
                  </a:solidFill>
                </a:rPr>
                <a:t>world_position</a:t>
              </a:r>
              <a:r>
                <a:rPr lang="en-US" sz="1400" b="1" dirty="0">
                  <a:solidFill>
                    <a:srgbClr val="FF0000"/>
                  </a:solidFill>
                </a:rPr>
                <a:t> = ???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B31B810-275F-41CC-9567-FADA1E0FF4CD}"/>
                </a:ext>
              </a:extLst>
            </p:cNvPr>
            <p:cNvSpPr txBox="1"/>
            <p:nvPr/>
          </p:nvSpPr>
          <p:spPr>
            <a:xfrm>
              <a:off x="4164874" y="2423161"/>
              <a:ext cx="38622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V1(</a:t>
              </a:r>
              <a:r>
                <a:rPr lang="en-US" dirty="0" err="1"/>
                <a:t>a_position</a:t>
              </a:r>
              <a:r>
                <a:rPr lang="en-US" dirty="0"/>
                <a:t>) – EYE(</a:t>
              </a:r>
              <a:r>
                <a:rPr lang="en-US" dirty="0" err="1"/>
                <a:t>world_position</a:t>
              </a:r>
              <a:r>
                <a:rPr lang="en-US" dirty="0"/>
                <a:t>)</a:t>
              </a:r>
            </a:p>
            <a:p>
              <a:r>
                <a:rPr lang="en-US" dirty="0"/>
                <a:t>= (0, 0.5, 0) – (1, 0, 2) = (-1, 0.5, -2)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2E5B0492-CE16-4CD0-8CA6-369B5558F055}"/>
                </a:ext>
              </a:extLst>
            </p:cNvPr>
            <p:cNvCxnSpPr>
              <a:stCxn id="25" idx="7"/>
              <a:endCxn id="31" idx="3"/>
            </p:cNvCxnSpPr>
            <p:nvPr/>
          </p:nvCxnSpPr>
          <p:spPr>
            <a:xfrm flipV="1">
              <a:off x="1478615" y="1492020"/>
              <a:ext cx="1189196" cy="21104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830832-14FA-4BAE-A057-35F8E65C83D7}"/>
                </a:ext>
              </a:extLst>
            </p:cNvPr>
            <p:cNvSpPr txBox="1"/>
            <p:nvPr/>
          </p:nvSpPr>
          <p:spPr>
            <a:xfrm>
              <a:off x="1527174" y="1542535"/>
              <a:ext cx="933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 vector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EBCDCB3-CE67-41C0-8B9D-F33780050067}"/>
                </a:ext>
              </a:extLst>
            </p:cNvPr>
            <p:cNvGrpSpPr/>
            <p:nvPr/>
          </p:nvGrpSpPr>
          <p:grpSpPr>
            <a:xfrm>
              <a:off x="5185104" y="3680459"/>
              <a:ext cx="1090272" cy="819405"/>
              <a:chOff x="1081537" y="2115384"/>
              <a:chExt cx="1090272" cy="819405"/>
            </a:xfrm>
          </p:grpSpPr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AFA132C4-0B7C-4CB9-9B1C-01F6B28F5E89}"/>
                  </a:ext>
                </a:extLst>
              </p:cNvPr>
              <p:cNvCxnSpPr/>
              <p:nvPr/>
            </p:nvCxnSpPr>
            <p:spPr>
              <a:xfrm>
                <a:off x="1611086" y="2708366"/>
                <a:ext cx="461554" cy="2264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C2456F3F-5811-4C9E-9683-C76E8B3214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11086" y="2164080"/>
                <a:ext cx="0" cy="544286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58FA4DFA-5436-423C-A40E-043568A365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5657" y="2708366"/>
                <a:ext cx="435429" cy="226423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2FC4CA-E52A-4F0D-BB91-4B05F571B860}"/>
                  </a:ext>
                </a:extLst>
              </p:cNvPr>
              <p:cNvSpPr txBox="1"/>
              <p:nvPr/>
            </p:nvSpPr>
            <p:spPr>
              <a:xfrm>
                <a:off x="1908595" y="2627012"/>
                <a:ext cx="263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AE24050-D64A-4EA3-BAEC-CB34AC77136C}"/>
                  </a:ext>
                </a:extLst>
              </p:cNvPr>
              <p:cNvSpPr txBox="1"/>
              <p:nvPr/>
            </p:nvSpPr>
            <p:spPr>
              <a:xfrm>
                <a:off x="1351247" y="2115384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y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3ABBEB2-B1BA-4925-BC6B-9997B402F465}"/>
                  </a:ext>
                </a:extLst>
              </p:cNvPr>
              <p:cNvSpPr txBox="1"/>
              <p:nvPr/>
            </p:nvSpPr>
            <p:spPr>
              <a:xfrm>
                <a:off x="1081537" y="2554477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z</a:t>
                </a:r>
              </a:p>
            </p:txBody>
          </p:sp>
        </p:grp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E46313B-ADAA-4AD8-9B83-AC10C9912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3476" y="3429000"/>
              <a:ext cx="561900" cy="8864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AD5A58A6-7ACA-4406-8F2F-CC45A753F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592" y="-4174394"/>
            <a:ext cx="7157324" cy="40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4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4FFA49-BB4C-48CA-83F9-42B80C3AE083}"/>
              </a:ext>
            </a:extLst>
          </p:cNvPr>
          <p:cNvSpPr/>
          <p:nvPr/>
        </p:nvSpPr>
        <p:spPr>
          <a:xfrm>
            <a:off x="887240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70A00-F08D-4124-B186-4D16F07448C2}"/>
              </a:ext>
            </a:extLst>
          </p:cNvPr>
          <p:cNvSpPr txBox="1"/>
          <p:nvPr/>
        </p:nvSpPr>
        <p:spPr>
          <a:xfrm>
            <a:off x="2965455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F4E4A0-AFA2-4807-8001-12D8DA605D0B}"/>
              </a:ext>
            </a:extLst>
          </p:cNvPr>
          <p:cNvSpPr/>
          <p:nvPr/>
        </p:nvSpPr>
        <p:spPr>
          <a:xfrm>
            <a:off x="1136655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E4C648-E423-45C7-8D6F-7397A0106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24913"/>
              </p:ext>
            </p:extLst>
          </p:nvPr>
        </p:nvGraphicFramePr>
        <p:xfrm>
          <a:off x="1263848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A3F021-9F4E-49D4-80DE-F0B341573FAB}"/>
              </a:ext>
            </a:extLst>
          </p:cNvPr>
          <p:cNvSpPr/>
          <p:nvPr/>
        </p:nvSpPr>
        <p:spPr>
          <a:xfrm>
            <a:off x="3475513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5B5074-C49E-4F19-A1B9-41BF8AFBCA69}"/>
              </a:ext>
            </a:extLst>
          </p:cNvPr>
          <p:cNvSpPr/>
          <p:nvPr/>
        </p:nvSpPr>
        <p:spPr>
          <a:xfrm>
            <a:off x="3475513" y="325472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A78320-97B9-4D2A-B9A4-779A60509015}"/>
              </a:ext>
            </a:extLst>
          </p:cNvPr>
          <p:cNvSpPr/>
          <p:nvPr/>
        </p:nvSpPr>
        <p:spPr>
          <a:xfrm>
            <a:off x="3475513" y="3775294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C18D392-D959-4B29-BC49-0B16AD2B9FE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874475" y="2933322"/>
            <a:ext cx="601038" cy="180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5D1277-A0C5-4A4C-BB52-09F6A6B295B0}"/>
              </a:ext>
            </a:extLst>
          </p:cNvPr>
          <p:cNvSpPr/>
          <p:nvPr/>
        </p:nvSpPr>
        <p:spPr>
          <a:xfrm>
            <a:off x="1263848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97C4A-3A10-4F5C-83FB-C1EA36B8DD0E}"/>
              </a:ext>
            </a:extLst>
          </p:cNvPr>
          <p:cNvSpPr txBox="1"/>
          <p:nvPr/>
        </p:nvSpPr>
        <p:spPr>
          <a:xfrm>
            <a:off x="2223200" y="4860826"/>
            <a:ext cx="208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glDrawArrays</a:t>
            </a:r>
            <a:r>
              <a:rPr lang="en-US" dirty="0"/>
              <a:t>() </a:t>
            </a:r>
            <a:r>
              <a:rPr lang="ko-KR" altLang="en-US" dirty="0"/>
              <a:t>호출</a:t>
            </a:r>
            <a:endParaRPr 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CC98771-1411-4474-8BC2-5F05C387455C}"/>
              </a:ext>
            </a:extLst>
          </p:cNvPr>
          <p:cNvSpPr/>
          <p:nvPr/>
        </p:nvSpPr>
        <p:spPr>
          <a:xfrm>
            <a:off x="3475513" y="1383369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1)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F506637-0085-40A5-B223-A3B778189309}"/>
              </a:ext>
            </a:extLst>
          </p:cNvPr>
          <p:cNvSpPr/>
          <p:nvPr/>
        </p:nvSpPr>
        <p:spPr>
          <a:xfrm>
            <a:off x="3475513" y="188126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2)</a:t>
            </a: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6BE2A26B-CDF0-4493-8E88-C2A4785ED5D5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 flipV="1">
            <a:off x="2872591" y="1582545"/>
            <a:ext cx="602922" cy="1157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BB6497-2365-488A-A751-0DEAA34B85A9}"/>
              </a:ext>
            </a:extLst>
          </p:cNvPr>
          <p:cNvSpPr/>
          <p:nvPr/>
        </p:nvSpPr>
        <p:spPr>
          <a:xfrm>
            <a:off x="1261964" y="2559386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2D2C996-367F-4F27-993F-9D5361233EDF}"/>
              </a:ext>
            </a:extLst>
          </p:cNvPr>
          <p:cNvSpPr/>
          <p:nvPr/>
        </p:nvSpPr>
        <p:spPr>
          <a:xfrm>
            <a:off x="3098770" y="4495096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FE4234EB-7DF6-43F0-B082-7152BF1D89BB}"/>
              </a:ext>
            </a:extLst>
          </p:cNvPr>
          <p:cNvSpPr/>
          <p:nvPr/>
        </p:nvSpPr>
        <p:spPr>
          <a:xfrm>
            <a:off x="3098770" y="5339734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500D2E-BBE5-440C-A73E-0C83CD457688}"/>
              </a:ext>
            </a:extLst>
          </p:cNvPr>
          <p:cNvSpPr/>
          <p:nvPr/>
        </p:nvSpPr>
        <p:spPr>
          <a:xfrm>
            <a:off x="2716040" y="5770658"/>
            <a:ext cx="1018965" cy="803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3D4A318-F379-481D-A182-EE5D29408303}"/>
              </a:ext>
            </a:extLst>
          </p:cNvPr>
          <p:cNvSpPr/>
          <p:nvPr/>
        </p:nvSpPr>
        <p:spPr>
          <a:xfrm>
            <a:off x="2942376" y="5912319"/>
            <a:ext cx="566292" cy="5205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B7A6D-BA21-4673-88A9-5B2354B76D0C}"/>
              </a:ext>
            </a:extLst>
          </p:cNvPr>
          <p:cNvSpPr txBox="1"/>
          <p:nvPr/>
        </p:nvSpPr>
        <p:spPr>
          <a:xfrm>
            <a:off x="1261964" y="6673334"/>
            <a:ext cx="410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Program(Id:1)</a:t>
            </a:r>
            <a:r>
              <a:rPr lang="ko-KR" altLang="en-US" dirty="0"/>
              <a:t> </a:t>
            </a:r>
            <a:r>
              <a:rPr lang="en-US" altLang="ko-KR" dirty="0"/>
              <a:t>Buffer(Id:1)</a:t>
            </a:r>
            <a:r>
              <a:rPr lang="ko-KR" altLang="en-US" dirty="0"/>
              <a:t>로 그린 삼각형</a:t>
            </a:r>
            <a:endParaRPr 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13F4C93-0F41-43C9-A911-02B4C8B02E26}"/>
              </a:ext>
            </a:extLst>
          </p:cNvPr>
          <p:cNvSpPr/>
          <p:nvPr/>
        </p:nvSpPr>
        <p:spPr>
          <a:xfrm>
            <a:off x="6559365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B06FD5-430A-40A8-83E3-A098355E7FC3}"/>
              </a:ext>
            </a:extLst>
          </p:cNvPr>
          <p:cNvSpPr txBox="1"/>
          <p:nvPr/>
        </p:nvSpPr>
        <p:spPr>
          <a:xfrm>
            <a:off x="8637580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64C422-D4A5-467D-A7AB-DDB9CE080FFF}"/>
              </a:ext>
            </a:extLst>
          </p:cNvPr>
          <p:cNvSpPr/>
          <p:nvPr/>
        </p:nvSpPr>
        <p:spPr>
          <a:xfrm>
            <a:off x="6808780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43276F6A-F768-4D25-8D43-15F1182D4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40621"/>
              </p:ext>
            </p:extLst>
          </p:nvPr>
        </p:nvGraphicFramePr>
        <p:xfrm>
          <a:off x="6935973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289B282-D180-4A75-94ED-75B4D6F5B7CF}"/>
              </a:ext>
            </a:extLst>
          </p:cNvPr>
          <p:cNvSpPr/>
          <p:nvPr/>
        </p:nvSpPr>
        <p:spPr>
          <a:xfrm>
            <a:off x="9147638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A37F111-8AE0-48C3-9733-60152125BF4F}"/>
              </a:ext>
            </a:extLst>
          </p:cNvPr>
          <p:cNvSpPr/>
          <p:nvPr/>
        </p:nvSpPr>
        <p:spPr>
          <a:xfrm>
            <a:off x="9147638" y="325472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D454C8F-6C7B-4A70-9620-3CCAE52F3F6E}"/>
              </a:ext>
            </a:extLst>
          </p:cNvPr>
          <p:cNvSpPr/>
          <p:nvPr/>
        </p:nvSpPr>
        <p:spPr>
          <a:xfrm>
            <a:off x="9147638" y="3775294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9DC818C6-2EF6-42CC-B895-75C31072CD31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8546600" y="3113462"/>
            <a:ext cx="601038" cy="3404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3021B8-594B-4980-B157-BFC8DE2CA99A}"/>
              </a:ext>
            </a:extLst>
          </p:cNvPr>
          <p:cNvSpPr/>
          <p:nvPr/>
        </p:nvSpPr>
        <p:spPr>
          <a:xfrm>
            <a:off x="6935973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702109B-8EE1-456E-A207-4B6B4120E830}"/>
              </a:ext>
            </a:extLst>
          </p:cNvPr>
          <p:cNvSpPr/>
          <p:nvPr/>
        </p:nvSpPr>
        <p:spPr>
          <a:xfrm>
            <a:off x="9147638" y="1383369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1)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25152DE-2B85-4792-8D32-1245EE77D019}"/>
              </a:ext>
            </a:extLst>
          </p:cNvPr>
          <p:cNvSpPr/>
          <p:nvPr/>
        </p:nvSpPr>
        <p:spPr>
          <a:xfrm>
            <a:off x="9147638" y="188126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2)</a:t>
            </a: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AC3E285D-C3C6-47F0-BC68-89565DC9B8BB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 flipV="1">
            <a:off x="8544716" y="2080436"/>
            <a:ext cx="602922" cy="6600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39C4FFF-A37B-488A-8967-8B97F347DBF3}"/>
              </a:ext>
            </a:extLst>
          </p:cNvPr>
          <p:cNvSpPr/>
          <p:nvPr/>
        </p:nvSpPr>
        <p:spPr>
          <a:xfrm>
            <a:off x="6934089" y="2559386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949E91-6E6F-4E15-BEF6-E9B6D7E8930B}"/>
              </a:ext>
            </a:extLst>
          </p:cNvPr>
          <p:cNvSpPr txBox="1"/>
          <p:nvPr/>
        </p:nvSpPr>
        <p:spPr>
          <a:xfrm>
            <a:off x="4146418" y="82379"/>
            <a:ext cx="351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glBindBuffer</a:t>
            </a:r>
            <a:r>
              <a:rPr lang="en-US" dirty="0"/>
              <a:t>(GL_ARRAY_BUFFER, 2)</a:t>
            </a:r>
          </a:p>
          <a:p>
            <a:r>
              <a:rPr lang="en-US" dirty="0" err="1"/>
              <a:t>glUserProgram</a:t>
            </a:r>
            <a:r>
              <a:rPr lang="en-US" dirty="0"/>
              <a:t>(2)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2F9B3CD2-F1CF-4334-A239-C906EEC2DAB6}"/>
              </a:ext>
            </a:extLst>
          </p:cNvPr>
          <p:cNvCxnSpPr>
            <a:cxnSpLocks/>
            <a:stCxn id="5" idx="0"/>
            <a:endCxn id="56" idx="1"/>
          </p:cNvCxnSpPr>
          <p:nvPr/>
        </p:nvCxnSpPr>
        <p:spPr>
          <a:xfrm rot="5400000" flipH="1" flipV="1">
            <a:off x="3477829" y="191490"/>
            <a:ext cx="454534" cy="882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20202F1E-A459-4D3F-BFB5-8A54D318CFE5}"/>
              </a:ext>
            </a:extLst>
          </p:cNvPr>
          <p:cNvCxnSpPr>
            <a:cxnSpLocks/>
            <a:stCxn id="56" idx="3"/>
            <a:endCxn id="41" idx="0"/>
          </p:cNvCxnSpPr>
          <p:nvPr/>
        </p:nvCxnSpPr>
        <p:spPr>
          <a:xfrm>
            <a:off x="7666036" y="405545"/>
            <a:ext cx="1269863" cy="4545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3C0711B-C272-4061-AD0A-30D48C458E06}"/>
              </a:ext>
            </a:extLst>
          </p:cNvPr>
          <p:cNvSpPr txBox="1"/>
          <p:nvPr/>
        </p:nvSpPr>
        <p:spPr>
          <a:xfrm>
            <a:off x="8018411" y="4845434"/>
            <a:ext cx="208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glDrawArrays</a:t>
            </a:r>
            <a:r>
              <a:rPr lang="en-US" dirty="0"/>
              <a:t>() </a:t>
            </a:r>
            <a:r>
              <a:rPr lang="ko-KR" altLang="en-US" dirty="0"/>
              <a:t>호출</a:t>
            </a:r>
            <a:endParaRPr lang="en-US" dirty="0"/>
          </a:p>
        </p:txBody>
      </p:sp>
      <p:sp>
        <p:nvSpPr>
          <p:cNvPr id="64" name="화살표: 아래쪽 63">
            <a:extLst>
              <a:ext uri="{FF2B5EF4-FFF2-40B4-BE49-F238E27FC236}">
                <a16:creationId xmlns:a16="http://schemas.microsoft.com/office/drawing/2014/main" id="{A2EAEF80-545D-4213-83F7-D4D34337EEB3}"/>
              </a:ext>
            </a:extLst>
          </p:cNvPr>
          <p:cNvSpPr/>
          <p:nvPr/>
        </p:nvSpPr>
        <p:spPr>
          <a:xfrm>
            <a:off x="8893981" y="4479704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EA6D7203-46A5-48C0-A20F-A41A83ABF081}"/>
              </a:ext>
            </a:extLst>
          </p:cNvPr>
          <p:cNvSpPr/>
          <p:nvPr/>
        </p:nvSpPr>
        <p:spPr>
          <a:xfrm>
            <a:off x="8893981" y="5324342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6D355A9-C947-4148-8CAB-C9729DD86BA8}"/>
              </a:ext>
            </a:extLst>
          </p:cNvPr>
          <p:cNvSpPr/>
          <p:nvPr/>
        </p:nvSpPr>
        <p:spPr>
          <a:xfrm>
            <a:off x="8511251" y="5755266"/>
            <a:ext cx="1018965" cy="803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E662F47D-CF5B-4C12-A0A1-5EFFB191AD44}"/>
              </a:ext>
            </a:extLst>
          </p:cNvPr>
          <p:cNvSpPr/>
          <p:nvPr/>
        </p:nvSpPr>
        <p:spPr>
          <a:xfrm>
            <a:off x="8737587" y="5896927"/>
            <a:ext cx="198312" cy="52057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E37D2F-A87C-4A9F-B98A-44D51F202644}"/>
              </a:ext>
            </a:extLst>
          </p:cNvPr>
          <p:cNvSpPr txBox="1"/>
          <p:nvPr/>
        </p:nvSpPr>
        <p:spPr>
          <a:xfrm>
            <a:off x="6979953" y="6668739"/>
            <a:ext cx="415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Program(Id:2), </a:t>
            </a:r>
            <a:r>
              <a:rPr lang="en-US" altLang="ko-KR" dirty="0"/>
              <a:t>Buffer(Id:2)</a:t>
            </a:r>
            <a:r>
              <a:rPr lang="ko-KR" altLang="en-US" dirty="0"/>
              <a:t>로 그린 삼각형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FB70E7-8228-4C79-93E1-8E47CD906695}"/>
              </a:ext>
            </a:extLst>
          </p:cNvPr>
          <p:cNvSpPr txBox="1"/>
          <p:nvPr/>
        </p:nvSpPr>
        <p:spPr>
          <a:xfrm>
            <a:off x="1319718" y="1692998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A9E32-3A46-4E5B-90A5-62499FBE1291}"/>
              </a:ext>
            </a:extLst>
          </p:cNvPr>
          <p:cNvSpPr txBox="1"/>
          <p:nvPr/>
        </p:nvSpPr>
        <p:spPr>
          <a:xfrm>
            <a:off x="6974590" y="1686912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B68C6F7B-D88E-4E31-9BD7-083E2955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50" y="7535127"/>
            <a:ext cx="10095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4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5D986A-9964-4ECA-B78A-9DF90B71F6D5}"/>
              </a:ext>
            </a:extLst>
          </p:cNvPr>
          <p:cNvSpPr/>
          <p:nvPr/>
        </p:nvSpPr>
        <p:spPr>
          <a:xfrm>
            <a:off x="3238501" y="63500"/>
            <a:ext cx="8829674" cy="66553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21E1C0-FC81-4D2B-B352-18AE15D7B9D9}"/>
              </a:ext>
            </a:extLst>
          </p:cNvPr>
          <p:cNvSpPr/>
          <p:nvPr/>
        </p:nvSpPr>
        <p:spPr>
          <a:xfrm>
            <a:off x="-2436700" y="221555"/>
            <a:ext cx="3429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layout(location = 0) in vec4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ECB374-C1B1-453B-A1D6-E7697E95B350}"/>
              </a:ext>
            </a:extLst>
          </p:cNvPr>
          <p:cNvSpPr/>
          <p:nvPr/>
        </p:nvSpPr>
        <p:spPr>
          <a:xfrm>
            <a:off x="5085550" y="139184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[-0.5f, -0.5f, 0.0f, 0.5f, 0.5f, -0.5f]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80C426-503A-4FE0-850E-64550886D80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647309" y="508516"/>
            <a:ext cx="0" cy="241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9670DD-78AB-4E2F-822F-88B0D49E65A8}"/>
              </a:ext>
            </a:extLst>
          </p:cNvPr>
          <p:cNvSpPr/>
          <p:nvPr/>
        </p:nvSpPr>
        <p:spPr>
          <a:xfrm>
            <a:off x="6423793" y="750237"/>
            <a:ext cx="2447032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glVertexAttribPointer</a:t>
            </a:r>
            <a:r>
              <a:rPr lang="en-US" dirty="0"/>
              <a:t>()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659F5C-186D-40A0-A63F-ACC421097198}"/>
              </a:ext>
            </a:extLst>
          </p:cNvPr>
          <p:cNvSpPr/>
          <p:nvPr/>
        </p:nvSpPr>
        <p:spPr>
          <a:xfrm>
            <a:off x="3774163" y="1434584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(-0.5f, -0.5f)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08EF3C-FC05-4CD5-8615-45A601304633}"/>
              </a:ext>
            </a:extLst>
          </p:cNvPr>
          <p:cNvSpPr/>
          <p:nvPr/>
        </p:nvSpPr>
        <p:spPr>
          <a:xfrm>
            <a:off x="6795152" y="143458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(0.0f, 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3E79C5-0D30-4BC2-954A-808D057526E6}"/>
              </a:ext>
            </a:extLst>
          </p:cNvPr>
          <p:cNvSpPr/>
          <p:nvPr/>
        </p:nvSpPr>
        <p:spPr>
          <a:xfrm>
            <a:off x="9642167" y="143458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(0.5f, -0.5f)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6E9CA42-F91F-45F1-AF70-35FB3A098C8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6039029" y="-173696"/>
            <a:ext cx="322208" cy="28943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3ED8C3F-A9D2-4921-B5DC-F60344899EB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7486205" y="1273480"/>
            <a:ext cx="32220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0D41A04-3C9D-4F9B-8E94-AA81AD275093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8941371" y="-181687"/>
            <a:ext cx="322208" cy="29103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224B74-B1A9-4E1C-AFA0-631961D2D6E7}"/>
              </a:ext>
            </a:extLst>
          </p:cNvPr>
          <p:cNvSpPr txBox="1"/>
          <p:nvPr/>
        </p:nvSpPr>
        <p:spPr>
          <a:xfrm>
            <a:off x="-722200" y="182854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pic>
        <p:nvPicPr>
          <p:cNvPr id="102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27227CAF-AF0E-4F8A-95A5-3D451B3FE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4274458" y="2566511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C1E0BC9D-232F-4BB7-8A39-80643D453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7294257" y="2566510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C79EF2DE-CD95-4494-B75F-3E16A6C05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10314056" y="2566509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770EB3-691C-4B3B-B695-76DC32F71B09}"/>
              </a:ext>
            </a:extLst>
          </p:cNvPr>
          <p:cNvSpPr/>
          <p:nvPr/>
        </p:nvSpPr>
        <p:spPr>
          <a:xfrm>
            <a:off x="3325118" y="2912168"/>
            <a:ext cx="28237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(-0.5,-0.5,0,0)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A180E0-ECA5-4990-8CDB-61B3113AA797}"/>
              </a:ext>
            </a:extLst>
          </p:cNvPr>
          <p:cNvSpPr/>
          <p:nvPr/>
        </p:nvSpPr>
        <p:spPr>
          <a:xfrm>
            <a:off x="6235451" y="2912167"/>
            <a:ext cx="28237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(0.0,0.5,0,0)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282A19-1CFD-4AD4-854A-219D69AA17B1}"/>
              </a:ext>
            </a:extLst>
          </p:cNvPr>
          <p:cNvSpPr/>
          <p:nvPr/>
        </p:nvSpPr>
        <p:spPr>
          <a:xfrm>
            <a:off x="9145784" y="2912167"/>
            <a:ext cx="28237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(0.5,-0.5,0,0)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A31071-E237-4830-836A-5C5C9565DAFA}"/>
              </a:ext>
            </a:extLst>
          </p:cNvPr>
          <p:cNvSpPr txBox="1"/>
          <p:nvPr/>
        </p:nvSpPr>
        <p:spPr>
          <a:xfrm>
            <a:off x="1657372" y="3327665"/>
            <a:ext cx="14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Shader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2CA381-55DD-448B-A27C-1DA97CE0A8A4}"/>
              </a:ext>
            </a:extLst>
          </p:cNvPr>
          <p:cNvSpPr txBox="1"/>
          <p:nvPr/>
        </p:nvSpPr>
        <p:spPr>
          <a:xfrm>
            <a:off x="1361457" y="6008060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 Shader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40C715-4844-4D28-A08F-746D6545DEC2}"/>
              </a:ext>
            </a:extLst>
          </p:cNvPr>
          <p:cNvSpPr/>
          <p:nvPr/>
        </p:nvSpPr>
        <p:spPr>
          <a:xfrm>
            <a:off x="4105275" y="4949346"/>
            <a:ext cx="6914885" cy="34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Rasterize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55A2FBB-E141-48CE-BAFA-D4A11FB76273}"/>
              </a:ext>
            </a:extLst>
          </p:cNvPr>
          <p:cNvGrpSpPr/>
          <p:nvPr/>
        </p:nvGrpSpPr>
        <p:grpSpPr>
          <a:xfrm>
            <a:off x="4195701" y="5453052"/>
            <a:ext cx="403225" cy="1009678"/>
            <a:chOff x="4049033" y="5453052"/>
            <a:chExt cx="403225" cy="1009678"/>
          </a:xfrm>
        </p:grpSpPr>
        <p:pic>
          <p:nvPicPr>
            <p:cNvPr id="4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52455C9-0AA0-48B1-990C-E51F64CA1B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8FDD2-6CA3-4F4A-9062-5782BBDF105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17099F6-B2D9-417F-8104-5A32504BFABD}"/>
              </a:ext>
            </a:extLst>
          </p:cNvPr>
          <p:cNvGrpSpPr/>
          <p:nvPr/>
        </p:nvGrpSpPr>
        <p:grpSpPr>
          <a:xfrm>
            <a:off x="4774178" y="5453052"/>
            <a:ext cx="403225" cy="1009678"/>
            <a:chOff x="4049033" y="5453052"/>
            <a:chExt cx="403225" cy="1009678"/>
          </a:xfrm>
        </p:grpSpPr>
        <p:pic>
          <p:nvPicPr>
            <p:cNvPr id="6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3AF7B79F-1EDE-438F-AEB1-46CE0DDA1F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D9AA916-86E2-4D8A-A364-9D053163C1CF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619F829-2A58-4E7B-A3BB-912DEF6D17EE}"/>
              </a:ext>
            </a:extLst>
          </p:cNvPr>
          <p:cNvGrpSpPr/>
          <p:nvPr/>
        </p:nvGrpSpPr>
        <p:grpSpPr>
          <a:xfrm>
            <a:off x="5352655" y="5453052"/>
            <a:ext cx="403225" cy="1009678"/>
            <a:chOff x="4049033" y="5453052"/>
            <a:chExt cx="403225" cy="1009678"/>
          </a:xfrm>
        </p:grpSpPr>
        <p:pic>
          <p:nvPicPr>
            <p:cNvPr id="66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FD6749EA-76A4-4E8B-8DA6-3DF177919B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1D70C9-8EE1-4D19-AB07-6BEAAF1DA3A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D1A55CA-9DF0-412F-80B7-95E818B21E2A}"/>
              </a:ext>
            </a:extLst>
          </p:cNvPr>
          <p:cNvGrpSpPr/>
          <p:nvPr/>
        </p:nvGrpSpPr>
        <p:grpSpPr>
          <a:xfrm>
            <a:off x="5931132" y="5453052"/>
            <a:ext cx="403225" cy="1009678"/>
            <a:chOff x="4049033" y="5453052"/>
            <a:chExt cx="403225" cy="1009678"/>
          </a:xfrm>
        </p:grpSpPr>
        <p:pic>
          <p:nvPicPr>
            <p:cNvPr id="69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B728E1E8-AF92-4621-918F-C6DD9B03FE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36D151D-0A47-49C0-A119-0D4B3E8E1849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E120472-6508-4396-829B-265907B6A2BE}"/>
              </a:ext>
            </a:extLst>
          </p:cNvPr>
          <p:cNvGrpSpPr/>
          <p:nvPr/>
        </p:nvGrpSpPr>
        <p:grpSpPr>
          <a:xfrm>
            <a:off x="6509609" y="5453052"/>
            <a:ext cx="403225" cy="1009678"/>
            <a:chOff x="4049033" y="5453052"/>
            <a:chExt cx="403225" cy="1009678"/>
          </a:xfrm>
        </p:grpSpPr>
        <p:pic>
          <p:nvPicPr>
            <p:cNvPr id="72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7C83B60-FDCB-4526-87F5-B5FA02E300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43F3B61-6715-41CB-B238-D5ABFBF1C4D0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A977D6-4FE7-45FE-A822-CD440F6885AA}"/>
              </a:ext>
            </a:extLst>
          </p:cNvPr>
          <p:cNvGrpSpPr/>
          <p:nvPr/>
        </p:nvGrpSpPr>
        <p:grpSpPr>
          <a:xfrm>
            <a:off x="7088086" y="5453052"/>
            <a:ext cx="403225" cy="1009678"/>
            <a:chOff x="4049033" y="5453052"/>
            <a:chExt cx="403225" cy="1009678"/>
          </a:xfrm>
        </p:grpSpPr>
        <p:pic>
          <p:nvPicPr>
            <p:cNvPr id="75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92F2EE8-FB7C-4C1E-9DB4-546529AF71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95FF333-6F3A-41D1-BAA3-663127327124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4F931C6-87BA-4538-B62C-109EF6EF8922}"/>
              </a:ext>
            </a:extLst>
          </p:cNvPr>
          <p:cNvGrpSpPr/>
          <p:nvPr/>
        </p:nvGrpSpPr>
        <p:grpSpPr>
          <a:xfrm>
            <a:off x="7666563" y="5453052"/>
            <a:ext cx="403225" cy="1009678"/>
            <a:chOff x="4049033" y="5453052"/>
            <a:chExt cx="403225" cy="1009678"/>
          </a:xfrm>
        </p:grpSpPr>
        <p:pic>
          <p:nvPicPr>
            <p:cNvPr id="78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27AB709-4B99-430F-97F1-B17E41758C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2F56053-16F7-4A4F-A0CE-15CC3306C15E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E54A520-ACE9-4903-B003-0EA7B2382D67}"/>
              </a:ext>
            </a:extLst>
          </p:cNvPr>
          <p:cNvGrpSpPr/>
          <p:nvPr/>
        </p:nvGrpSpPr>
        <p:grpSpPr>
          <a:xfrm>
            <a:off x="8245040" y="5453052"/>
            <a:ext cx="403225" cy="1009678"/>
            <a:chOff x="4049033" y="5453052"/>
            <a:chExt cx="403225" cy="1009678"/>
          </a:xfrm>
        </p:grpSpPr>
        <p:pic>
          <p:nvPicPr>
            <p:cNvPr id="81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8D88F28-6F00-41CF-9E8A-8F9F8946EB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58A850A-1A79-46B2-BAE3-977F98542511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D22F540-F768-4B77-9128-86B5A55E99E6}"/>
              </a:ext>
            </a:extLst>
          </p:cNvPr>
          <p:cNvGrpSpPr/>
          <p:nvPr/>
        </p:nvGrpSpPr>
        <p:grpSpPr>
          <a:xfrm>
            <a:off x="8823517" y="5453052"/>
            <a:ext cx="403225" cy="1009678"/>
            <a:chOff x="4049033" y="5453052"/>
            <a:chExt cx="403225" cy="1009678"/>
          </a:xfrm>
        </p:grpSpPr>
        <p:pic>
          <p:nvPicPr>
            <p:cNvPr id="84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04B558C3-04C0-4DEF-8B78-0CE72CC96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50FC9A8-A786-4C39-9655-DACA7D381D8A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38C8452-AA93-4930-964A-CAAED271C26A}"/>
              </a:ext>
            </a:extLst>
          </p:cNvPr>
          <p:cNvGrpSpPr/>
          <p:nvPr/>
        </p:nvGrpSpPr>
        <p:grpSpPr>
          <a:xfrm>
            <a:off x="9401994" y="5453052"/>
            <a:ext cx="403225" cy="1009678"/>
            <a:chOff x="4049033" y="5453052"/>
            <a:chExt cx="403225" cy="1009678"/>
          </a:xfrm>
        </p:grpSpPr>
        <p:pic>
          <p:nvPicPr>
            <p:cNvPr id="87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785FBF39-F690-44BD-9B58-408EC83FAA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9B52C3C-0A9A-4AD3-9AEB-232AE292E419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00E79F0-8B12-42AF-A2D6-7AF01D38F4FE}"/>
              </a:ext>
            </a:extLst>
          </p:cNvPr>
          <p:cNvGrpSpPr/>
          <p:nvPr/>
        </p:nvGrpSpPr>
        <p:grpSpPr>
          <a:xfrm>
            <a:off x="9980471" y="5453052"/>
            <a:ext cx="403225" cy="1009678"/>
            <a:chOff x="4049033" y="5453052"/>
            <a:chExt cx="403225" cy="1009678"/>
          </a:xfrm>
        </p:grpSpPr>
        <p:pic>
          <p:nvPicPr>
            <p:cNvPr id="9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971E2B1-D735-42C6-9DAA-D00D9C4A07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602AC1E-CA16-4E43-BD58-12054914C6C2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8598F21-7F0B-4E0C-A544-FCC61FBC533F}"/>
              </a:ext>
            </a:extLst>
          </p:cNvPr>
          <p:cNvGrpSpPr/>
          <p:nvPr/>
        </p:nvGrpSpPr>
        <p:grpSpPr>
          <a:xfrm>
            <a:off x="10558948" y="5453052"/>
            <a:ext cx="403225" cy="1009678"/>
            <a:chOff x="4049033" y="5453052"/>
            <a:chExt cx="403225" cy="1009678"/>
          </a:xfrm>
        </p:grpSpPr>
        <p:pic>
          <p:nvPicPr>
            <p:cNvPr id="9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B713AFD-065A-4CE4-B087-B26A3F9D65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0407197-BA12-4928-AA83-C015C13E704C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F9C061E-38AA-4D05-B4FD-F98E36A78176}"/>
              </a:ext>
            </a:extLst>
          </p:cNvPr>
          <p:cNvCxnSpPr>
            <a:stCxn id="11" idx="2"/>
          </p:cNvCxnSpPr>
          <p:nvPr/>
        </p:nvCxnSpPr>
        <p:spPr>
          <a:xfrm>
            <a:off x="4752957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68C6538-7286-4B95-9298-F9B59DC76D2A}"/>
              </a:ext>
            </a:extLst>
          </p:cNvPr>
          <p:cNvCxnSpPr/>
          <p:nvPr/>
        </p:nvCxnSpPr>
        <p:spPr>
          <a:xfrm>
            <a:off x="7669516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32EB243-E021-4971-9880-2CE744AB5E83}"/>
              </a:ext>
            </a:extLst>
          </p:cNvPr>
          <p:cNvCxnSpPr/>
          <p:nvPr/>
        </p:nvCxnSpPr>
        <p:spPr>
          <a:xfrm>
            <a:off x="10586075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그림 99">
            <a:extLst>
              <a:ext uri="{FF2B5EF4-FFF2-40B4-BE49-F238E27FC236}">
                <a16:creationId xmlns:a16="http://schemas.microsoft.com/office/drawing/2014/main" id="{C3584953-AB5F-4B2A-BECF-BD302430D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862" y="323850"/>
            <a:ext cx="10766469" cy="66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3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5D986A-9964-4ECA-B78A-9DF90B71F6D5}"/>
              </a:ext>
            </a:extLst>
          </p:cNvPr>
          <p:cNvSpPr/>
          <p:nvPr/>
        </p:nvSpPr>
        <p:spPr>
          <a:xfrm>
            <a:off x="3238501" y="63500"/>
            <a:ext cx="8829674" cy="66553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ECB374-C1B1-453B-A1D6-E7697E95B350}"/>
              </a:ext>
            </a:extLst>
          </p:cNvPr>
          <p:cNvSpPr/>
          <p:nvPr/>
        </p:nvSpPr>
        <p:spPr>
          <a:xfrm>
            <a:off x="5085550" y="139184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[-0.5f, -0.5f, 0.0f, 0.5f, 0.5f, -0.5f]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80C426-503A-4FE0-850E-64550886D80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647309" y="508516"/>
            <a:ext cx="0" cy="241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9670DD-78AB-4E2F-822F-88B0D49E65A8}"/>
              </a:ext>
            </a:extLst>
          </p:cNvPr>
          <p:cNvSpPr/>
          <p:nvPr/>
        </p:nvSpPr>
        <p:spPr>
          <a:xfrm>
            <a:off x="6423793" y="750237"/>
            <a:ext cx="2447032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glVertexAttribPointer</a:t>
            </a:r>
            <a:r>
              <a:rPr lang="en-US" dirty="0"/>
              <a:t>()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659F5C-186D-40A0-A63F-ACC421097198}"/>
              </a:ext>
            </a:extLst>
          </p:cNvPr>
          <p:cNvSpPr/>
          <p:nvPr/>
        </p:nvSpPr>
        <p:spPr>
          <a:xfrm>
            <a:off x="3774163" y="1434584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(-0.5f, -0.5f)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08EF3C-FC05-4CD5-8615-45A601304633}"/>
              </a:ext>
            </a:extLst>
          </p:cNvPr>
          <p:cNvSpPr/>
          <p:nvPr/>
        </p:nvSpPr>
        <p:spPr>
          <a:xfrm>
            <a:off x="6795152" y="143458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(0.0f, 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3E79C5-0D30-4BC2-954A-808D057526E6}"/>
              </a:ext>
            </a:extLst>
          </p:cNvPr>
          <p:cNvSpPr/>
          <p:nvPr/>
        </p:nvSpPr>
        <p:spPr>
          <a:xfrm>
            <a:off x="9642167" y="143458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(0.5f, -0.5f)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6E9CA42-F91F-45F1-AF70-35FB3A098C8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6039029" y="-173696"/>
            <a:ext cx="322208" cy="28943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3ED8C3F-A9D2-4921-B5DC-F60344899EB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7486205" y="1273480"/>
            <a:ext cx="32220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0D41A04-3C9D-4F9B-8E94-AA81AD275093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8941371" y="-181687"/>
            <a:ext cx="322208" cy="29103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27227CAF-AF0E-4F8A-95A5-3D451B3FE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3879242" y="2566511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C1E0BC9D-232F-4BB7-8A39-80643D453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6899041" y="2566510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C79EF2DE-CD95-4494-B75F-3E16A6C05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9918840" y="2566509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770EB3-691C-4B3B-B695-76DC32F71B09}"/>
              </a:ext>
            </a:extLst>
          </p:cNvPr>
          <p:cNvSpPr/>
          <p:nvPr/>
        </p:nvSpPr>
        <p:spPr>
          <a:xfrm>
            <a:off x="3325118" y="2912168"/>
            <a:ext cx="28237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(-0.5,-0.5,0,0)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Vec4 u_offset = (0.5, 0.0, ...)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A180E0-ECA5-4990-8CDB-61B3113AA797}"/>
              </a:ext>
            </a:extLst>
          </p:cNvPr>
          <p:cNvSpPr/>
          <p:nvPr/>
        </p:nvSpPr>
        <p:spPr>
          <a:xfrm>
            <a:off x="6235451" y="2912167"/>
            <a:ext cx="28237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(0.0,0.5,0,0)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Vec4 u_offset = (0.5, 0.0, ...)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282A19-1CFD-4AD4-854A-219D69AA17B1}"/>
              </a:ext>
            </a:extLst>
          </p:cNvPr>
          <p:cNvSpPr/>
          <p:nvPr/>
        </p:nvSpPr>
        <p:spPr>
          <a:xfrm>
            <a:off x="9145784" y="2912167"/>
            <a:ext cx="28237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(0.5,-0.5,0,0)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Vec4 u_offset = (0.5, 0.0, ...)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A31071-E237-4830-836A-5C5C9565DAFA}"/>
              </a:ext>
            </a:extLst>
          </p:cNvPr>
          <p:cNvSpPr txBox="1"/>
          <p:nvPr/>
        </p:nvSpPr>
        <p:spPr>
          <a:xfrm>
            <a:off x="1657372" y="3327665"/>
            <a:ext cx="14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Shader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2CA381-55DD-448B-A27C-1DA97CE0A8A4}"/>
              </a:ext>
            </a:extLst>
          </p:cNvPr>
          <p:cNvSpPr txBox="1"/>
          <p:nvPr/>
        </p:nvSpPr>
        <p:spPr>
          <a:xfrm>
            <a:off x="1361457" y="6008060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 Shader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40C715-4844-4D28-A08F-746D6545DEC2}"/>
              </a:ext>
            </a:extLst>
          </p:cNvPr>
          <p:cNvSpPr/>
          <p:nvPr/>
        </p:nvSpPr>
        <p:spPr>
          <a:xfrm>
            <a:off x="4105275" y="4949346"/>
            <a:ext cx="6914885" cy="34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Rasterize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55A2FBB-E141-48CE-BAFA-D4A11FB76273}"/>
              </a:ext>
            </a:extLst>
          </p:cNvPr>
          <p:cNvGrpSpPr/>
          <p:nvPr/>
        </p:nvGrpSpPr>
        <p:grpSpPr>
          <a:xfrm>
            <a:off x="4195701" y="5453052"/>
            <a:ext cx="403225" cy="1009678"/>
            <a:chOff x="4049033" y="5453052"/>
            <a:chExt cx="403225" cy="1009678"/>
          </a:xfrm>
        </p:grpSpPr>
        <p:pic>
          <p:nvPicPr>
            <p:cNvPr id="4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52455C9-0AA0-48B1-990C-E51F64CA1B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8FDD2-6CA3-4F4A-9062-5782BBDF105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17099F6-B2D9-417F-8104-5A32504BFABD}"/>
              </a:ext>
            </a:extLst>
          </p:cNvPr>
          <p:cNvGrpSpPr/>
          <p:nvPr/>
        </p:nvGrpSpPr>
        <p:grpSpPr>
          <a:xfrm>
            <a:off x="4774178" y="5453052"/>
            <a:ext cx="403225" cy="1009678"/>
            <a:chOff x="4049033" y="5453052"/>
            <a:chExt cx="403225" cy="1009678"/>
          </a:xfrm>
        </p:grpSpPr>
        <p:pic>
          <p:nvPicPr>
            <p:cNvPr id="6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3AF7B79F-1EDE-438F-AEB1-46CE0DDA1F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D9AA916-86E2-4D8A-A364-9D053163C1CF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619F829-2A58-4E7B-A3BB-912DEF6D17EE}"/>
              </a:ext>
            </a:extLst>
          </p:cNvPr>
          <p:cNvGrpSpPr/>
          <p:nvPr/>
        </p:nvGrpSpPr>
        <p:grpSpPr>
          <a:xfrm>
            <a:off x="5352655" y="5453052"/>
            <a:ext cx="403225" cy="1009678"/>
            <a:chOff x="4049033" y="5453052"/>
            <a:chExt cx="403225" cy="1009678"/>
          </a:xfrm>
        </p:grpSpPr>
        <p:pic>
          <p:nvPicPr>
            <p:cNvPr id="66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FD6749EA-76A4-4E8B-8DA6-3DF177919B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1D70C9-8EE1-4D19-AB07-6BEAAF1DA3A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D1A55CA-9DF0-412F-80B7-95E818B21E2A}"/>
              </a:ext>
            </a:extLst>
          </p:cNvPr>
          <p:cNvGrpSpPr/>
          <p:nvPr/>
        </p:nvGrpSpPr>
        <p:grpSpPr>
          <a:xfrm>
            <a:off x="5931132" y="5453052"/>
            <a:ext cx="403225" cy="1009678"/>
            <a:chOff x="4049033" y="5453052"/>
            <a:chExt cx="403225" cy="1009678"/>
          </a:xfrm>
        </p:grpSpPr>
        <p:pic>
          <p:nvPicPr>
            <p:cNvPr id="69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B728E1E8-AF92-4621-918F-C6DD9B03FE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36D151D-0A47-49C0-A119-0D4B3E8E1849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E120472-6508-4396-829B-265907B6A2BE}"/>
              </a:ext>
            </a:extLst>
          </p:cNvPr>
          <p:cNvGrpSpPr/>
          <p:nvPr/>
        </p:nvGrpSpPr>
        <p:grpSpPr>
          <a:xfrm>
            <a:off x="6509609" y="5453052"/>
            <a:ext cx="403225" cy="1009678"/>
            <a:chOff x="4049033" y="5453052"/>
            <a:chExt cx="403225" cy="1009678"/>
          </a:xfrm>
        </p:grpSpPr>
        <p:pic>
          <p:nvPicPr>
            <p:cNvPr id="72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7C83B60-FDCB-4526-87F5-B5FA02E300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43F3B61-6715-41CB-B238-D5ABFBF1C4D0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A977D6-4FE7-45FE-A822-CD440F6885AA}"/>
              </a:ext>
            </a:extLst>
          </p:cNvPr>
          <p:cNvGrpSpPr/>
          <p:nvPr/>
        </p:nvGrpSpPr>
        <p:grpSpPr>
          <a:xfrm>
            <a:off x="7088086" y="5453052"/>
            <a:ext cx="403225" cy="1009678"/>
            <a:chOff x="4049033" y="5453052"/>
            <a:chExt cx="403225" cy="1009678"/>
          </a:xfrm>
        </p:grpSpPr>
        <p:pic>
          <p:nvPicPr>
            <p:cNvPr id="75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92F2EE8-FB7C-4C1E-9DB4-546529AF71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95FF333-6F3A-41D1-BAA3-663127327124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4F931C6-87BA-4538-B62C-109EF6EF8922}"/>
              </a:ext>
            </a:extLst>
          </p:cNvPr>
          <p:cNvGrpSpPr/>
          <p:nvPr/>
        </p:nvGrpSpPr>
        <p:grpSpPr>
          <a:xfrm>
            <a:off x="7666563" y="5453052"/>
            <a:ext cx="403225" cy="1009678"/>
            <a:chOff x="4049033" y="5453052"/>
            <a:chExt cx="403225" cy="1009678"/>
          </a:xfrm>
        </p:grpSpPr>
        <p:pic>
          <p:nvPicPr>
            <p:cNvPr id="78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27AB709-4B99-430F-97F1-B17E41758C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2F56053-16F7-4A4F-A0CE-15CC3306C15E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E54A520-ACE9-4903-B003-0EA7B2382D67}"/>
              </a:ext>
            </a:extLst>
          </p:cNvPr>
          <p:cNvGrpSpPr/>
          <p:nvPr/>
        </p:nvGrpSpPr>
        <p:grpSpPr>
          <a:xfrm>
            <a:off x="8245040" y="5453052"/>
            <a:ext cx="403225" cy="1009678"/>
            <a:chOff x="4049033" y="5453052"/>
            <a:chExt cx="403225" cy="1009678"/>
          </a:xfrm>
        </p:grpSpPr>
        <p:pic>
          <p:nvPicPr>
            <p:cNvPr id="81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8D88F28-6F00-41CF-9E8A-8F9F8946EB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58A850A-1A79-46B2-BAE3-977F98542511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D22F540-F768-4B77-9128-86B5A55E99E6}"/>
              </a:ext>
            </a:extLst>
          </p:cNvPr>
          <p:cNvGrpSpPr/>
          <p:nvPr/>
        </p:nvGrpSpPr>
        <p:grpSpPr>
          <a:xfrm>
            <a:off x="8823517" y="5453052"/>
            <a:ext cx="403225" cy="1009678"/>
            <a:chOff x="4049033" y="5453052"/>
            <a:chExt cx="403225" cy="1009678"/>
          </a:xfrm>
        </p:grpSpPr>
        <p:pic>
          <p:nvPicPr>
            <p:cNvPr id="84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04B558C3-04C0-4DEF-8B78-0CE72CC96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50FC9A8-A786-4C39-9655-DACA7D381D8A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38C8452-AA93-4930-964A-CAAED271C26A}"/>
              </a:ext>
            </a:extLst>
          </p:cNvPr>
          <p:cNvGrpSpPr/>
          <p:nvPr/>
        </p:nvGrpSpPr>
        <p:grpSpPr>
          <a:xfrm>
            <a:off x="9401994" y="5453052"/>
            <a:ext cx="403225" cy="1009678"/>
            <a:chOff x="4049033" y="5453052"/>
            <a:chExt cx="403225" cy="1009678"/>
          </a:xfrm>
        </p:grpSpPr>
        <p:pic>
          <p:nvPicPr>
            <p:cNvPr id="87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785FBF39-F690-44BD-9B58-408EC83FAA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9B52C3C-0A9A-4AD3-9AEB-232AE292E419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00E79F0-8B12-42AF-A2D6-7AF01D38F4FE}"/>
              </a:ext>
            </a:extLst>
          </p:cNvPr>
          <p:cNvGrpSpPr/>
          <p:nvPr/>
        </p:nvGrpSpPr>
        <p:grpSpPr>
          <a:xfrm>
            <a:off x="9980471" y="5453052"/>
            <a:ext cx="403225" cy="1009678"/>
            <a:chOff x="4049033" y="5453052"/>
            <a:chExt cx="403225" cy="1009678"/>
          </a:xfrm>
        </p:grpSpPr>
        <p:pic>
          <p:nvPicPr>
            <p:cNvPr id="9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971E2B1-D735-42C6-9DAA-D00D9C4A07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602AC1E-CA16-4E43-BD58-12054914C6C2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8598F21-7F0B-4E0C-A544-FCC61FBC533F}"/>
              </a:ext>
            </a:extLst>
          </p:cNvPr>
          <p:cNvGrpSpPr/>
          <p:nvPr/>
        </p:nvGrpSpPr>
        <p:grpSpPr>
          <a:xfrm>
            <a:off x="10558948" y="5453052"/>
            <a:ext cx="403225" cy="1009678"/>
            <a:chOff x="4049033" y="5453052"/>
            <a:chExt cx="403225" cy="1009678"/>
          </a:xfrm>
        </p:grpSpPr>
        <p:pic>
          <p:nvPicPr>
            <p:cNvPr id="9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B713AFD-065A-4CE4-B087-B26A3F9D65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0407197-BA12-4928-AA83-C015C13E704C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F9C061E-38AA-4D05-B4FD-F98E36A78176}"/>
              </a:ext>
            </a:extLst>
          </p:cNvPr>
          <p:cNvCxnSpPr>
            <a:stCxn id="11" idx="2"/>
          </p:cNvCxnSpPr>
          <p:nvPr/>
        </p:nvCxnSpPr>
        <p:spPr>
          <a:xfrm>
            <a:off x="4752957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68C6538-7286-4B95-9298-F9B59DC76D2A}"/>
              </a:ext>
            </a:extLst>
          </p:cNvPr>
          <p:cNvCxnSpPr/>
          <p:nvPr/>
        </p:nvCxnSpPr>
        <p:spPr>
          <a:xfrm>
            <a:off x="7669516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32EB243-E021-4971-9880-2CE744AB5E83}"/>
              </a:ext>
            </a:extLst>
          </p:cNvPr>
          <p:cNvCxnSpPr/>
          <p:nvPr/>
        </p:nvCxnSpPr>
        <p:spPr>
          <a:xfrm>
            <a:off x="10586075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4AE119D-C7C1-4B7E-9BEB-7BC6E6C6DA97}"/>
              </a:ext>
            </a:extLst>
          </p:cNvPr>
          <p:cNvSpPr txBox="1"/>
          <p:nvPr/>
        </p:nvSpPr>
        <p:spPr>
          <a:xfrm>
            <a:off x="4774178" y="1828542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93F665-E25D-4AFD-8990-7D692C9E28B1}"/>
              </a:ext>
            </a:extLst>
          </p:cNvPr>
          <p:cNvSpPr txBox="1"/>
          <p:nvPr/>
        </p:nvSpPr>
        <p:spPr>
          <a:xfrm>
            <a:off x="7741763" y="1828542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38B675C-DCDB-485F-A918-B10DF733A809}"/>
              </a:ext>
            </a:extLst>
          </p:cNvPr>
          <p:cNvSpPr txBox="1"/>
          <p:nvPr/>
        </p:nvSpPr>
        <p:spPr>
          <a:xfrm>
            <a:off x="10658321" y="1828542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AD0BA58-8977-4AE3-A53F-3573B5D15739}"/>
              </a:ext>
            </a:extLst>
          </p:cNvPr>
          <p:cNvSpPr/>
          <p:nvPr/>
        </p:nvSpPr>
        <p:spPr>
          <a:xfrm>
            <a:off x="12640942" y="2293943"/>
            <a:ext cx="2447032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glUniform4f()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962394E-3394-4C51-9044-928015257C23}"/>
              </a:ext>
            </a:extLst>
          </p:cNvPr>
          <p:cNvSpPr/>
          <p:nvPr/>
        </p:nvSpPr>
        <p:spPr>
          <a:xfrm>
            <a:off x="12822345" y="1417636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[-0.5f, 0.0, …]</a:t>
            </a:r>
            <a:endParaRPr lang="en-US" b="1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C1AE4E-1AA0-4816-91B5-40507A3BA4F7}"/>
              </a:ext>
            </a:extLst>
          </p:cNvPr>
          <p:cNvCxnSpPr>
            <a:stCxn id="102" idx="2"/>
            <a:endCxn id="101" idx="0"/>
          </p:cNvCxnSpPr>
          <p:nvPr/>
        </p:nvCxnSpPr>
        <p:spPr>
          <a:xfrm>
            <a:off x="13864458" y="1786968"/>
            <a:ext cx="0" cy="506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176D505-CFD0-4C98-B408-C262CB010B68}"/>
              </a:ext>
            </a:extLst>
          </p:cNvPr>
          <p:cNvCxnSpPr>
            <a:stCxn id="101" idx="1"/>
            <a:endCxn id="27" idx="0"/>
          </p:cNvCxnSpPr>
          <p:nvPr/>
        </p:nvCxnSpPr>
        <p:spPr>
          <a:xfrm rot="10800000" flipV="1">
            <a:off x="10557642" y="2475013"/>
            <a:ext cx="2083300" cy="437154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56107D1D-2E08-439B-9EA9-A2DB92B35F35}"/>
              </a:ext>
            </a:extLst>
          </p:cNvPr>
          <p:cNvCxnSpPr>
            <a:cxnSpLocks/>
            <a:stCxn id="101" idx="1"/>
            <a:endCxn id="26" idx="0"/>
          </p:cNvCxnSpPr>
          <p:nvPr/>
        </p:nvCxnSpPr>
        <p:spPr>
          <a:xfrm rot="10800000" flipV="1">
            <a:off x="7647310" y="2475013"/>
            <a:ext cx="4993633" cy="437154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3D05C210-C2CD-4024-ADD3-13A8479B1154}"/>
              </a:ext>
            </a:extLst>
          </p:cNvPr>
          <p:cNvCxnSpPr>
            <a:cxnSpLocks/>
            <a:stCxn id="101" idx="1"/>
            <a:endCxn id="25" idx="0"/>
          </p:cNvCxnSpPr>
          <p:nvPr/>
        </p:nvCxnSpPr>
        <p:spPr>
          <a:xfrm rot="10800000" flipV="1">
            <a:off x="4736976" y="2475012"/>
            <a:ext cx="7903966" cy="437155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533A46BA-0286-4A20-8984-7108FADAA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956" y="-6084293"/>
            <a:ext cx="12192000" cy="589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2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E9641D9-C384-4F68-824C-3F74BB78B4B2}"/>
              </a:ext>
            </a:extLst>
          </p:cNvPr>
          <p:cNvSpPr/>
          <p:nvPr/>
        </p:nvSpPr>
        <p:spPr>
          <a:xfrm>
            <a:off x="1522870" y="2761917"/>
            <a:ext cx="138023" cy="1380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04D07C7-588D-4064-9D6F-E0CA321B3412}"/>
              </a:ext>
            </a:extLst>
          </p:cNvPr>
          <p:cNvSpPr/>
          <p:nvPr/>
        </p:nvSpPr>
        <p:spPr>
          <a:xfrm>
            <a:off x="1537247" y="1498471"/>
            <a:ext cx="138023" cy="138023"/>
          </a:xfrm>
          <a:prstGeom prst="ellipse">
            <a:avLst/>
          </a:prstGeom>
          <a:solidFill>
            <a:srgbClr val="CC33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0380797-AC9D-4220-81B8-5AF1EF934350}"/>
              </a:ext>
            </a:extLst>
          </p:cNvPr>
          <p:cNvSpPr/>
          <p:nvPr/>
        </p:nvSpPr>
        <p:spPr>
          <a:xfrm>
            <a:off x="2996966" y="1498471"/>
            <a:ext cx="138023" cy="13802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DA0A39C-87A3-44E2-B109-7A2DA3A02F63}"/>
              </a:ext>
            </a:extLst>
          </p:cNvPr>
          <p:cNvSpPr/>
          <p:nvPr/>
        </p:nvSpPr>
        <p:spPr>
          <a:xfrm>
            <a:off x="2996965" y="2761916"/>
            <a:ext cx="138023" cy="138023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2ECBA-71DB-4FCE-A1B0-EEBDDCCC01F1}"/>
              </a:ext>
            </a:extLst>
          </p:cNvPr>
          <p:cNvSpPr txBox="1"/>
          <p:nvPr/>
        </p:nvSpPr>
        <p:spPr>
          <a:xfrm>
            <a:off x="375557" y="3059668"/>
            <a:ext cx="2018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[0</a:t>
            </a:r>
            <a:r>
              <a:rPr lang="ko-KR" altLang="en-US" sz="1400" b="1" dirty="0"/>
              <a:t>번 정점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위치</a:t>
            </a:r>
            <a:r>
              <a:rPr lang="en-US" altLang="ko-KR" sz="1400" dirty="0"/>
              <a:t>: (-0.5, -0.5)</a:t>
            </a:r>
          </a:p>
          <a:p>
            <a:r>
              <a:rPr lang="ko-KR" altLang="en-US" sz="1400" dirty="0"/>
              <a:t>색상</a:t>
            </a:r>
            <a:r>
              <a:rPr lang="en-US" altLang="ko-KR" sz="1400" dirty="0"/>
              <a:t>: (1.0, 0.0, 0.0, 1.0)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B04C7-F631-486B-BF8C-1E49BD182CD7}"/>
              </a:ext>
            </a:extLst>
          </p:cNvPr>
          <p:cNvSpPr txBox="1"/>
          <p:nvPr/>
        </p:nvSpPr>
        <p:spPr>
          <a:xfrm>
            <a:off x="2996965" y="3059668"/>
            <a:ext cx="2018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[1</a:t>
            </a:r>
            <a:r>
              <a:rPr lang="ko-KR" altLang="en-US" sz="1400" b="1" dirty="0"/>
              <a:t>번 정점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위치</a:t>
            </a:r>
            <a:r>
              <a:rPr lang="en-US" altLang="ko-KR" sz="1400" dirty="0"/>
              <a:t>: (0.5, -0.5)</a:t>
            </a:r>
          </a:p>
          <a:p>
            <a:r>
              <a:rPr lang="ko-KR" altLang="en-US" sz="1400" dirty="0"/>
              <a:t>색상</a:t>
            </a:r>
            <a:r>
              <a:rPr lang="en-US" altLang="ko-KR" sz="1400" dirty="0"/>
              <a:t>: (0.0, 1.0, 0.0, 1.0)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97959-B8B5-4903-908E-61E296452357}"/>
              </a:ext>
            </a:extLst>
          </p:cNvPr>
          <p:cNvSpPr txBox="1"/>
          <p:nvPr/>
        </p:nvSpPr>
        <p:spPr>
          <a:xfrm>
            <a:off x="375557" y="448635"/>
            <a:ext cx="2018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[3</a:t>
            </a:r>
            <a:r>
              <a:rPr lang="ko-KR" altLang="en-US" sz="1400" b="1" dirty="0"/>
              <a:t>번 정점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위치</a:t>
            </a:r>
            <a:r>
              <a:rPr lang="en-US" altLang="ko-KR" sz="1400" dirty="0"/>
              <a:t>: (-0.5, 0.5)</a:t>
            </a:r>
          </a:p>
          <a:p>
            <a:r>
              <a:rPr lang="ko-KR" altLang="en-US" sz="1400" dirty="0"/>
              <a:t>색상</a:t>
            </a:r>
            <a:r>
              <a:rPr lang="en-US" altLang="ko-KR" sz="1400" dirty="0"/>
              <a:t>: (0.8, 0.2, 0.3, 1.0)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356BA-57A3-4481-B068-2B2E1ACEC6B6}"/>
              </a:ext>
            </a:extLst>
          </p:cNvPr>
          <p:cNvSpPr txBox="1"/>
          <p:nvPr/>
        </p:nvSpPr>
        <p:spPr>
          <a:xfrm>
            <a:off x="2996965" y="448635"/>
            <a:ext cx="19062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[2</a:t>
            </a:r>
            <a:r>
              <a:rPr lang="ko-KR" altLang="en-US" sz="1400" b="1" dirty="0"/>
              <a:t>번 정점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위치</a:t>
            </a:r>
            <a:r>
              <a:rPr lang="en-US" altLang="ko-KR" sz="1400" dirty="0"/>
              <a:t>: (0.5, 0.5)</a:t>
            </a:r>
          </a:p>
          <a:p>
            <a:r>
              <a:rPr lang="ko-KR" altLang="en-US" sz="1400" dirty="0"/>
              <a:t>색상</a:t>
            </a:r>
            <a:r>
              <a:rPr lang="en-US" altLang="ko-KR" sz="1400" dirty="0"/>
              <a:t>: (0.0, 0.0, 1.0, 1.0)</a:t>
            </a:r>
            <a:endParaRPr lang="ko-KR" altLang="en-US" sz="1400" dirty="0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944D970-D74E-4ADA-BCFA-3D7AB794CD3C}"/>
              </a:ext>
            </a:extLst>
          </p:cNvPr>
          <p:cNvCxnSpPr>
            <a:stCxn id="5" idx="1"/>
            <a:endCxn id="10" idx="2"/>
          </p:cNvCxnSpPr>
          <p:nvPr/>
        </p:nvCxnSpPr>
        <p:spPr>
          <a:xfrm rot="16200000" flipV="1">
            <a:off x="1305442" y="1266666"/>
            <a:ext cx="331385" cy="172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AAAAF0FA-517A-4489-AAB9-43FC2EEDF3BA}"/>
              </a:ext>
            </a:extLst>
          </p:cNvPr>
          <p:cNvCxnSpPr>
            <a:cxnSpLocks/>
            <a:stCxn id="6" idx="7"/>
            <a:endCxn id="11" idx="2"/>
          </p:cNvCxnSpPr>
          <p:nvPr/>
        </p:nvCxnSpPr>
        <p:spPr>
          <a:xfrm rot="5400000" flipH="1" flipV="1">
            <a:off x="3366751" y="935325"/>
            <a:ext cx="331385" cy="8353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23C63DFC-C1F0-457A-9752-FD6E4AA7B5D5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5400000">
            <a:off x="1408481" y="2876267"/>
            <a:ext cx="159728" cy="2070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6031116-956A-45CF-932F-4251FE01D71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 rot="16200000" flipH="1">
            <a:off x="3470524" y="2523976"/>
            <a:ext cx="179942" cy="8914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DE7A65C-31FB-496D-9F9F-90ED84012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912" y="448635"/>
            <a:ext cx="4657748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D306A86-800D-4C91-B78C-1F8E0110E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8027"/>
              </p:ext>
            </p:extLst>
          </p:nvPr>
        </p:nvGraphicFramePr>
        <p:xfrm>
          <a:off x="450538" y="2199482"/>
          <a:ext cx="864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242289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1110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86027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316883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92384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1063038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876602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465062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436022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88298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899179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4800637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09182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348848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509658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52563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35893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F919E72-36D0-4BAD-A4FC-BD537A259365}"/>
              </a:ext>
            </a:extLst>
          </p:cNvPr>
          <p:cNvCxnSpPr/>
          <p:nvPr/>
        </p:nvCxnSpPr>
        <p:spPr>
          <a:xfrm>
            <a:off x="450538" y="3771300"/>
            <a:ext cx="321069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F12585A-DD72-453B-AE24-1E04F0E62794}"/>
              </a:ext>
            </a:extLst>
          </p:cNvPr>
          <p:cNvCxnSpPr/>
          <p:nvPr/>
        </p:nvCxnSpPr>
        <p:spPr>
          <a:xfrm>
            <a:off x="3723187" y="3771300"/>
            <a:ext cx="3210691" cy="0"/>
          </a:xfrm>
          <a:prstGeom prst="straightConnector1">
            <a:avLst/>
          </a:prstGeom>
          <a:ln>
            <a:solidFill>
              <a:srgbClr val="00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5BF58C-B29B-44FD-963E-85C884FFD79B}"/>
              </a:ext>
            </a:extLst>
          </p:cNvPr>
          <p:cNvCxnSpPr>
            <a:cxnSpLocks/>
          </p:cNvCxnSpPr>
          <p:nvPr/>
        </p:nvCxnSpPr>
        <p:spPr>
          <a:xfrm>
            <a:off x="6971978" y="3771300"/>
            <a:ext cx="2118560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7F3B64-60D3-4B84-B1D7-F1B3E33FA092}"/>
              </a:ext>
            </a:extLst>
          </p:cNvPr>
          <p:cNvSpPr/>
          <p:nvPr/>
        </p:nvSpPr>
        <p:spPr>
          <a:xfrm>
            <a:off x="1415965" y="3858862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[0</a:t>
            </a:r>
            <a:r>
              <a:rPr lang="ko-KR" altLang="en-US" b="1" dirty="0"/>
              <a:t>번 정점</a:t>
            </a:r>
            <a:r>
              <a:rPr lang="en-US" altLang="ko-KR" b="1" dirty="0"/>
              <a:t>]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9037AE-B57B-477A-A719-E732EC29BAF2}"/>
              </a:ext>
            </a:extLst>
          </p:cNvPr>
          <p:cNvSpPr/>
          <p:nvPr/>
        </p:nvSpPr>
        <p:spPr>
          <a:xfrm>
            <a:off x="4770538" y="3858862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[1</a:t>
            </a:r>
            <a:r>
              <a:rPr lang="ko-KR" altLang="en-US" b="1" dirty="0"/>
              <a:t>번 정점</a:t>
            </a:r>
            <a:r>
              <a:rPr lang="en-US" altLang="ko-KR" b="1" dirty="0"/>
              <a:t>]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A6763C0-900A-4C00-9115-CAE5829B71EE}"/>
              </a:ext>
            </a:extLst>
          </p:cNvPr>
          <p:cNvSpPr/>
          <p:nvPr/>
        </p:nvSpPr>
        <p:spPr>
          <a:xfrm>
            <a:off x="7401919" y="3907441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[2</a:t>
            </a:r>
            <a:r>
              <a:rPr lang="ko-KR" altLang="en-US" b="1" dirty="0"/>
              <a:t>번 정점</a:t>
            </a:r>
            <a:r>
              <a:rPr lang="en-US" altLang="ko-KR" b="1" dirty="0"/>
              <a:t>]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B26C94-1FE0-4D31-8291-2585955FCA17}"/>
              </a:ext>
            </a:extLst>
          </p:cNvPr>
          <p:cNvCxnSpPr>
            <a:cxnSpLocks/>
          </p:cNvCxnSpPr>
          <p:nvPr/>
        </p:nvCxnSpPr>
        <p:spPr>
          <a:xfrm>
            <a:off x="450538" y="4314873"/>
            <a:ext cx="107709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F7611F8-80F1-4E1E-980E-AB3E655E6CA2}"/>
              </a:ext>
            </a:extLst>
          </p:cNvPr>
          <p:cNvCxnSpPr>
            <a:cxnSpLocks/>
          </p:cNvCxnSpPr>
          <p:nvPr/>
        </p:nvCxnSpPr>
        <p:spPr>
          <a:xfrm>
            <a:off x="1554639" y="4314873"/>
            <a:ext cx="210659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8EF953-A8F1-453E-8081-512855C16A31}"/>
              </a:ext>
            </a:extLst>
          </p:cNvPr>
          <p:cNvSpPr/>
          <p:nvPr/>
        </p:nvSpPr>
        <p:spPr>
          <a:xfrm>
            <a:off x="714999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위치</a:t>
            </a:r>
            <a:endParaRPr lang="en-US" altLang="ko-KR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38D064-AD6D-40A8-8A7B-BF647FED3379}"/>
              </a:ext>
            </a:extLst>
          </p:cNvPr>
          <p:cNvSpPr/>
          <p:nvPr/>
        </p:nvSpPr>
        <p:spPr>
          <a:xfrm>
            <a:off x="2351477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색상</a:t>
            </a:r>
            <a:endParaRPr lang="en-US" altLang="ko-KR" b="1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900B299-2B2E-46F8-9194-94F5F5217189}"/>
              </a:ext>
            </a:extLst>
          </p:cNvPr>
          <p:cNvCxnSpPr>
            <a:cxnSpLocks/>
          </p:cNvCxnSpPr>
          <p:nvPr/>
        </p:nvCxnSpPr>
        <p:spPr>
          <a:xfrm>
            <a:off x="3733173" y="4314873"/>
            <a:ext cx="1077091" cy="0"/>
          </a:xfrm>
          <a:prstGeom prst="straightConnector1">
            <a:avLst/>
          </a:prstGeom>
          <a:ln>
            <a:solidFill>
              <a:srgbClr val="00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98B7A5F-56A8-47FA-AFD7-EE6A345CEA1C}"/>
              </a:ext>
            </a:extLst>
          </p:cNvPr>
          <p:cNvCxnSpPr>
            <a:cxnSpLocks/>
          </p:cNvCxnSpPr>
          <p:nvPr/>
        </p:nvCxnSpPr>
        <p:spPr>
          <a:xfrm>
            <a:off x="4837274" y="4314873"/>
            <a:ext cx="2106590" cy="0"/>
          </a:xfrm>
          <a:prstGeom prst="straightConnector1">
            <a:avLst/>
          </a:prstGeom>
          <a:ln>
            <a:solidFill>
              <a:srgbClr val="00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A4BEC0-2AFA-4DE5-AA20-F32A3525F312}"/>
              </a:ext>
            </a:extLst>
          </p:cNvPr>
          <p:cNvSpPr/>
          <p:nvPr/>
        </p:nvSpPr>
        <p:spPr>
          <a:xfrm>
            <a:off x="3997634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위치</a:t>
            </a:r>
            <a:endParaRPr lang="en-US" altLang="ko-KR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20C78D3-817B-4B3D-9285-DBFA5A9C197F}"/>
              </a:ext>
            </a:extLst>
          </p:cNvPr>
          <p:cNvSpPr/>
          <p:nvPr/>
        </p:nvSpPr>
        <p:spPr>
          <a:xfrm>
            <a:off x="5634112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색상</a:t>
            </a:r>
            <a:endParaRPr lang="en-US" altLang="ko-KR" b="1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06881D3-F09B-4D33-83D1-056B0263F2E5}"/>
              </a:ext>
            </a:extLst>
          </p:cNvPr>
          <p:cNvCxnSpPr>
            <a:cxnSpLocks/>
          </p:cNvCxnSpPr>
          <p:nvPr/>
        </p:nvCxnSpPr>
        <p:spPr>
          <a:xfrm>
            <a:off x="7015808" y="4314873"/>
            <a:ext cx="1077091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3AE7462-D50D-4B12-99F2-8F155F6C1BDA}"/>
              </a:ext>
            </a:extLst>
          </p:cNvPr>
          <p:cNvCxnSpPr>
            <a:cxnSpLocks/>
          </p:cNvCxnSpPr>
          <p:nvPr/>
        </p:nvCxnSpPr>
        <p:spPr>
          <a:xfrm>
            <a:off x="8119909" y="4314873"/>
            <a:ext cx="970629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86BD24E-1E91-4C88-A53A-539F4526B899}"/>
              </a:ext>
            </a:extLst>
          </p:cNvPr>
          <p:cNvSpPr/>
          <p:nvPr/>
        </p:nvSpPr>
        <p:spPr>
          <a:xfrm>
            <a:off x="7280269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위치</a:t>
            </a:r>
            <a:endParaRPr lang="en-US" altLang="ko-KR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9612276-EC8D-451B-A13F-83D05750584A}"/>
              </a:ext>
            </a:extLst>
          </p:cNvPr>
          <p:cNvSpPr/>
          <p:nvPr/>
        </p:nvSpPr>
        <p:spPr>
          <a:xfrm>
            <a:off x="8280095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색상</a:t>
            </a:r>
            <a:endParaRPr lang="en-US" altLang="ko-KR" b="1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41BFEEA-7863-45F5-8476-644F246B4119}"/>
              </a:ext>
            </a:extLst>
          </p:cNvPr>
          <p:cNvCxnSpPr/>
          <p:nvPr/>
        </p:nvCxnSpPr>
        <p:spPr>
          <a:xfrm>
            <a:off x="8020950" y="1979386"/>
            <a:ext cx="5182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D6241A-E49D-470D-B935-FE3F9FDDAAE7}"/>
              </a:ext>
            </a:extLst>
          </p:cNvPr>
          <p:cNvSpPr/>
          <p:nvPr/>
        </p:nvSpPr>
        <p:spPr>
          <a:xfrm>
            <a:off x="7470518" y="1498384"/>
            <a:ext cx="213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 byte = </a:t>
            </a:r>
            <a:r>
              <a:rPr lang="en-US" altLang="ko-KR" b="1" dirty="0" err="1"/>
              <a:t>sizeof</a:t>
            </a:r>
            <a:r>
              <a:rPr lang="en-US" altLang="ko-KR" b="1" dirty="0"/>
              <a:t>(float)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E38019A-E5C5-488C-8A1A-2763EB503AF9}"/>
              </a:ext>
            </a:extLst>
          </p:cNvPr>
          <p:cNvSpPr/>
          <p:nvPr/>
        </p:nvSpPr>
        <p:spPr>
          <a:xfrm>
            <a:off x="359229" y="2080986"/>
            <a:ext cx="190500" cy="1925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39B4892-A6E6-4261-A483-5066F93080B7}"/>
              </a:ext>
            </a:extLst>
          </p:cNvPr>
          <p:cNvSpPr/>
          <p:nvPr/>
        </p:nvSpPr>
        <p:spPr>
          <a:xfrm>
            <a:off x="3585029" y="2093686"/>
            <a:ext cx="190500" cy="1925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B8C3D14B-42D9-43AC-946F-228C829B1E27}"/>
              </a:ext>
            </a:extLst>
          </p:cNvPr>
          <p:cNvCxnSpPr>
            <a:cxnSpLocks/>
            <a:stCxn id="55" idx="7"/>
            <a:endCxn id="56" idx="1"/>
          </p:cNvCxnSpPr>
          <p:nvPr/>
        </p:nvCxnSpPr>
        <p:spPr>
          <a:xfrm rot="16200000" flipH="1">
            <a:off x="2061029" y="569981"/>
            <a:ext cx="12700" cy="3091096"/>
          </a:xfrm>
          <a:prstGeom prst="curvedConnector3">
            <a:avLst>
              <a:gd name="adj1" fmla="val -32219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17839D0-EBF8-4318-A0CB-3B174C77DE22}"/>
              </a:ext>
            </a:extLst>
          </p:cNvPr>
          <p:cNvSpPr/>
          <p:nvPr/>
        </p:nvSpPr>
        <p:spPr>
          <a:xfrm>
            <a:off x="324534" y="879476"/>
            <a:ext cx="6654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Stride: </a:t>
            </a:r>
            <a:r>
              <a:rPr lang="ko-KR" altLang="en-US" b="1" dirty="0"/>
              <a:t>다음 정점 정보를 </a:t>
            </a:r>
            <a:r>
              <a:rPr lang="ko-KR" altLang="en-US" b="1" dirty="0" err="1"/>
              <a:t>얻어오기</a:t>
            </a:r>
            <a:r>
              <a:rPr lang="ko-KR" altLang="en-US" b="1" dirty="0"/>
              <a:t> 위해 얼마나 이동해야 하는지</a:t>
            </a:r>
            <a:r>
              <a:rPr lang="en-US" altLang="ko-KR" b="1" dirty="0"/>
              <a:t>?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위치</a:t>
            </a:r>
            <a:r>
              <a:rPr lang="en-US" altLang="ko-KR" b="1" dirty="0"/>
              <a:t>, </a:t>
            </a:r>
            <a:r>
              <a:rPr lang="ko-KR" altLang="en-US" b="1" dirty="0"/>
              <a:t>색상 모두 </a:t>
            </a:r>
            <a:r>
              <a:rPr lang="en-US" altLang="ko-KR" b="1" dirty="0"/>
              <a:t>24 byte</a:t>
            </a:r>
            <a:r>
              <a:rPr lang="ko-KR" altLang="en-US" b="1" dirty="0"/>
              <a:t>로 동일</a:t>
            </a:r>
            <a:r>
              <a:rPr lang="en-US" altLang="ko-KR" b="1" dirty="0"/>
              <a:t>)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38DEC03-1291-4949-9D7F-B4192AB3811B}"/>
              </a:ext>
            </a:extLst>
          </p:cNvPr>
          <p:cNvCxnSpPr>
            <a:cxnSpLocks/>
          </p:cNvCxnSpPr>
          <p:nvPr/>
        </p:nvCxnSpPr>
        <p:spPr>
          <a:xfrm>
            <a:off x="439220" y="2931886"/>
            <a:ext cx="108840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F72D503-D7A8-471B-9B59-578FE459B42D}"/>
              </a:ext>
            </a:extLst>
          </p:cNvPr>
          <p:cNvSpPr/>
          <p:nvPr/>
        </p:nvSpPr>
        <p:spPr>
          <a:xfrm>
            <a:off x="411619" y="2974522"/>
            <a:ext cx="7419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Offset: </a:t>
            </a:r>
            <a:r>
              <a:rPr lang="ko-KR" altLang="en-US" b="1" dirty="0"/>
              <a:t>데이터의 시작 위치가 배열의 첫 위치부터 얼마나 떨어져 있는지</a:t>
            </a:r>
            <a:r>
              <a:rPr lang="en-US" altLang="ko-KR" b="1" dirty="0"/>
              <a:t>?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위치의 경우 </a:t>
            </a:r>
            <a:r>
              <a:rPr lang="en-US" altLang="ko-KR" b="1" dirty="0"/>
              <a:t>0 byte,</a:t>
            </a:r>
            <a:r>
              <a:rPr lang="ko-KR" altLang="en-US" b="1" dirty="0"/>
              <a:t> 색상의 경우 </a:t>
            </a:r>
            <a:r>
              <a:rPr lang="en-US" altLang="ko-KR" b="1" dirty="0"/>
              <a:t>8 byte)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D31842F-379A-4417-9D92-325A5F1FDAFB}"/>
              </a:ext>
            </a:extLst>
          </p:cNvPr>
          <p:cNvSpPr/>
          <p:nvPr/>
        </p:nvSpPr>
        <p:spPr>
          <a:xfrm>
            <a:off x="1430342" y="2080986"/>
            <a:ext cx="190500" cy="1925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269CA55-0EB2-4E01-B5D5-C86A5B025F3F}"/>
              </a:ext>
            </a:extLst>
          </p:cNvPr>
          <p:cNvSpPr/>
          <p:nvPr/>
        </p:nvSpPr>
        <p:spPr>
          <a:xfrm>
            <a:off x="4656142" y="2093686"/>
            <a:ext cx="190500" cy="1925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92BBAD29-A595-408B-9460-1001F468BD93}"/>
              </a:ext>
            </a:extLst>
          </p:cNvPr>
          <p:cNvCxnSpPr>
            <a:cxnSpLocks/>
            <a:stCxn id="61" idx="7"/>
            <a:endCxn id="62" idx="1"/>
          </p:cNvCxnSpPr>
          <p:nvPr/>
        </p:nvCxnSpPr>
        <p:spPr>
          <a:xfrm rot="16200000" flipH="1">
            <a:off x="3132142" y="569981"/>
            <a:ext cx="12700" cy="3091096"/>
          </a:xfrm>
          <a:prstGeom prst="curvedConnector3">
            <a:avLst>
              <a:gd name="adj1" fmla="val -32219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083B3963-9C4D-47CA-B549-C6DEB978B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" y="5342381"/>
            <a:ext cx="9376461" cy="40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8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수동 연산 6">
            <a:extLst>
              <a:ext uri="{FF2B5EF4-FFF2-40B4-BE49-F238E27FC236}">
                <a16:creationId xmlns:a16="http://schemas.microsoft.com/office/drawing/2014/main" id="{236EBB28-BF13-4EEF-AEC0-433ACEFA4140}"/>
              </a:ext>
            </a:extLst>
          </p:cNvPr>
          <p:cNvSpPr/>
          <p:nvPr/>
        </p:nvSpPr>
        <p:spPr>
          <a:xfrm rot="5400000">
            <a:off x="4929051" y="2884714"/>
            <a:ext cx="1454332" cy="108857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순서도: 수동 연산 7">
            <a:extLst>
              <a:ext uri="{FF2B5EF4-FFF2-40B4-BE49-F238E27FC236}">
                <a16:creationId xmlns:a16="http://schemas.microsoft.com/office/drawing/2014/main" id="{BA20B8C4-756D-4348-9949-95A09848E55F}"/>
              </a:ext>
            </a:extLst>
          </p:cNvPr>
          <p:cNvSpPr/>
          <p:nvPr/>
        </p:nvSpPr>
        <p:spPr>
          <a:xfrm rot="5400000">
            <a:off x="6419305" y="2246811"/>
            <a:ext cx="4008121" cy="2364378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DAC9A12-9C8D-4A3A-AAF7-CF41434D519E}"/>
              </a:ext>
            </a:extLst>
          </p:cNvPr>
          <p:cNvCxnSpPr/>
          <p:nvPr/>
        </p:nvCxnSpPr>
        <p:spPr>
          <a:xfrm flipV="1">
            <a:off x="5111931" y="2238103"/>
            <a:ext cx="2107475" cy="7489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501A204-7D4A-4212-9472-167C93C2CCC4}"/>
              </a:ext>
            </a:extLst>
          </p:cNvPr>
          <p:cNvCxnSpPr>
            <a:cxnSpLocks/>
          </p:cNvCxnSpPr>
          <p:nvPr/>
        </p:nvCxnSpPr>
        <p:spPr>
          <a:xfrm flipV="1">
            <a:off x="6165667" y="1424939"/>
            <a:ext cx="3439888" cy="12768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DFC339E-6AC2-4B5D-BCBD-63AD730FF36B}"/>
              </a:ext>
            </a:extLst>
          </p:cNvPr>
          <p:cNvCxnSpPr>
            <a:cxnSpLocks/>
          </p:cNvCxnSpPr>
          <p:nvPr/>
        </p:nvCxnSpPr>
        <p:spPr>
          <a:xfrm>
            <a:off x="5111931" y="3870961"/>
            <a:ext cx="2107475" cy="7489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5E0F5C2-87B2-48EE-8485-6AADA364827A}"/>
              </a:ext>
            </a:extLst>
          </p:cNvPr>
          <p:cNvCxnSpPr>
            <a:cxnSpLocks/>
          </p:cNvCxnSpPr>
          <p:nvPr/>
        </p:nvCxnSpPr>
        <p:spPr>
          <a:xfrm>
            <a:off x="6200504" y="4156166"/>
            <a:ext cx="3405051" cy="12768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수동 연산 22">
            <a:extLst>
              <a:ext uri="{FF2B5EF4-FFF2-40B4-BE49-F238E27FC236}">
                <a16:creationId xmlns:a16="http://schemas.microsoft.com/office/drawing/2014/main" id="{1328D246-D5AB-4576-86B7-8244F41D3394}"/>
              </a:ext>
            </a:extLst>
          </p:cNvPr>
          <p:cNvSpPr/>
          <p:nvPr/>
        </p:nvSpPr>
        <p:spPr>
          <a:xfrm rot="5400000">
            <a:off x="4852578" y="3468019"/>
            <a:ext cx="679813" cy="707573"/>
          </a:xfrm>
          <a:prstGeom prst="flowChartManualOperation">
            <a:avLst/>
          </a:prstGeom>
          <a:gradFill flip="none" rotWithShape="1">
            <a:gsLst>
              <a:gs pos="0">
                <a:srgbClr val="FF0000"/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rgbClr val="0000FF"/>
              </a:gs>
            </a:gsLst>
            <a:lin ang="54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96698F-0591-4218-9305-E2C6F259615E}"/>
              </a:ext>
            </a:extLst>
          </p:cNvPr>
          <p:cNvGrpSpPr/>
          <p:nvPr/>
        </p:nvGrpSpPr>
        <p:grpSpPr>
          <a:xfrm>
            <a:off x="4417423" y="3320142"/>
            <a:ext cx="740228" cy="261257"/>
            <a:chOff x="4075611" y="3283131"/>
            <a:chExt cx="740228" cy="2612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027385-9B57-4FAF-9FFA-DCA31D4D650F}"/>
                </a:ext>
              </a:extLst>
            </p:cNvPr>
            <p:cNvSpPr/>
            <p:nvPr/>
          </p:nvSpPr>
          <p:spPr>
            <a:xfrm>
              <a:off x="4075611" y="3291840"/>
              <a:ext cx="444138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95271D0C-299E-471E-BD83-A08B51DAF8E5}"/>
                </a:ext>
              </a:extLst>
            </p:cNvPr>
            <p:cNvSpPr/>
            <p:nvPr/>
          </p:nvSpPr>
          <p:spPr>
            <a:xfrm rot="16200000">
              <a:off x="4545873" y="3274422"/>
              <a:ext cx="261257" cy="27867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57E1FB1E-2D35-4C61-821D-27D85B56C004}"/>
              </a:ext>
            </a:extLst>
          </p:cNvPr>
          <p:cNvSpPr/>
          <p:nvPr/>
        </p:nvSpPr>
        <p:spPr>
          <a:xfrm>
            <a:off x="4576354" y="3384592"/>
            <a:ext cx="143691" cy="1436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D0C40-8C12-4B47-A907-390FF66F7B4B}"/>
              </a:ext>
            </a:extLst>
          </p:cNvPr>
          <p:cNvSpPr txBox="1"/>
          <p:nvPr/>
        </p:nvSpPr>
        <p:spPr>
          <a:xfrm>
            <a:off x="3587386" y="2668701"/>
            <a:ext cx="92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Camera</a:t>
            </a:r>
          </a:p>
          <a:p>
            <a:pPr algn="ctr"/>
            <a:r>
              <a:rPr lang="en-US" dirty="0"/>
              <a:t>(0,1,0)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AE4C38-9839-4C42-B70E-CE006EAFF23E}"/>
              </a:ext>
            </a:extLst>
          </p:cNvPr>
          <p:cNvSpPr txBox="1"/>
          <p:nvPr/>
        </p:nvSpPr>
        <p:spPr>
          <a:xfrm>
            <a:off x="5448843" y="4327859"/>
            <a:ext cx="92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Near</a:t>
            </a:r>
          </a:p>
          <a:p>
            <a:pPr algn="ctr"/>
            <a:r>
              <a:rPr lang="en-US" dirty="0"/>
              <a:t>Z=0.1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ABFBBB-E361-446A-87D7-0B6712E1040A}"/>
              </a:ext>
            </a:extLst>
          </p:cNvPr>
          <p:cNvSpPr txBox="1"/>
          <p:nvPr/>
        </p:nvSpPr>
        <p:spPr>
          <a:xfrm>
            <a:off x="9142912" y="5513895"/>
            <a:ext cx="92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Near</a:t>
            </a:r>
          </a:p>
          <a:p>
            <a:pPr algn="ctr"/>
            <a:r>
              <a:rPr lang="en-US" dirty="0"/>
              <a:t>Z=100</a:t>
            </a: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D8D8CC53-3117-4690-9122-883F412FEDA7}"/>
              </a:ext>
            </a:extLst>
          </p:cNvPr>
          <p:cNvCxnSpPr>
            <a:stCxn id="24" idx="0"/>
            <a:endCxn id="25" idx="3"/>
          </p:cNvCxnSpPr>
          <p:nvPr/>
        </p:nvCxnSpPr>
        <p:spPr>
          <a:xfrm rot="16200000" flipV="1">
            <a:off x="4384074" y="3120466"/>
            <a:ext cx="392725" cy="1355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665267-6982-468D-BDCF-F3BD20FF3F06}"/>
              </a:ext>
            </a:extLst>
          </p:cNvPr>
          <p:cNvSpPr txBox="1"/>
          <p:nvPr/>
        </p:nvSpPr>
        <p:spPr>
          <a:xfrm>
            <a:off x="3587386" y="4239582"/>
            <a:ext cx="154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Square</a:t>
            </a:r>
          </a:p>
          <a:p>
            <a:pPr algn="ctr"/>
            <a:r>
              <a:rPr lang="en-US" dirty="0"/>
              <a:t>(-0.5,-0.5,</a:t>
            </a:r>
            <a:r>
              <a:rPr lang="en-US" b="1" u="sng" dirty="0"/>
              <a:t>0.0</a:t>
            </a:r>
            <a:r>
              <a:rPr lang="en-US" dirty="0"/>
              <a:t>)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61F638E-BA18-4653-94BE-81D7DB9539A4}"/>
              </a:ext>
            </a:extLst>
          </p:cNvPr>
          <p:cNvSpPr/>
          <p:nvPr/>
        </p:nvSpPr>
        <p:spPr>
          <a:xfrm>
            <a:off x="4766852" y="3958606"/>
            <a:ext cx="143691" cy="1436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0CF9D7E6-9E9B-4135-8875-64014845537A}"/>
              </a:ext>
            </a:extLst>
          </p:cNvPr>
          <p:cNvCxnSpPr>
            <a:cxnSpLocks/>
            <a:stCxn id="31" idx="4"/>
            <a:endCxn id="30" idx="0"/>
          </p:cNvCxnSpPr>
          <p:nvPr/>
        </p:nvCxnSpPr>
        <p:spPr>
          <a:xfrm rot="5400000">
            <a:off x="4530518" y="3931401"/>
            <a:ext cx="137285" cy="4790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FA20A89C-747E-4A3C-B8D6-0E095AAD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198" y="1750617"/>
            <a:ext cx="6523285" cy="48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0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61E62D-8B9B-43A1-A17A-7FB5A620B477}"/>
              </a:ext>
            </a:extLst>
          </p:cNvPr>
          <p:cNvSpPr/>
          <p:nvPr/>
        </p:nvSpPr>
        <p:spPr>
          <a:xfrm>
            <a:off x="2057401" y="63500"/>
            <a:ext cx="8829674" cy="66553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470684-ADE5-4E12-8899-F753A71B2F6B}"/>
              </a:ext>
            </a:extLst>
          </p:cNvPr>
          <p:cNvSpPr/>
          <p:nvPr/>
        </p:nvSpPr>
        <p:spPr>
          <a:xfrm>
            <a:off x="3904450" y="139184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[-0.5f, -0.5f, 0.0f, 0.5f, 0.5f, -0.5f]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E859DC5-E5BC-4490-8954-09AEF256421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466209" y="508516"/>
            <a:ext cx="0" cy="241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F193AE-7849-40E3-B6D2-11545DF35FFA}"/>
              </a:ext>
            </a:extLst>
          </p:cNvPr>
          <p:cNvSpPr/>
          <p:nvPr/>
        </p:nvSpPr>
        <p:spPr>
          <a:xfrm>
            <a:off x="5242693" y="750237"/>
            <a:ext cx="2447032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glVertexAttribPointer</a:t>
            </a:r>
            <a:r>
              <a:rPr lang="en-US" dirty="0"/>
              <a:t>()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2EFEC1-6F94-4C80-8A8A-761D89501333}"/>
              </a:ext>
            </a:extLst>
          </p:cNvPr>
          <p:cNvSpPr/>
          <p:nvPr/>
        </p:nvSpPr>
        <p:spPr>
          <a:xfrm>
            <a:off x="2593063" y="1434584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(-0.5f, -0.5f)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4ECAB2-1B3B-4168-8F34-FD856CE36D74}"/>
              </a:ext>
            </a:extLst>
          </p:cNvPr>
          <p:cNvSpPr/>
          <p:nvPr/>
        </p:nvSpPr>
        <p:spPr>
          <a:xfrm>
            <a:off x="5614052" y="143458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(0.0f, 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2A27D4-49B9-45CF-9B64-6049CBF4329A}"/>
              </a:ext>
            </a:extLst>
          </p:cNvPr>
          <p:cNvSpPr/>
          <p:nvPr/>
        </p:nvSpPr>
        <p:spPr>
          <a:xfrm>
            <a:off x="8461067" y="143458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(0.5f, -0.5f)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A375B70-2E8D-44A1-9865-1AB3CCC24F2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4857929" y="-173696"/>
            <a:ext cx="322208" cy="28943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3CA82BA-BADC-4785-A129-0969BAAB16B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6305105" y="1273480"/>
            <a:ext cx="32220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FA3779B-8D6D-4A99-9DDC-D032A7EB87B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7760271" y="-181687"/>
            <a:ext cx="322208" cy="29103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84ACBE0B-E340-4770-A5D7-1CEA5FDAC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2698142" y="2566511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6D70AEC4-39E2-470F-8EC2-9868739E3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5717941" y="2566510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0408A06E-5160-4BE8-914A-1CE165E85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8737740" y="2566509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426A6D-6ED4-4B3F-BC89-056BE97DA118}"/>
              </a:ext>
            </a:extLst>
          </p:cNvPr>
          <p:cNvSpPr/>
          <p:nvPr/>
        </p:nvSpPr>
        <p:spPr>
          <a:xfrm>
            <a:off x="2144018" y="2912168"/>
            <a:ext cx="28237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(-0.5,-0.5,0,0)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out vec4 normal = (-0.1, 0.9, 0.0)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...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4CA1CF-5621-48F7-9555-7D15AA0CCAC4}"/>
              </a:ext>
            </a:extLst>
          </p:cNvPr>
          <p:cNvSpPr/>
          <p:nvPr/>
        </p:nvSpPr>
        <p:spPr>
          <a:xfrm>
            <a:off x="5054351" y="2912167"/>
            <a:ext cx="28237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(0.0,0.5,0,0)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out vec4 normal = (0.0, 1.0, 0.0)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...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867886-D1B6-4A5E-A002-1B683DFE1C2C}"/>
              </a:ext>
            </a:extLst>
          </p:cNvPr>
          <p:cNvSpPr/>
          <p:nvPr/>
        </p:nvSpPr>
        <p:spPr>
          <a:xfrm>
            <a:off x="7964684" y="2912167"/>
            <a:ext cx="28237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(0.5,-0.5,0,0)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out vec4 normal = (0.1, 0.9, 0,0)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...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88122-998B-485D-BB6B-D20474CB2465}"/>
              </a:ext>
            </a:extLst>
          </p:cNvPr>
          <p:cNvSpPr txBox="1"/>
          <p:nvPr/>
        </p:nvSpPr>
        <p:spPr>
          <a:xfrm>
            <a:off x="476272" y="3327665"/>
            <a:ext cx="14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Shader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E8A787-651A-4A43-ADF8-0D7313CC471F}"/>
              </a:ext>
            </a:extLst>
          </p:cNvPr>
          <p:cNvSpPr txBox="1"/>
          <p:nvPr/>
        </p:nvSpPr>
        <p:spPr>
          <a:xfrm>
            <a:off x="180357" y="6008060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 Shader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EED6CE-D6CC-40B0-963D-56E245C51F9F}"/>
              </a:ext>
            </a:extLst>
          </p:cNvPr>
          <p:cNvSpPr/>
          <p:nvPr/>
        </p:nvSpPr>
        <p:spPr>
          <a:xfrm>
            <a:off x="2924175" y="4949346"/>
            <a:ext cx="6914885" cy="34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Rasterize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BCA32F2-F193-4B71-AD8A-59CD3A69DD92}"/>
              </a:ext>
            </a:extLst>
          </p:cNvPr>
          <p:cNvGrpSpPr/>
          <p:nvPr/>
        </p:nvGrpSpPr>
        <p:grpSpPr>
          <a:xfrm>
            <a:off x="3014601" y="5453052"/>
            <a:ext cx="403225" cy="1009678"/>
            <a:chOff x="4049033" y="5453052"/>
            <a:chExt cx="403225" cy="1009678"/>
          </a:xfrm>
        </p:grpSpPr>
        <p:pic>
          <p:nvPicPr>
            <p:cNvPr id="24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35AEC678-B3BD-4A3E-9ADD-AFCDBBBF55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D190C3-BF73-4784-B80B-136FA4276A8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48B183-B721-438E-B941-9A94982780B1}"/>
              </a:ext>
            </a:extLst>
          </p:cNvPr>
          <p:cNvGrpSpPr/>
          <p:nvPr/>
        </p:nvGrpSpPr>
        <p:grpSpPr>
          <a:xfrm>
            <a:off x="3593078" y="5453052"/>
            <a:ext cx="403225" cy="1009678"/>
            <a:chOff x="4049033" y="5453052"/>
            <a:chExt cx="403225" cy="1009678"/>
          </a:xfrm>
        </p:grpSpPr>
        <p:pic>
          <p:nvPicPr>
            <p:cNvPr id="27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B02B54DF-774A-4530-AC5F-32597C9041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78FF99A-2198-4F60-A9AD-65704E6013B6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50D7281-A49A-4936-9F05-7B486CFCBD65}"/>
              </a:ext>
            </a:extLst>
          </p:cNvPr>
          <p:cNvGrpSpPr/>
          <p:nvPr/>
        </p:nvGrpSpPr>
        <p:grpSpPr>
          <a:xfrm>
            <a:off x="4171555" y="5453052"/>
            <a:ext cx="403225" cy="1009678"/>
            <a:chOff x="4049033" y="5453052"/>
            <a:chExt cx="403225" cy="1009678"/>
          </a:xfrm>
        </p:grpSpPr>
        <p:pic>
          <p:nvPicPr>
            <p:cNvPr id="3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C3F8B1FC-38C4-4116-9B2A-CEA041482E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5D20BE5-D78B-40CC-BCCD-E94C55147B66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A5C4F2E-1C8B-4BD1-9EBA-6BE3B900BBE4}"/>
              </a:ext>
            </a:extLst>
          </p:cNvPr>
          <p:cNvGrpSpPr/>
          <p:nvPr/>
        </p:nvGrpSpPr>
        <p:grpSpPr>
          <a:xfrm>
            <a:off x="4750032" y="5453052"/>
            <a:ext cx="403225" cy="1009678"/>
            <a:chOff x="4049033" y="5453052"/>
            <a:chExt cx="403225" cy="1009678"/>
          </a:xfrm>
        </p:grpSpPr>
        <p:pic>
          <p:nvPicPr>
            <p:cNvPr id="3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FEAE967A-82EA-4F13-B787-FCB9E9E53B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64B10E-023F-4ABC-A1E2-B3839DC2B78A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5D094E6-3120-4904-9DC1-8BCB89EA4516}"/>
              </a:ext>
            </a:extLst>
          </p:cNvPr>
          <p:cNvGrpSpPr/>
          <p:nvPr/>
        </p:nvGrpSpPr>
        <p:grpSpPr>
          <a:xfrm>
            <a:off x="5328509" y="5453052"/>
            <a:ext cx="403225" cy="1009678"/>
            <a:chOff x="4049033" y="5453052"/>
            <a:chExt cx="403225" cy="1009678"/>
          </a:xfrm>
        </p:grpSpPr>
        <p:pic>
          <p:nvPicPr>
            <p:cNvPr id="36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36C22EEE-69E5-4DBD-B606-02C7ADE24F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2165-E5D5-4EC1-B019-6EB65A05BDC2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ADE128A-3590-45AA-AE33-0D5CB1EBEC2A}"/>
              </a:ext>
            </a:extLst>
          </p:cNvPr>
          <p:cNvGrpSpPr/>
          <p:nvPr/>
        </p:nvGrpSpPr>
        <p:grpSpPr>
          <a:xfrm>
            <a:off x="5906986" y="5453052"/>
            <a:ext cx="403225" cy="1009678"/>
            <a:chOff x="4049033" y="5453052"/>
            <a:chExt cx="403225" cy="1009678"/>
          </a:xfrm>
        </p:grpSpPr>
        <p:pic>
          <p:nvPicPr>
            <p:cNvPr id="39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80AD2BA-0161-4008-B5EB-1B16CB3D20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737A2D6-F31B-4AC5-B2A1-CC953C211810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9CB3B85-A06B-4F77-A623-12E062D14610}"/>
              </a:ext>
            </a:extLst>
          </p:cNvPr>
          <p:cNvGrpSpPr/>
          <p:nvPr/>
        </p:nvGrpSpPr>
        <p:grpSpPr>
          <a:xfrm>
            <a:off x="6485463" y="5453052"/>
            <a:ext cx="403225" cy="1009678"/>
            <a:chOff x="4049033" y="5453052"/>
            <a:chExt cx="403225" cy="1009678"/>
          </a:xfrm>
        </p:grpSpPr>
        <p:pic>
          <p:nvPicPr>
            <p:cNvPr id="42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F9D7A7D2-2402-495C-9D0C-4A7E4BD2BE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3BC9CA2-CC0D-4446-B5CB-0CBF8ECFCB05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6B884CA-3D22-4419-8423-93984F96274A}"/>
              </a:ext>
            </a:extLst>
          </p:cNvPr>
          <p:cNvGrpSpPr/>
          <p:nvPr/>
        </p:nvGrpSpPr>
        <p:grpSpPr>
          <a:xfrm>
            <a:off x="7063940" y="5453052"/>
            <a:ext cx="403225" cy="1009678"/>
            <a:chOff x="4049033" y="5453052"/>
            <a:chExt cx="403225" cy="1009678"/>
          </a:xfrm>
        </p:grpSpPr>
        <p:pic>
          <p:nvPicPr>
            <p:cNvPr id="45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F09E660-840E-4787-B5D0-688AC024FA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1B9B26A-92D4-46E5-AE5D-1710F1886DBE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8FEBB9E-7D36-4943-9753-CA675089ADAC}"/>
              </a:ext>
            </a:extLst>
          </p:cNvPr>
          <p:cNvGrpSpPr/>
          <p:nvPr/>
        </p:nvGrpSpPr>
        <p:grpSpPr>
          <a:xfrm>
            <a:off x="7642417" y="5453052"/>
            <a:ext cx="403225" cy="1009678"/>
            <a:chOff x="4049033" y="5453052"/>
            <a:chExt cx="403225" cy="1009678"/>
          </a:xfrm>
        </p:grpSpPr>
        <p:pic>
          <p:nvPicPr>
            <p:cNvPr id="48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558E5F49-9D79-4677-8041-1DD3D79A5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25ED331-237D-49C1-BF80-CCABAB029443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C2964B0-8FFA-460D-85BC-BE71244C9BAA}"/>
              </a:ext>
            </a:extLst>
          </p:cNvPr>
          <p:cNvGrpSpPr/>
          <p:nvPr/>
        </p:nvGrpSpPr>
        <p:grpSpPr>
          <a:xfrm>
            <a:off x="8220894" y="5453052"/>
            <a:ext cx="403225" cy="1009678"/>
            <a:chOff x="4049033" y="5453052"/>
            <a:chExt cx="403225" cy="1009678"/>
          </a:xfrm>
        </p:grpSpPr>
        <p:pic>
          <p:nvPicPr>
            <p:cNvPr id="51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87F1B0F-169E-4E9A-BB53-522F3BD3EE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3D7D6F9-90A7-4994-8F3E-5001FB88F871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7B4C668-35BF-488A-AA9B-16C06D21150D}"/>
              </a:ext>
            </a:extLst>
          </p:cNvPr>
          <p:cNvGrpSpPr/>
          <p:nvPr/>
        </p:nvGrpSpPr>
        <p:grpSpPr>
          <a:xfrm>
            <a:off x="8799371" y="5453052"/>
            <a:ext cx="403225" cy="1009678"/>
            <a:chOff x="4049033" y="5453052"/>
            <a:chExt cx="403225" cy="1009678"/>
          </a:xfrm>
        </p:grpSpPr>
        <p:pic>
          <p:nvPicPr>
            <p:cNvPr id="54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CEA0F09-DEE1-46B7-9D96-7FC3AE2D9F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49D1130-393C-4FDF-9528-70717520D443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EEEFAC1-4724-46F0-B511-5A87AAEBFB67}"/>
              </a:ext>
            </a:extLst>
          </p:cNvPr>
          <p:cNvGrpSpPr/>
          <p:nvPr/>
        </p:nvGrpSpPr>
        <p:grpSpPr>
          <a:xfrm>
            <a:off x="9377848" y="5453052"/>
            <a:ext cx="403225" cy="1009678"/>
            <a:chOff x="4049033" y="5453052"/>
            <a:chExt cx="403225" cy="1009678"/>
          </a:xfrm>
        </p:grpSpPr>
        <p:pic>
          <p:nvPicPr>
            <p:cNvPr id="57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F30D6F31-AF70-4B84-8D2C-8238C66F62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14ED34F-5ED8-446A-9B7A-032117E51DF3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E60568F-2275-40E5-936B-B3757B4D16B5}"/>
              </a:ext>
            </a:extLst>
          </p:cNvPr>
          <p:cNvCxnSpPr>
            <a:stCxn id="8" idx="2"/>
          </p:cNvCxnSpPr>
          <p:nvPr/>
        </p:nvCxnSpPr>
        <p:spPr>
          <a:xfrm>
            <a:off x="3571857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3CDD444-30E3-4485-AADF-75882AF63B07}"/>
              </a:ext>
            </a:extLst>
          </p:cNvPr>
          <p:cNvCxnSpPr/>
          <p:nvPr/>
        </p:nvCxnSpPr>
        <p:spPr>
          <a:xfrm>
            <a:off x="6488416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D8A7C8A-57CC-43A4-BB01-2F8141A6414B}"/>
              </a:ext>
            </a:extLst>
          </p:cNvPr>
          <p:cNvCxnSpPr/>
          <p:nvPr/>
        </p:nvCxnSpPr>
        <p:spPr>
          <a:xfrm>
            <a:off x="9404975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A925E3F-9114-44B5-A70D-F71C5875EBCF}"/>
              </a:ext>
            </a:extLst>
          </p:cNvPr>
          <p:cNvSpPr txBox="1"/>
          <p:nvPr/>
        </p:nvSpPr>
        <p:spPr>
          <a:xfrm>
            <a:off x="3593078" y="1828542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717618-CAA9-4B10-9093-FBB71C0C1194}"/>
              </a:ext>
            </a:extLst>
          </p:cNvPr>
          <p:cNvSpPr txBox="1"/>
          <p:nvPr/>
        </p:nvSpPr>
        <p:spPr>
          <a:xfrm>
            <a:off x="6560663" y="1828542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1311AC-CDE1-4103-8F35-9C876E914913}"/>
              </a:ext>
            </a:extLst>
          </p:cNvPr>
          <p:cNvSpPr txBox="1"/>
          <p:nvPr/>
        </p:nvSpPr>
        <p:spPr>
          <a:xfrm>
            <a:off x="9477221" y="1828542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DB0DF24-FABE-4726-BB35-69C6898CEBDD}"/>
              </a:ext>
            </a:extLst>
          </p:cNvPr>
          <p:cNvSpPr/>
          <p:nvPr/>
        </p:nvSpPr>
        <p:spPr>
          <a:xfrm>
            <a:off x="11459842" y="2293943"/>
            <a:ext cx="2447032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glUniform4f()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A184726-989F-446D-BF11-28217C945DA9}"/>
              </a:ext>
            </a:extLst>
          </p:cNvPr>
          <p:cNvSpPr/>
          <p:nvPr/>
        </p:nvSpPr>
        <p:spPr>
          <a:xfrm>
            <a:off x="11641245" y="1417636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[-0.5f, 0.0, …]</a:t>
            </a:r>
            <a:endParaRPr lang="en-US" b="1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ADD37F2-2257-490A-B5B9-85F3EF6DB5E8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12683358" y="1786968"/>
            <a:ext cx="0" cy="506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5CA3CA8F-518F-40DF-80E0-316DDE95D07E}"/>
              </a:ext>
            </a:extLst>
          </p:cNvPr>
          <p:cNvCxnSpPr>
            <a:stCxn id="65" idx="1"/>
            <a:endCxn id="19" idx="0"/>
          </p:cNvCxnSpPr>
          <p:nvPr/>
        </p:nvCxnSpPr>
        <p:spPr>
          <a:xfrm rot="10800000" flipV="1">
            <a:off x="9376542" y="2475013"/>
            <a:ext cx="2083300" cy="437154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A8AA77B8-0939-4870-A149-785EEB46CB00}"/>
              </a:ext>
            </a:extLst>
          </p:cNvPr>
          <p:cNvCxnSpPr>
            <a:cxnSpLocks/>
            <a:stCxn id="65" idx="1"/>
            <a:endCxn id="18" idx="0"/>
          </p:cNvCxnSpPr>
          <p:nvPr/>
        </p:nvCxnSpPr>
        <p:spPr>
          <a:xfrm rot="10800000" flipV="1">
            <a:off x="6466210" y="2475013"/>
            <a:ext cx="4993633" cy="437154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4BC733D1-F166-48BA-BA89-3125ACB71F76}"/>
              </a:ext>
            </a:extLst>
          </p:cNvPr>
          <p:cNvCxnSpPr>
            <a:cxnSpLocks/>
            <a:stCxn id="65" idx="1"/>
            <a:endCxn id="17" idx="0"/>
          </p:cNvCxnSpPr>
          <p:nvPr/>
        </p:nvCxnSpPr>
        <p:spPr>
          <a:xfrm rot="10800000" flipV="1">
            <a:off x="3555876" y="2475012"/>
            <a:ext cx="7903966" cy="437155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A844F24-78F6-41A0-8B3B-20D96BD93ABD}"/>
              </a:ext>
            </a:extLst>
          </p:cNvPr>
          <p:cNvGrpSpPr/>
          <p:nvPr/>
        </p:nvGrpSpPr>
        <p:grpSpPr>
          <a:xfrm>
            <a:off x="316794" y="4547895"/>
            <a:ext cx="927326" cy="821521"/>
            <a:chOff x="14078757" y="1118624"/>
            <a:chExt cx="3198610" cy="2833658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935DC789-9944-49A8-A8BE-57C01B09ACB2}"/>
                </a:ext>
              </a:extLst>
            </p:cNvPr>
            <p:cNvSpPr/>
            <p:nvPr/>
          </p:nvSpPr>
          <p:spPr>
            <a:xfrm>
              <a:off x="14221279" y="1964384"/>
              <a:ext cx="2963755" cy="189556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A90358F-AE14-4921-95DF-3112269BD094}"/>
                </a:ext>
              </a:extLst>
            </p:cNvPr>
            <p:cNvSpPr/>
            <p:nvPr/>
          </p:nvSpPr>
          <p:spPr>
            <a:xfrm>
              <a:off x="15597732" y="1896588"/>
              <a:ext cx="184666" cy="1846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80633C1-1041-4D01-B2AF-33C27FA1992C}"/>
                </a:ext>
              </a:extLst>
            </p:cNvPr>
            <p:cNvSpPr/>
            <p:nvPr/>
          </p:nvSpPr>
          <p:spPr>
            <a:xfrm>
              <a:off x="14128946" y="3767616"/>
              <a:ext cx="184666" cy="1846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04F9A7C-E971-4BBA-9B8B-0D41F27023FB}"/>
                </a:ext>
              </a:extLst>
            </p:cNvPr>
            <p:cNvSpPr/>
            <p:nvPr/>
          </p:nvSpPr>
          <p:spPr>
            <a:xfrm>
              <a:off x="17092701" y="3767616"/>
              <a:ext cx="184666" cy="1846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606BF61E-DE26-4587-B724-CDCC89988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90065" y="1118624"/>
              <a:ext cx="0" cy="8814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1BB6F501-B8E2-449C-AA92-E2AC78A1D935}"/>
                </a:ext>
              </a:extLst>
            </p:cNvPr>
            <p:cNvCxnSpPr/>
            <p:nvPr/>
          </p:nvCxnSpPr>
          <p:spPr>
            <a:xfrm flipH="1" flipV="1">
              <a:off x="14078757" y="3054941"/>
              <a:ext cx="134114" cy="805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32B96994-88C3-4C5B-B562-833A1386B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93442" y="3054941"/>
              <a:ext cx="83925" cy="805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4A7C5F7F-B741-43E7-9F56-50E05E08AEA4}"/>
              </a:ext>
            </a:extLst>
          </p:cNvPr>
          <p:cNvGrpSpPr/>
          <p:nvPr/>
        </p:nvGrpSpPr>
        <p:grpSpPr>
          <a:xfrm>
            <a:off x="11702944" y="4108328"/>
            <a:ext cx="1866066" cy="1653153"/>
            <a:chOff x="11702317" y="5093967"/>
            <a:chExt cx="1866066" cy="1653153"/>
          </a:xfrm>
        </p:grpSpPr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6B50A6B7-A807-4602-836A-1BC44C6697E6}"/>
                </a:ext>
              </a:extLst>
            </p:cNvPr>
            <p:cNvSpPr/>
            <p:nvPr/>
          </p:nvSpPr>
          <p:spPr>
            <a:xfrm>
              <a:off x="11785464" y="5587382"/>
              <a:ext cx="1729052" cy="110587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37B65D61-458B-4663-8215-D95F8AEC0832}"/>
                </a:ext>
              </a:extLst>
            </p:cNvPr>
            <p:cNvSpPr/>
            <p:nvPr/>
          </p:nvSpPr>
          <p:spPr>
            <a:xfrm>
              <a:off x="11731597" y="6639386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375B2787-2129-40EB-AEBC-3704A3040F32}"/>
                </a:ext>
              </a:extLst>
            </p:cNvPr>
            <p:cNvSpPr/>
            <p:nvPr/>
          </p:nvSpPr>
          <p:spPr>
            <a:xfrm>
              <a:off x="13460649" y="6639386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570BDCC4-3F59-4A27-9740-46FA0A1CCEB6}"/>
                </a:ext>
              </a:extLst>
            </p:cNvPr>
            <p:cNvGrpSpPr/>
            <p:nvPr/>
          </p:nvGrpSpPr>
          <p:grpSpPr>
            <a:xfrm>
              <a:off x="12588486" y="5093967"/>
              <a:ext cx="107734" cy="561597"/>
              <a:chOff x="12588486" y="5093967"/>
              <a:chExt cx="107734" cy="561597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080D76FE-235D-4EE9-9DF9-1328BA102A94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7DA159C9-47FB-446D-AD25-77B084B6FF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B6E0B615-B47A-464D-8A04-05C7716E5B03}"/>
                </a:ext>
              </a:extLst>
            </p:cNvPr>
            <p:cNvCxnSpPr/>
            <p:nvPr/>
          </p:nvCxnSpPr>
          <p:spPr>
            <a:xfrm flipH="1" flipV="1">
              <a:off x="11702317" y="6223612"/>
              <a:ext cx="7824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B40EB629-CFFD-4201-B1B1-439F7D211C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19421" y="6223612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1E51BBEB-7BAD-40DB-A26B-979B7C79B1A5}"/>
                </a:ext>
              </a:extLst>
            </p:cNvPr>
            <p:cNvGrpSpPr/>
            <p:nvPr/>
          </p:nvGrpSpPr>
          <p:grpSpPr>
            <a:xfrm>
              <a:off x="12588486" y="5295003"/>
              <a:ext cx="107734" cy="540761"/>
              <a:chOff x="12588486" y="5114803"/>
              <a:chExt cx="107734" cy="540761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152E4D46-F030-4831-8AB9-21CB2A3A3ACB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4A2668FD-A20C-4CF4-9D87-7E4A2E741E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20130" y="5114803"/>
                <a:ext cx="22223" cy="4934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0409F3F3-21B1-4C1F-88F6-786D5157E8A2}"/>
                </a:ext>
              </a:extLst>
            </p:cNvPr>
            <p:cNvGrpSpPr/>
            <p:nvPr/>
          </p:nvGrpSpPr>
          <p:grpSpPr>
            <a:xfrm>
              <a:off x="12588486" y="5453052"/>
              <a:ext cx="107734" cy="562912"/>
              <a:chOff x="12588486" y="5092652"/>
              <a:chExt cx="107734" cy="562912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E4E80675-4256-41D0-8EA7-C1AA61107161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A364A5FB-8F01-4A49-B01C-3BCE5A9039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20130" y="5092652"/>
                <a:ext cx="22223" cy="5155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057F1BAE-104A-4F3E-AFF0-254A763468E2}"/>
                </a:ext>
              </a:extLst>
            </p:cNvPr>
            <p:cNvGrpSpPr/>
            <p:nvPr/>
          </p:nvGrpSpPr>
          <p:grpSpPr>
            <a:xfrm>
              <a:off x="12588486" y="5634567"/>
              <a:ext cx="107734" cy="561597"/>
              <a:chOff x="12588486" y="5093967"/>
              <a:chExt cx="107734" cy="561597"/>
            </a:xfrm>
          </p:grpSpPr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1DF14BF3-FC34-489D-AA54-9EED3CF0B117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직선 화살표 연결선 107">
                <a:extLst>
                  <a:ext uri="{FF2B5EF4-FFF2-40B4-BE49-F238E27FC236}">
                    <a16:creationId xmlns:a16="http://schemas.microsoft.com/office/drawing/2014/main" id="{5834B673-2EA2-4F35-AA4E-818BCB876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A8A71B8B-9754-4F91-A10A-CE1BE7068E67}"/>
                </a:ext>
              </a:extLst>
            </p:cNvPr>
            <p:cNvGrpSpPr/>
            <p:nvPr/>
          </p:nvGrpSpPr>
          <p:grpSpPr>
            <a:xfrm>
              <a:off x="12588486" y="5814767"/>
              <a:ext cx="107734" cy="561597"/>
              <a:chOff x="12588486" y="5093967"/>
              <a:chExt cx="107734" cy="561597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47F29F3C-DE4D-4C8C-9A32-550D58AF0191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F077CAC8-6695-4683-B891-2E2F9E823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964BC70-F283-4157-9F27-B37D22FC4455}"/>
                </a:ext>
              </a:extLst>
            </p:cNvPr>
            <p:cNvGrpSpPr/>
            <p:nvPr/>
          </p:nvGrpSpPr>
          <p:grpSpPr>
            <a:xfrm>
              <a:off x="12588486" y="5994967"/>
              <a:ext cx="107734" cy="561597"/>
              <a:chOff x="12588486" y="5093967"/>
              <a:chExt cx="107734" cy="561597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A7BC4723-BA5B-4212-BE05-DC082892BB68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01D2C97D-25B8-4AA0-A7D7-43B526C9B0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6B73CA43-209C-44F4-A105-E18616B076B0}"/>
                </a:ext>
              </a:extLst>
            </p:cNvPr>
            <p:cNvGrpSpPr/>
            <p:nvPr/>
          </p:nvGrpSpPr>
          <p:grpSpPr>
            <a:xfrm>
              <a:off x="12588486" y="6175167"/>
              <a:ext cx="107734" cy="561597"/>
              <a:chOff x="12588486" y="5093967"/>
              <a:chExt cx="107734" cy="561597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0BE2167B-2867-4CCC-965E-6353620255FC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직선 화살표 연결선 116">
                <a:extLst>
                  <a:ext uri="{FF2B5EF4-FFF2-40B4-BE49-F238E27FC236}">
                    <a16:creationId xmlns:a16="http://schemas.microsoft.com/office/drawing/2014/main" id="{EEF54174-DDC6-4A7C-BD94-5942EEB1C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CB397330-EE59-4DB3-9C39-130457C00030}"/>
                </a:ext>
              </a:extLst>
            </p:cNvPr>
            <p:cNvGrpSpPr/>
            <p:nvPr/>
          </p:nvGrpSpPr>
          <p:grpSpPr>
            <a:xfrm>
              <a:off x="12759237" y="5469731"/>
              <a:ext cx="107734" cy="546233"/>
              <a:chOff x="12588486" y="5109331"/>
              <a:chExt cx="107734" cy="546233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64F90C02-2DD8-451B-965E-37BFE5659EA4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10660678-55D7-4C26-9850-388F5EEECB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109331"/>
                <a:ext cx="21834" cy="4989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ED533192-EB89-4743-AC2B-F487589E4680}"/>
                </a:ext>
              </a:extLst>
            </p:cNvPr>
            <p:cNvGrpSpPr/>
            <p:nvPr/>
          </p:nvGrpSpPr>
          <p:grpSpPr>
            <a:xfrm>
              <a:off x="12759237" y="5634567"/>
              <a:ext cx="107734" cy="561597"/>
              <a:chOff x="12588486" y="5093967"/>
              <a:chExt cx="107734" cy="561597"/>
            </a:xfrm>
          </p:grpSpPr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ADB3F297-D409-4D61-A910-306B2C1DCEC4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56D90D66-8CAF-4480-87DE-98D5E0F447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23C04CAE-7C48-4C9F-B09E-BA5A82B44F3E}"/>
                </a:ext>
              </a:extLst>
            </p:cNvPr>
            <p:cNvGrpSpPr/>
            <p:nvPr/>
          </p:nvGrpSpPr>
          <p:grpSpPr>
            <a:xfrm>
              <a:off x="12759237" y="5814767"/>
              <a:ext cx="107734" cy="561597"/>
              <a:chOff x="12588486" y="5093967"/>
              <a:chExt cx="107734" cy="561597"/>
            </a:xfrm>
          </p:grpSpPr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6BABCB00-0E59-4134-9E1A-89F8907C2529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2" name="직선 화살표 연결선 131">
                <a:extLst>
                  <a:ext uri="{FF2B5EF4-FFF2-40B4-BE49-F238E27FC236}">
                    <a16:creationId xmlns:a16="http://schemas.microsoft.com/office/drawing/2014/main" id="{E9AE8A92-061E-4F80-B448-5D7B028EF8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325B9C90-D813-43CD-9A2B-D9E8F6FBB5A1}"/>
                </a:ext>
              </a:extLst>
            </p:cNvPr>
            <p:cNvGrpSpPr/>
            <p:nvPr/>
          </p:nvGrpSpPr>
          <p:grpSpPr>
            <a:xfrm>
              <a:off x="12759237" y="5994967"/>
              <a:ext cx="107734" cy="561597"/>
              <a:chOff x="12588486" y="5093967"/>
              <a:chExt cx="107734" cy="561597"/>
            </a:xfrm>
          </p:grpSpPr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4E9567C7-6234-4A59-99E6-17802C71188A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직선 화살표 연결선 134">
                <a:extLst>
                  <a:ext uri="{FF2B5EF4-FFF2-40B4-BE49-F238E27FC236}">
                    <a16:creationId xmlns:a16="http://schemas.microsoft.com/office/drawing/2014/main" id="{50F27769-FCC6-411C-A385-0A702862B6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3B04521A-7874-4B60-B3B1-97106AFE213A}"/>
                </a:ext>
              </a:extLst>
            </p:cNvPr>
            <p:cNvGrpSpPr/>
            <p:nvPr/>
          </p:nvGrpSpPr>
          <p:grpSpPr>
            <a:xfrm>
              <a:off x="12759237" y="6175167"/>
              <a:ext cx="107734" cy="561597"/>
              <a:chOff x="12588486" y="5093967"/>
              <a:chExt cx="107734" cy="561597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2EA0AC0-0F92-4415-ADC4-38395B3DFD74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직선 화살표 연결선 137">
                <a:extLst>
                  <a:ext uri="{FF2B5EF4-FFF2-40B4-BE49-F238E27FC236}">
                    <a16:creationId xmlns:a16="http://schemas.microsoft.com/office/drawing/2014/main" id="{01DB7C80-AE43-4AE7-ACDE-190EECED8B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C31ECD96-AAE0-4080-806F-214343599470}"/>
                </a:ext>
              </a:extLst>
            </p:cNvPr>
            <p:cNvGrpSpPr/>
            <p:nvPr/>
          </p:nvGrpSpPr>
          <p:grpSpPr>
            <a:xfrm>
              <a:off x="12929988" y="5634567"/>
              <a:ext cx="107734" cy="561597"/>
              <a:chOff x="12588486" y="5093967"/>
              <a:chExt cx="107734" cy="561597"/>
            </a:xfrm>
          </p:grpSpPr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2F151231-0C6A-47F9-A906-0D77AC270BC6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id="{49DBB314-8A95-4765-AED4-C05F5E09B7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36820" cy="5142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7E11CE59-A640-4D9A-958D-96DAE7567CE0}"/>
                </a:ext>
              </a:extLst>
            </p:cNvPr>
            <p:cNvGrpSpPr/>
            <p:nvPr/>
          </p:nvGrpSpPr>
          <p:grpSpPr>
            <a:xfrm>
              <a:off x="12929988" y="5814767"/>
              <a:ext cx="107734" cy="561597"/>
              <a:chOff x="12588486" y="5093967"/>
              <a:chExt cx="107734" cy="561597"/>
            </a:xfrm>
          </p:grpSpPr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B3DCE375-8226-4DB1-8A92-6B54E7535CD2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직선 화살표 연결선 146">
                <a:extLst>
                  <a:ext uri="{FF2B5EF4-FFF2-40B4-BE49-F238E27FC236}">
                    <a16:creationId xmlns:a16="http://schemas.microsoft.com/office/drawing/2014/main" id="{9F7A9405-3B1E-4CC9-A41E-8A51C60AD9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C903FB93-2BF9-4A29-9C44-8BB89C9E4D8C}"/>
                </a:ext>
              </a:extLst>
            </p:cNvPr>
            <p:cNvGrpSpPr/>
            <p:nvPr/>
          </p:nvGrpSpPr>
          <p:grpSpPr>
            <a:xfrm>
              <a:off x="12929988" y="5994967"/>
              <a:ext cx="107734" cy="561597"/>
              <a:chOff x="12588486" y="5093967"/>
              <a:chExt cx="107734" cy="561597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D7C2444E-1079-444A-A722-BCB932C442D7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id="{E94C14FD-8A2D-4651-B61E-CBD684B75E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9A085616-CA95-4410-A9AC-F911CC4203E7}"/>
                </a:ext>
              </a:extLst>
            </p:cNvPr>
            <p:cNvGrpSpPr/>
            <p:nvPr/>
          </p:nvGrpSpPr>
          <p:grpSpPr>
            <a:xfrm>
              <a:off x="12929988" y="6180387"/>
              <a:ext cx="107734" cy="556377"/>
              <a:chOff x="12588486" y="5099187"/>
              <a:chExt cx="107734" cy="55637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9244D54-D9F6-4925-9A67-CF520ACB81A5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직선 화살표 연결선 152">
                <a:extLst>
                  <a:ext uri="{FF2B5EF4-FFF2-40B4-BE49-F238E27FC236}">
                    <a16:creationId xmlns:a16="http://schemas.microsoft.com/office/drawing/2014/main" id="{D342515F-EC5F-4533-AF64-6D97D87D70BA}"/>
                  </a:ext>
                </a:extLst>
              </p:cNvPr>
              <p:cNvCxnSpPr>
                <a:cxnSpLocks/>
                <a:endCxn id="143" idx="5"/>
              </p:cNvCxnSpPr>
              <p:nvPr/>
            </p:nvCxnSpPr>
            <p:spPr>
              <a:xfrm flipV="1">
                <a:off x="12642353" y="5099187"/>
                <a:ext cx="38090" cy="5090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F651A56-35CB-4554-B2A3-D0C256919F54}"/>
                </a:ext>
              </a:extLst>
            </p:cNvPr>
            <p:cNvGrpSpPr/>
            <p:nvPr/>
          </p:nvGrpSpPr>
          <p:grpSpPr>
            <a:xfrm>
              <a:off x="13100739" y="5814767"/>
              <a:ext cx="107734" cy="561597"/>
              <a:chOff x="12588486" y="5093967"/>
              <a:chExt cx="107734" cy="561597"/>
            </a:xfrm>
          </p:grpSpPr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E0E4A0C5-2CDA-4779-8B39-D0AC372193CB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1C1104E7-C8C9-4388-9DD1-1504FD4D67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30375" cy="5142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65D42553-CD30-4008-B3C8-549879892ACC}"/>
                </a:ext>
              </a:extLst>
            </p:cNvPr>
            <p:cNvGrpSpPr/>
            <p:nvPr/>
          </p:nvGrpSpPr>
          <p:grpSpPr>
            <a:xfrm>
              <a:off x="13100739" y="5994967"/>
              <a:ext cx="107734" cy="561597"/>
              <a:chOff x="12588486" y="5093967"/>
              <a:chExt cx="107734" cy="561597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8E893A7C-C24F-417B-8CFC-5C3C2CB87B35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직선 화살표 연결선 164">
                <a:extLst>
                  <a:ext uri="{FF2B5EF4-FFF2-40B4-BE49-F238E27FC236}">
                    <a16:creationId xmlns:a16="http://schemas.microsoft.com/office/drawing/2014/main" id="{B55ACE2F-207F-45F9-AA19-6432FF41C4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CDA3F6B7-0C95-48AE-A7A5-E7E53EBE99CD}"/>
                </a:ext>
              </a:extLst>
            </p:cNvPr>
            <p:cNvGrpSpPr/>
            <p:nvPr/>
          </p:nvGrpSpPr>
          <p:grpSpPr>
            <a:xfrm>
              <a:off x="13100739" y="6175167"/>
              <a:ext cx="107734" cy="561597"/>
              <a:chOff x="12588486" y="5093967"/>
              <a:chExt cx="107734" cy="561597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2874EE0-BE9D-457C-86A4-3407C20F31D4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716AF507-EC25-4C58-A6A1-ED80763926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30375" cy="5142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A2F134C4-EC4C-4C1F-A7D1-DC899AD1E91F}"/>
                </a:ext>
              </a:extLst>
            </p:cNvPr>
            <p:cNvGrpSpPr/>
            <p:nvPr/>
          </p:nvGrpSpPr>
          <p:grpSpPr>
            <a:xfrm>
              <a:off x="13271490" y="6001506"/>
              <a:ext cx="107734" cy="555058"/>
              <a:chOff x="12588486" y="5100506"/>
              <a:chExt cx="107734" cy="555058"/>
            </a:xfrm>
          </p:grpSpPr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98308E20-C2D3-426D-B0B2-2DE6A1583FB7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직선 화살표 연결선 179">
                <a:extLst>
                  <a:ext uri="{FF2B5EF4-FFF2-40B4-BE49-F238E27FC236}">
                    <a16:creationId xmlns:a16="http://schemas.microsoft.com/office/drawing/2014/main" id="{F07F0748-4472-4C55-8C62-B1199A2764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100506"/>
                <a:ext cx="31074" cy="5077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0218F150-2099-43D0-BC4D-486D8DEF3DFB}"/>
                </a:ext>
              </a:extLst>
            </p:cNvPr>
            <p:cNvGrpSpPr/>
            <p:nvPr/>
          </p:nvGrpSpPr>
          <p:grpSpPr>
            <a:xfrm>
              <a:off x="13271490" y="6148830"/>
              <a:ext cx="107734" cy="587934"/>
              <a:chOff x="12588486" y="5067630"/>
              <a:chExt cx="107734" cy="587934"/>
            </a:xfrm>
          </p:grpSpPr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379A310F-291D-4DB3-9607-91AFC0CA1270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3" name="직선 화살표 연결선 182">
                <a:extLst>
                  <a:ext uri="{FF2B5EF4-FFF2-40B4-BE49-F238E27FC236}">
                    <a16:creationId xmlns:a16="http://schemas.microsoft.com/office/drawing/2014/main" id="{4B21B193-6E8E-4159-ACF0-8F14D2E1EE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67630"/>
                <a:ext cx="53867" cy="540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E22AC06B-25D8-400D-8C36-AE7841E4345C}"/>
                </a:ext>
              </a:extLst>
            </p:cNvPr>
            <p:cNvGrpSpPr/>
            <p:nvPr/>
          </p:nvGrpSpPr>
          <p:grpSpPr>
            <a:xfrm>
              <a:off x="11914686" y="6001506"/>
              <a:ext cx="107734" cy="561597"/>
              <a:chOff x="12588486" y="5093967"/>
              <a:chExt cx="107734" cy="561597"/>
            </a:xfrm>
          </p:grpSpPr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8F35E20E-9774-4B5F-973A-5B651D14B4EC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직선 화살표 연결선 194">
                <a:extLst>
                  <a:ext uri="{FF2B5EF4-FFF2-40B4-BE49-F238E27FC236}">
                    <a16:creationId xmlns:a16="http://schemas.microsoft.com/office/drawing/2014/main" id="{C9D6FE1C-2405-4C6F-9A60-D297EB616D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588486" y="5093967"/>
                <a:ext cx="53867" cy="5142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CCC935B6-6CFA-4E6B-B49C-5665911A7CFC}"/>
                </a:ext>
              </a:extLst>
            </p:cNvPr>
            <p:cNvGrpSpPr/>
            <p:nvPr/>
          </p:nvGrpSpPr>
          <p:grpSpPr>
            <a:xfrm>
              <a:off x="11914686" y="6181706"/>
              <a:ext cx="107734" cy="561597"/>
              <a:chOff x="12588486" y="5093967"/>
              <a:chExt cx="107734" cy="561597"/>
            </a:xfrm>
          </p:grpSpPr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C07D6CC5-0FBF-46DE-A9BF-866A0E60DA7D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8" name="직선 화살표 연결선 197">
                <a:extLst>
                  <a:ext uri="{FF2B5EF4-FFF2-40B4-BE49-F238E27FC236}">
                    <a16:creationId xmlns:a16="http://schemas.microsoft.com/office/drawing/2014/main" id="{326A69C0-CB6A-45E1-B8F1-211EBA234B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20531" y="5093967"/>
                <a:ext cx="21822" cy="5142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B5EDEEB4-273A-46A6-BEBF-29BD6DD63107}"/>
                </a:ext>
              </a:extLst>
            </p:cNvPr>
            <p:cNvGrpSpPr/>
            <p:nvPr/>
          </p:nvGrpSpPr>
          <p:grpSpPr>
            <a:xfrm>
              <a:off x="12085437" y="5835764"/>
              <a:ext cx="107734" cy="547139"/>
              <a:chOff x="12588486" y="5108425"/>
              <a:chExt cx="107734" cy="547139"/>
            </a:xfrm>
          </p:grpSpPr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4E092E7A-25B2-4FFF-8281-39EBD0FD3A3A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7" name="직선 화살표 연결선 206">
                <a:extLst>
                  <a:ext uri="{FF2B5EF4-FFF2-40B4-BE49-F238E27FC236}">
                    <a16:creationId xmlns:a16="http://schemas.microsoft.com/office/drawing/2014/main" id="{D53CBB8B-D19C-4D14-BF64-2B0E62C4A9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588486" y="5108425"/>
                <a:ext cx="53867" cy="4998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887DEDAD-121D-4097-BE0E-10B6D985560B}"/>
                </a:ext>
              </a:extLst>
            </p:cNvPr>
            <p:cNvGrpSpPr/>
            <p:nvPr/>
          </p:nvGrpSpPr>
          <p:grpSpPr>
            <a:xfrm>
              <a:off x="12085437" y="6001506"/>
              <a:ext cx="107734" cy="561597"/>
              <a:chOff x="12588486" y="5093967"/>
              <a:chExt cx="107734" cy="561597"/>
            </a:xfrm>
          </p:grpSpPr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41036078-395A-4125-B411-9F579B22E24E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3AE4CDA9-255D-44C0-9D72-68ADB56798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4087" y="5093967"/>
                <a:ext cx="28266" cy="5142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5BCB0EE2-8C90-49D8-8235-304AD6B997AB}"/>
                </a:ext>
              </a:extLst>
            </p:cNvPr>
            <p:cNvGrpSpPr/>
            <p:nvPr/>
          </p:nvGrpSpPr>
          <p:grpSpPr>
            <a:xfrm>
              <a:off x="12085437" y="6181706"/>
              <a:ext cx="107734" cy="561597"/>
              <a:chOff x="12588486" y="5093967"/>
              <a:chExt cx="107734" cy="561597"/>
            </a:xfrm>
          </p:grpSpPr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EDD10755-4A39-4245-9CE6-742188C0DAC9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직선 화살표 연결선 212">
                <a:extLst>
                  <a:ext uri="{FF2B5EF4-FFF2-40B4-BE49-F238E27FC236}">
                    <a16:creationId xmlns:a16="http://schemas.microsoft.com/office/drawing/2014/main" id="{7F6A7D95-6279-41C3-BCDA-544932A7F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4087" y="5093967"/>
                <a:ext cx="28266" cy="5142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63D88F38-995D-4E30-8A5C-AA2281A7C041}"/>
                </a:ext>
              </a:extLst>
            </p:cNvPr>
            <p:cNvGrpSpPr/>
            <p:nvPr/>
          </p:nvGrpSpPr>
          <p:grpSpPr>
            <a:xfrm>
              <a:off x="12256188" y="5641106"/>
              <a:ext cx="107734" cy="561597"/>
              <a:chOff x="12588486" y="5093967"/>
              <a:chExt cx="107734" cy="561597"/>
            </a:xfrm>
          </p:grpSpPr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FC0897D0-E140-4ECB-ABDA-5C3C87588F64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직선 화살표 연결선 218">
                <a:extLst>
                  <a:ext uri="{FF2B5EF4-FFF2-40B4-BE49-F238E27FC236}">
                    <a16:creationId xmlns:a16="http://schemas.microsoft.com/office/drawing/2014/main" id="{7C9F0B71-2A2F-4B3B-A8DF-89FE4D05CF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2404" y="5093967"/>
                <a:ext cx="29949" cy="5142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id="{F8788EC4-AB43-4F9E-953F-6FF3D6CDEEB3}"/>
                </a:ext>
              </a:extLst>
            </p:cNvPr>
            <p:cNvGrpSpPr/>
            <p:nvPr/>
          </p:nvGrpSpPr>
          <p:grpSpPr>
            <a:xfrm>
              <a:off x="12256188" y="5821306"/>
              <a:ext cx="107734" cy="561597"/>
              <a:chOff x="12588486" y="5093967"/>
              <a:chExt cx="107734" cy="561597"/>
            </a:xfrm>
          </p:grpSpPr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53A78C88-2D70-4B17-9FCC-7EEB95DAD7BB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직선 화살표 연결선 221">
                <a:extLst>
                  <a:ext uri="{FF2B5EF4-FFF2-40B4-BE49-F238E27FC236}">
                    <a16:creationId xmlns:a16="http://schemas.microsoft.com/office/drawing/2014/main" id="{84F8A9FA-64D5-4238-8B4C-0F56109FB0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E8319DCE-2105-4627-8E28-4DD8B154CC66}"/>
                </a:ext>
              </a:extLst>
            </p:cNvPr>
            <p:cNvGrpSpPr/>
            <p:nvPr/>
          </p:nvGrpSpPr>
          <p:grpSpPr>
            <a:xfrm>
              <a:off x="12256188" y="6001506"/>
              <a:ext cx="107734" cy="561597"/>
              <a:chOff x="12588486" y="5093967"/>
              <a:chExt cx="107734" cy="561597"/>
            </a:xfrm>
          </p:grpSpPr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35AEDEC1-CB0D-4090-A53A-05F46DF3C9BE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5" name="직선 화살표 연결선 224">
                <a:extLst>
                  <a:ext uri="{FF2B5EF4-FFF2-40B4-BE49-F238E27FC236}">
                    <a16:creationId xmlns:a16="http://schemas.microsoft.com/office/drawing/2014/main" id="{C557B6D6-75C0-42F2-B8A6-191768342B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6BBF4B81-7F98-4A1A-8CFB-9E2656FA7E9D}"/>
                </a:ext>
              </a:extLst>
            </p:cNvPr>
            <p:cNvGrpSpPr/>
            <p:nvPr/>
          </p:nvGrpSpPr>
          <p:grpSpPr>
            <a:xfrm>
              <a:off x="12256188" y="6186926"/>
              <a:ext cx="107734" cy="556377"/>
              <a:chOff x="12588486" y="5099187"/>
              <a:chExt cx="107734" cy="556377"/>
            </a:xfrm>
          </p:grpSpPr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A51CFFBF-2D56-427F-8A59-CF3095152804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8" name="직선 화살표 연결선 227">
                <a:extLst>
                  <a:ext uri="{FF2B5EF4-FFF2-40B4-BE49-F238E27FC236}">
                    <a16:creationId xmlns:a16="http://schemas.microsoft.com/office/drawing/2014/main" id="{EA918C4D-9AC5-4E9F-AEAD-FFC3BE901EC8}"/>
                  </a:ext>
                </a:extLst>
              </p:cNvPr>
              <p:cNvCxnSpPr>
                <a:cxnSpLocks/>
                <a:endCxn id="218" idx="3"/>
              </p:cNvCxnSpPr>
              <p:nvPr/>
            </p:nvCxnSpPr>
            <p:spPr>
              <a:xfrm flipH="1" flipV="1">
                <a:off x="12604263" y="5099187"/>
                <a:ext cx="38090" cy="5090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C0D9AE2E-1B6D-446A-BF95-85D45D691A33}"/>
                </a:ext>
              </a:extLst>
            </p:cNvPr>
            <p:cNvGrpSpPr/>
            <p:nvPr/>
          </p:nvGrpSpPr>
          <p:grpSpPr>
            <a:xfrm>
              <a:off x="12426939" y="5469731"/>
              <a:ext cx="107734" cy="552772"/>
              <a:chOff x="12588486" y="5102792"/>
              <a:chExt cx="107734" cy="552772"/>
            </a:xfrm>
          </p:grpSpPr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1EB9DADB-437B-435C-A70C-E4189D645275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직선 화살표 연결선 230">
                <a:extLst>
                  <a:ext uri="{FF2B5EF4-FFF2-40B4-BE49-F238E27FC236}">
                    <a16:creationId xmlns:a16="http://schemas.microsoft.com/office/drawing/2014/main" id="{BFF3C960-BA10-4F00-B224-FADDDE54C4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25010" y="5102792"/>
                <a:ext cx="17343" cy="5054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B65EDF2E-69DB-4E1E-AAD4-65E673837D66}"/>
                </a:ext>
              </a:extLst>
            </p:cNvPr>
            <p:cNvGrpSpPr/>
            <p:nvPr/>
          </p:nvGrpSpPr>
          <p:grpSpPr>
            <a:xfrm>
              <a:off x="12426939" y="5641106"/>
              <a:ext cx="107734" cy="561597"/>
              <a:chOff x="12588486" y="5093967"/>
              <a:chExt cx="107734" cy="561597"/>
            </a:xfrm>
          </p:grpSpPr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44B9611D-50F3-46D9-8167-7739942A1B4B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4" name="직선 화살표 연결선 233">
                <a:extLst>
                  <a:ext uri="{FF2B5EF4-FFF2-40B4-BE49-F238E27FC236}">
                    <a16:creationId xmlns:a16="http://schemas.microsoft.com/office/drawing/2014/main" id="{2F289996-2159-46E0-8642-7F6065000C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8BFBECA1-C1B8-4CD6-854F-C11324F2445D}"/>
                </a:ext>
              </a:extLst>
            </p:cNvPr>
            <p:cNvGrpSpPr/>
            <p:nvPr/>
          </p:nvGrpSpPr>
          <p:grpSpPr>
            <a:xfrm>
              <a:off x="12426939" y="5821306"/>
              <a:ext cx="107734" cy="561597"/>
              <a:chOff x="12588486" y="5093967"/>
              <a:chExt cx="107734" cy="561597"/>
            </a:xfrm>
          </p:grpSpPr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8F40AE95-39CA-4868-9D38-67C3097A7470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7" name="직선 화살표 연결선 236">
                <a:extLst>
                  <a:ext uri="{FF2B5EF4-FFF2-40B4-BE49-F238E27FC236}">
                    <a16:creationId xmlns:a16="http://schemas.microsoft.com/office/drawing/2014/main" id="{8386A169-F896-49B5-B411-9C171DA8E0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993E5082-5B81-46AF-890E-A2747592E17F}"/>
                </a:ext>
              </a:extLst>
            </p:cNvPr>
            <p:cNvGrpSpPr/>
            <p:nvPr/>
          </p:nvGrpSpPr>
          <p:grpSpPr>
            <a:xfrm>
              <a:off x="12426939" y="6001506"/>
              <a:ext cx="107734" cy="561597"/>
              <a:chOff x="12588486" y="5093967"/>
              <a:chExt cx="107734" cy="561597"/>
            </a:xfrm>
          </p:grpSpPr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424E2408-F2D6-4FC2-9E3C-3CB793055545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직선 화살표 연결선 239">
                <a:extLst>
                  <a:ext uri="{FF2B5EF4-FFF2-40B4-BE49-F238E27FC236}">
                    <a16:creationId xmlns:a16="http://schemas.microsoft.com/office/drawing/2014/main" id="{D70F1520-F386-4AE4-B940-890364C1E1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2353" y="5093967"/>
                <a:ext cx="0" cy="514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BEEC712A-EDD6-478B-847E-CC1835AAD613}"/>
                </a:ext>
              </a:extLst>
            </p:cNvPr>
            <p:cNvGrpSpPr/>
            <p:nvPr/>
          </p:nvGrpSpPr>
          <p:grpSpPr>
            <a:xfrm>
              <a:off x="12426939" y="6186926"/>
              <a:ext cx="107734" cy="556377"/>
              <a:chOff x="12588486" y="5099187"/>
              <a:chExt cx="107734" cy="556377"/>
            </a:xfrm>
          </p:grpSpPr>
          <p:sp>
            <p:nvSpPr>
              <p:cNvPr id="242" name="타원 241">
                <a:extLst>
                  <a:ext uri="{FF2B5EF4-FFF2-40B4-BE49-F238E27FC236}">
                    <a16:creationId xmlns:a16="http://schemas.microsoft.com/office/drawing/2014/main" id="{B07F9D5E-7B58-46DA-AD90-BDDDE5B70166}"/>
                  </a:ext>
                </a:extLst>
              </p:cNvPr>
              <p:cNvSpPr/>
              <p:nvPr/>
            </p:nvSpPr>
            <p:spPr>
              <a:xfrm>
                <a:off x="12588486" y="5547830"/>
                <a:ext cx="107734" cy="107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" name="직선 화살표 연결선 242">
                <a:extLst>
                  <a:ext uri="{FF2B5EF4-FFF2-40B4-BE49-F238E27FC236}">
                    <a16:creationId xmlns:a16="http://schemas.microsoft.com/office/drawing/2014/main" id="{2F5D102F-9D4C-47E9-9DF3-DF8C0686EB9A}"/>
                  </a:ext>
                </a:extLst>
              </p:cNvPr>
              <p:cNvCxnSpPr>
                <a:cxnSpLocks/>
                <a:endCxn id="233" idx="3"/>
              </p:cNvCxnSpPr>
              <p:nvPr/>
            </p:nvCxnSpPr>
            <p:spPr>
              <a:xfrm flipH="1" flipV="1">
                <a:off x="12604263" y="5099187"/>
                <a:ext cx="38090" cy="5090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C29F9F35-48BF-4772-A1F8-DCEF9C20C396}"/>
              </a:ext>
            </a:extLst>
          </p:cNvPr>
          <p:cNvSpPr/>
          <p:nvPr/>
        </p:nvSpPr>
        <p:spPr>
          <a:xfrm>
            <a:off x="2144018" y="7057970"/>
            <a:ext cx="28237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 vec4 normal = (-0.1, 0.9, 0.0)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...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DF7EA77F-0DF1-4C0B-A16C-C3212096A9A7}"/>
              </a:ext>
            </a:extLst>
          </p:cNvPr>
          <p:cNvSpPr/>
          <p:nvPr/>
        </p:nvSpPr>
        <p:spPr>
          <a:xfrm>
            <a:off x="5174140" y="7052478"/>
            <a:ext cx="28237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 vec4 normal = (-0.09, 0.89, 0.0)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...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33F9018-4D28-4541-B2B3-CAA0CF91C1D9}"/>
              </a:ext>
            </a:extLst>
          </p:cNvPr>
          <p:cNvSpPr/>
          <p:nvPr/>
        </p:nvSpPr>
        <p:spPr>
          <a:xfrm>
            <a:off x="8204262" y="7046986"/>
            <a:ext cx="28237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 vec4 normal = (-0.08, 0.87, 0.0)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...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2934F17-82E5-43A4-8215-A7A66E789409}"/>
              </a:ext>
            </a:extLst>
          </p:cNvPr>
          <p:cNvSpPr txBox="1"/>
          <p:nvPr/>
        </p:nvSpPr>
        <p:spPr>
          <a:xfrm>
            <a:off x="11149487" y="7842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F02CDA10-781F-4B30-972D-4D1B07986021}"/>
              </a:ext>
            </a:extLst>
          </p:cNvPr>
          <p:cNvGrpSpPr/>
          <p:nvPr/>
        </p:nvGrpSpPr>
        <p:grpSpPr>
          <a:xfrm>
            <a:off x="3185500" y="5766801"/>
            <a:ext cx="45719" cy="222161"/>
            <a:chOff x="3178418" y="5503384"/>
            <a:chExt cx="107734" cy="523508"/>
          </a:xfrm>
        </p:grpSpPr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D10E33E1-D978-4FBB-BB0E-20424100C4D4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791FB6E1-D760-4F6C-820E-85A228E51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1B32304F-59C9-4046-AC12-2AE54327B631}"/>
              </a:ext>
            </a:extLst>
          </p:cNvPr>
          <p:cNvGrpSpPr/>
          <p:nvPr/>
        </p:nvGrpSpPr>
        <p:grpSpPr>
          <a:xfrm>
            <a:off x="3781511" y="5766801"/>
            <a:ext cx="45719" cy="222161"/>
            <a:chOff x="3178418" y="5503384"/>
            <a:chExt cx="107734" cy="523508"/>
          </a:xfrm>
        </p:grpSpPr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B97AE15A-73D3-427A-B446-AB5A4C4296DA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직선 화살표 연결선 279">
              <a:extLst>
                <a:ext uri="{FF2B5EF4-FFF2-40B4-BE49-F238E27FC236}">
                  <a16:creationId xmlns:a16="http://schemas.microsoft.com/office/drawing/2014/main" id="{B5B578E5-1C9A-42DC-86E3-0F4FB00C9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84F68CB5-2F15-41A2-A0FD-1492B28FAC17}"/>
              </a:ext>
            </a:extLst>
          </p:cNvPr>
          <p:cNvGrpSpPr/>
          <p:nvPr/>
        </p:nvGrpSpPr>
        <p:grpSpPr>
          <a:xfrm>
            <a:off x="4377522" y="5766801"/>
            <a:ext cx="45719" cy="222161"/>
            <a:chOff x="3178418" y="5503384"/>
            <a:chExt cx="107734" cy="523508"/>
          </a:xfrm>
        </p:grpSpPr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A9C2079E-9DD0-4F65-8ACA-81B2141A6FAA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1544D497-9995-48A6-8C05-61EE5D741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0799E792-A861-4C64-9A78-36C3A28C6EA2}"/>
              </a:ext>
            </a:extLst>
          </p:cNvPr>
          <p:cNvGrpSpPr/>
          <p:nvPr/>
        </p:nvGrpSpPr>
        <p:grpSpPr>
          <a:xfrm>
            <a:off x="4928708" y="5766801"/>
            <a:ext cx="45719" cy="222161"/>
            <a:chOff x="3178418" y="5503384"/>
            <a:chExt cx="107734" cy="523508"/>
          </a:xfrm>
        </p:grpSpPr>
        <p:sp>
          <p:nvSpPr>
            <p:cNvPr id="285" name="타원 284">
              <a:extLst>
                <a:ext uri="{FF2B5EF4-FFF2-40B4-BE49-F238E27FC236}">
                  <a16:creationId xmlns:a16="http://schemas.microsoft.com/office/drawing/2014/main" id="{A041976C-979F-40B4-8461-2A17E3D88BD4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6" name="직선 화살표 연결선 285">
              <a:extLst>
                <a:ext uri="{FF2B5EF4-FFF2-40B4-BE49-F238E27FC236}">
                  <a16:creationId xmlns:a16="http://schemas.microsoft.com/office/drawing/2014/main" id="{C213586C-1F36-453C-B087-1332CDCC60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18B94E88-2C0A-4786-96D9-AD06694AAF2A}"/>
              </a:ext>
            </a:extLst>
          </p:cNvPr>
          <p:cNvGrpSpPr/>
          <p:nvPr/>
        </p:nvGrpSpPr>
        <p:grpSpPr>
          <a:xfrm>
            <a:off x="5506789" y="5766801"/>
            <a:ext cx="45719" cy="222161"/>
            <a:chOff x="3178418" y="5503384"/>
            <a:chExt cx="107734" cy="523508"/>
          </a:xfrm>
        </p:grpSpPr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93FD7557-3F11-4DCD-976C-FF2F020D76CA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9" name="직선 화살표 연결선 288">
              <a:extLst>
                <a:ext uri="{FF2B5EF4-FFF2-40B4-BE49-F238E27FC236}">
                  <a16:creationId xmlns:a16="http://schemas.microsoft.com/office/drawing/2014/main" id="{E046FC33-1472-467C-A017-367B34195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A408227D-D047-4F3A-90A1-3A2BF24451B5}"/>
              </a:ext>
            </a:extLst>
          </p:cNvPr>
          <p:cNvGrpSpPr/>
          <p:nvPr/>
        </p:nvGrpSpPr>
        <p:grpSpPr>
          <a:xfrm>
            <a:off x="6057980" y="5766801"/>
            <a:ext cx="45719" cy="222161"/>
            <a:chOff x="3178418" y="5503384"/>
            <a:chExt cx="107734" cy="523508"/>
          </a:xfrm>
        </p:grpSpPr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DA7D36CA-1D15-431C-B099-96CA254A27E7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2" name="직선 화살표 연결선 291">
              <a:extLst>
                <a:ext uri="{FF2B5EF4-FFF2-40B4-BE49-F238E27FC236}">
                  <a16:creationId xmlns:a16="http://schemas.microsoft.com/office/drawing/2014/main" id="{BDB024C2-7B0E-4251-B534-F0159E8905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5258B0D8-742F-4428-AB72-5A39A898ECEB}"/>
              </a:ext>
            </a:extLst>
          </p:cNvPr>
          <p:cNvGrpSpPr/>
          <p:nvPr/>
        </p:nvGrpSpPr>
        <p:grpSpPr>
          <a:xfrm>
            <a:off x="6645026" y="5766801"/>
            <a:ext cx="45719" cy="222161"/>
            <a:chOff x="3178418" y="5503384"/>
            <a:chExt cx="107734" cy="523508"/>
          </a:xfrm>
        </p:grpSpPr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D5BBC92C-F4A4-4DC2-8857-C0A76440D93C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5" name="직선 화살표 연결선 294">
              <a:extLst>
                <a:ext uri="{FF2B5EF4-FFF2-40B4-BE49-F238E27FC236}">
                  <a16:creationId xmlns:a16="http://schemas.microsoft.com/office/drawing/2014/main" id="{5A79901C-184A-487B-9652-B4A7E3E406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4CBE772A-F923-4C32-8898-3296058AB5FE}"/>
              </a:ext>
            </a:extLst>
          </p:cNvPr>
          <p:cNvGrpSpPr/>
          <p:nvPr/>
        </p:nvGrpSpPr>
        <p:grpSpPr>
          <a:xfrm>
            <a:off x="7214142" y="5766801"/>
            <a:ext cx="45719" cy="222161"/>
            <a:chOff x="3178418" y="5503384"/>
            <a:chExt cx="107734" cy="523508"/>
          </a:xfrm>
        </p:grpSpPr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8DE1B1EC-234D-49F0-8421-F118842F3BD0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직선 화살표 연결선 297">
              <a:extLst>
                <a:ext uri="{FF2B5EF4-FFF2-40B4-BE49-F238E27FC236}">
                  <a16:creationId xmlns:a16="http://schemas.microsoft.com/office/drawing/2014/main" id="{5D90A85B-9CEF-4E54-B805-229641FFB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83C2724E-744B-470B-B7A3-751C1C4119EB}"/>
              </a:ext>
            </a:extLst>
          </p:cNvPr>
          <p:cNvGrpSpPr/>
          <p:nvPr/>
        </p:nvGrpSpPr>
        <p:grpSpPr>
          <a:xfrm>
            <a:off x="7837047" y="5766801"/>
            <a:ext cx="45719" cy="222161"/>
            <a:chOff x="3178418" y="5503384"/>
            <a:chExt cx="107734" cy="523508"/>
          </a:xfrm>
        </p:grpSpPr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EFAC7869-0E1B-4AC5-B1AA-7BC950D46DD1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직선 화살표 연결선 300">
              <a:extLst>
                <a:ext uri="{FF2B5EF4-FFF2-40B4-BE49-F238E27FC236}">
                  <a16:creationId xmlns:a16="http://schemas.microsoft.com/office/drawing/2014/main" id="{52F44891-9485-4196-99A5-BED1C853C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02E8AF02-3CAE-4E81-88F9-43B15DB6A8EC}"/>
              </a:ext>
            </a:extLst>
          </p:cNvPr>
          <p:cNvGrpSpPr/>
          <p:nvPr/>
        </p:nvGrpSpPr>
        <p:grpSpPr>
          <a:xfrm>
            <a:off x="8424091" y="5766801"/>
            <a:ext cx="45719" cy="222161"/>
            <a:chOff x="3178418" y="5503384"/>
            <a:chExt cx="107734" cy="523508"/>
          </a:xfrm>
        </p:grpSpPr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EBE6EEA7-9471-498D-BC13-9477D4447342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직선 화살표 연결선 303">
              <a:extLst>
                <a:ext uri="{FF2B5EF4-FFF2-40B4-BE49-F238E27FC236}">
                  <a16:creationId xmlns:a16="http://schemas.microsoft.com/office/drawing/2014/main" id="{F37E6903-450C-420F-AA1B-4C9B3313C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EFD4901C-8AE5-493F-9C03-BDB83D1B1FEF}"/>
              </a:ext>
            </a:extLst>
          </p:cNvPr>
          <p:cNvGrpSpPr/>
          <p:nvPr/>
        </p:nvGrpSpPr>
        <p:grpSpPr>
          <a:xfrm>
            <a:off x="9002177" y="5766801"/>
            <a:ext cx="45719" cy="222161"/>
            <a:chOff x="3178418" y="5503384"/>
            <a:chExt cx="107734" cy="523508"/>
          </a:xfrm>
        </p:grpSpPr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4C4EDD14-A28D-465C-A032-DD41966BE661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직선 화살표 연결선 306">
              <a:extLst>
                <a:ext uri="{FF2B5EF4-FFF2-40B4-BE49-F238E27FC236}">
                  <a16:creationId xmlns:a16="http://schemas.microsoft.com/office/drawing/2014/main" id="{41AACBCF-BD39-4FC9-A36D-433056DBE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EC009BA6-441D-4DD4-8445-EC159F82BD9A}"/>
              </a:ext>
            </a:extLst>
          </p:cNvPr>
          <p:cNvGrpSpPr/>
          <p:nvPr/>
        </p:nvGrpSpPr>
        <p:grpSpPr>
          <a:xfrm>
            <a:off x="9554839" y="5766801"/>
            <a:ext cx="45719" cy="222161"/>
            <a:chOff x="3178418" y="5503384"/>
            <a:chExt cx="107734" cy="523508"/>
          </a:xfrm>
        </p:grpSpPr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BE4CA097-27DA-4CA4-B7F7-92A8064C823D}"/>
                </a:ext>
              </a:extLst>
            </p:cNvPr>
            <p:cNvSpPr/>
            <p:nvPr/>
          </p:nvSpPr>
          <p:spPr>
            <a:xfrm>
              <a:off x="3178418" y="5919158"/>
              <a:ext cx="107734" cy="107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직선 화살표 연결선 309">
              <a:extLst>
                <a:ext uri="{FF2B5EF4-FFF2-40B4-BE49-F238E27FC236}">
                  <a16:creationId xmlns:a16="http://schemas.microsoft.com/office/drawing/2014/main" id="{CAE6F84F-734D-4EF7-ABDC-FEE5C18A54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0" y="5503384"/>
              <a:ext cx="48962" cy="469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5190C984-D45F-498E-8233-DB921806A094}"/>
              </a:ext>
            </a:extLst>
          </p:cNvPr>
          <p:cNvCxnSpPr/>
          <p:nvPr/>
        </p:nvCxnSpPr>
        <p:spPr>
          <a:xfrm flipH="1">
            <a:off x="2144018" y="5710316"/>
            <a:ext cx="870583" cy="13476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6BC3B0D9-F89B-43B2-8884-B15077CE8C0A}"/>
              </a:ext>
            </a:extLst>
          </p:cNvPr>
          <p:cNvCxnSpPr>
            <a:cxnSpLocks/>
          </p:cNvCxnSpPr>
          <p:nvPr/>
        </p:nvCxnSpPr>
        <p:spPr>
          <a:xfrm>
            <a:off x="3413647" y="5723765"/>
            <a:ext cx="1560780" cy="13342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BE583314-E0AB-4CE4-B4BA-BBB457F98C19}"/>
              </a:ext>
            </a:extLst>
          </p:cNvPr>
          <p:cNvCxnSpPr>
            <a:cxnSpLocks/>
          </p:cNvCxnSpPr>
          <p:nvPr/>
        </p:nvCxnSpPr>
        <p:spPr>
          <a:xfrm>
            <a:off x="3632254" y="5745624"/>
            <a:ext cx="1533626" cy="13232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0990E2CD-9B73-42B2-8C1E-FB785A3DA679}"/>
              </a:ext>
            </a:extLst>
          </p:cNvPr>
          <p:cNvCxnSpPr>
            <a:cxnSpLocks/>
          </p:cNvCxnSpPr>
          <p:nvPr/>
        </p:nvCxnSpPr>
        <p:spPr>
          <a:xfrm>
            <a:off x="3985041" y="5730489"/>
            <a:ext cx="4011247" cy="13384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32F20B3D-8473-4C37-A79A-7393C186EB9E}"/>
              </a:ext>
            </a:extLst>
          </p:cNvPr>
          <p:cNvCxnSpPr>
            <a:cxnSpLocks/>
          </p:cNvCxnSpPr>
          <p:nvPr/>
        </p:nvCxnSpPr>
        <p:spPr>
          <a:xfrm>
            <a:off x="4200693" y="5730489"/>
            <a:ext cx="3992928" cy="13339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67C4DA37-3C83-4238-A9D7-3F6FA82666EE}"/>
              </a:ext>
            </a:extLst>
          </p:cNvPr>
          <p:cNvCxnSpPr>
            <a:cxnSpLocks/>
          </p:cNvCxnSpPr>
          <p:nvPr/>
        </p:nvCxnSpPr>
        <p:spPr>
          <a:xfrm>
            <a:off x="4570196" y="5699390"/>
            <a:ext cx="6462569" cy="13530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F02A7470-22D6-4DD5-BB68-C221006E1D3D}"/>
              </a:ext>
            </a:extLst>
          </p:cNvPr>
          <p:cNvSpPr txBox="1"/>
          <p:nvPr/>
        </p:nvSpPr>
        <p:spPr>
          <a:xfrm>
            <a:off x="11450859" y="7923741"/>
            <a:ext cx="17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pixels</a:t>
            </a:r>
          </a:p>
        </p:txBody>
      </p: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B54BCA5F-81CE-4D0E-8061-706983D37350}"/>
              </a:ext>
            </a:extLst>
          </p:cNvPr>
          <p:cNvCxnSpPr>
            <a:endCxn id="22" idx="1"/>
          </p:cNvCxnSpPr>
          <p:nvPr/>
        </p:nvCxnSpPr>
        <p:spPr>
          <a:xfrm>
            <a:off x="1538514" y="5122174"/>
            <a:ext cx="138566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5F0A1D43-9E0E-4467-BC95-8B5DBCF8CBE2}"/>
              </a:ext>
            </a:extLst>
          </p:cNvPr>
          <p:cNvCxnSpPr>
            <a:cxnSpLocks/>
          </p:cNvCxnSpPr>
          <p:nvPr/>
        </p:nvCxnSpPr>
        <p:spPr>
          <a:xfrm>
            <a:off x="9862978" y="5119460"/>
            <a:ext cx="1680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3" name="그림 332">
            <a:extLst>
              <a:ext uri="{FF2B5EF4-FFF2-40B4-BE49-F238E27FC236}">
                <a16:creationId xmlns:a16="http://schemas.microsoft.com/office/drawing/2014/main" id="{38EA436F-3C90-482E-96BA-3696CFEE2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5103" y="-967480"/>
            <a:ext cx="10981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7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C0DD542-FB17-4907-A697-822A23AA9D48}"/>
              </a:ext>
            </a:extLst>
          </p:cNvPr>
          <p:cNvGrpSpPr/>
          <p:nvPr/>
        </p:nvGrpSpPr>
        <p:grpSpPr>
          <a:xfrm>
            <a:off x="0" y="599536"/>
            <a:ext cx="6626457" cy="2550486"/>
            <a:chOff x="0" y="599536"/>
            <a:chExt cx="6626457" cy="2550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89B87D4-63B9-42F7-8510-5A583CA56D42}"/>
                    </a:ext>
                  </a:extLst>
                </p:cNvPr>
                <p:cNvSpPr txBox="1"/>
                <p:nvPr/>
              </p:nvSpPr>
              <p:spPr>
                <a:xfrm>
                  <a:off x="504645" y="599536"/>
                  <a:ext cx="31336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</m:e>
                        </m:func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89B87D4-63B9-42F7-8510-5A583CA5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45" y="599536"/>
                  <a:ext cx="3133614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95188EB3-E13C-4900-A8AA-F87BE932441E}"/>
                    </a:ext>
                  </a:extLst>
                </p:cNvPr>
                <p:cNvSpPr/>
                <p:nvPr/>
              </p:nvSpPr>
              <p:spPr>
                <a:xfrm>
                  <a:off x="3942774" y="1044598"/>
                  <a:ext cx="26836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𝑡𝑒𝑥𝑡𝑢𝑟𝑒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(…)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95188EB3-E13C-4900-A8AA-F87BE93244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774" y="1044598"/>
                  <a:ext cx="268368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929BE1-0C11-42AD-A211-BCF8C003A535}"/>
                    </a:ext>
                  </a:extLst>
                </p:cNvPr>
                <p:cNvSpPr txBox="1"/>
                <p:nvPr/>
              </p:nvSpPr>
              <p:spPr>
                <a:xfrm>
                  <a:off x="504645" y="1743974"/>
                  <a:ext cx="3622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</m:e>
                        </m:func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𝑡𝑒𝑥𝑡𝑢𝑟𝑒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(…)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929BE1-0C11-42AD-A211-BCF8C003A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45" y="1743974"/>
                  <a:ext cx="362227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15" t="-2174" r="-151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연결선: 구부러짐 6">
              <a:extLst>
                <a:ext uri="{FF2B5EF4-FFF2-40B4-BE49-F238E27FC236}">
                  <a16:creationId xmlns:a16="http://schemas.microsoft.com/office/drawing/2014/main" id="{667486F2-7F7C-4177-8FF4-3B2D8F0594FF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3638259" y="738036"/>
              <a:ext cx="1646357" cy="3065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연결선: 구부러짐 7">
              <a:extLst>
                <a:ext uri="{FF2B5EF4-FFF2-40B4-BE49-F238E27FC236}">
                  <a16:creationId xmlns:a16="http://schemas.microsoft.com/office/drawing/2014/main" id="{08DD2394-85CC-4A63-8DCC-C9DBD842645A}"/>
                </a:ext>
              </a:extLst>
            </p:cNvPr>
            <p:cNvCxnSpPr>
              <a:cxnSpLocks/>
              <a:stCxn id="5" idx="2"/>
              <a:endCxn id="6" idx="3"/>
            </p:cNvCxnSpPr>
            <p:nvPr/>
          </p:nvCxnSpPr>
          <p:spPr>
            <a:xfrm rot="5400000">
              <a:off x="4471496" y="1069354"/>
              <a:ext cx="468544" cy="115769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9B80E8A-1A30-4BD5-9B11-F36081B1739E}"/>
                </a:ext>
              </a:extLst>
            </p:cNvPr>
            <p:cNvCxnSpPr>
              <a:cxnSpLocks/>
            </p:cNvCxnSpPr>
            <p:nvPr/>
          </p:nvCxnSpPr>
          <p:spPr>
            <a:xfrm>
              <a:off x="655608" y="2057871"/>
              <a:ext cx="117319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230A64-97BA-475A-AC93-3BD28DF32BF7}"/>
                </a:ext>
              </a:extLst>
            </p:cNvPr>
            <p:cNvSpPr txBox="1"/>
            <p:nvPr/>
          </p:nvSpPr>
          <p:spPr>
            <a:xfrm>
              <a:off x="0" y="2138312"/>
              <a:ext cx="1221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rgbClr val="FF0000"/>
                  </a:solidFill>
                </a:rPr>
                <a:t>diffuseFactor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521B324-4003-441D-BA66-064BB5D43A58}"/>
                </a:ext>
              </a:extLst>
            </p:cNvPr>
            <p:cNvCxnSpPr>
              <a:cxnSpLocks/>
            </p:cNvCxnSpPr>
            <p:nvPr/>
          </p:nvCxnSpPr>
          <p:spPr>
            <a:xfrm>
              <a:off x="655608" y="2138312"/>
              <a:ext cx="141584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F2FD2E-8E6F-4408-9223-E07477F56264}"/>
                </a:ext>
              </a:extLst>
            </p:cNvPr>
            <p:cNvSpPr txBox="1"/>
            <p:nvPr/>
          </p:nvSpPr>
          <p:spPr>
            <a:xfrm>
              <a:off x="1272397" y="2138311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rgbClr val="0000FF"/>
                  </a:solidFill>
                </a:rPr>
                <a:t>lightDiffuse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CED87D2-D2AE-45B7-BCF9-F0FA147ECAA4}"/>
                </a:ext>
              </a:extLst>
            </p:cNvPr>
            <p:cNvCxnSpPr>
              <a:cxnSpLocks/>
            </p:cNvCxnSpPr>
            <p:nvPr/>
          </p:nvCxnSpPr>
          <p:spPr>
            <a:xfrm>
              <a:off x="2385202" y="2057871"/>
              <a:ext cx="253223" cy="0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3C296A-B441-40BE-BDC2-318D4FDB1376}"/>
                </a:ext>
              </a:extLst>
            </p:cNvPr>
            <p:cNvSpPr txBox="1"/>
            <p:nvPr/>
          </p:nvSpPr>
          <p:spPr>
            <a:xfrm>
              <a:off x="2409063" y="2129987"/>
              <a:ext cx="1241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rgbClr val="00FF00"/>
                  </a:solidFill>
                </a:rPr>
                <a:t>lightAmbient</a:t>
              </a:r>
              <a:endParaRPr lang="ko-KR" altLang="en-US" sz="1400" dirty="0">
                <a:solidFill>
                  <a:srgbClr val="00FF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64FE36-A71A-4EB3-88DD-6B478FA14D8D}"/>
                </a:ext>
              </a:extLst>
            </p:cNvPr>
            <p:cNvSpPr txBox="1"/>
            <p:nvPr/>
          </p:nvSpPr>
          <p:spPr>
            <a:xfrm>
              <a:off x="2891780" y="2626802"/>
              <a:ext cx="3734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/>
                <a:t>lightDiffuse</a:t>
              </a:r>
              <a:r>
                <a:rPr lang="en-US" altLang="ko-KR" sz="1400" dirty="0"/>
                <a:t> = </a:t>
              </a:r>
              <a:r>
                <a:rPr lang="en-US" altLang="ko-KR" sz="1400" b="1" dirty="0" err="1">
                  <a:solidFill>
                    <a:schemeClr val="accent2"/>
                  </a:solidFill>
                </a:rPr>
                <a:t>lightColor</a:t>
              </a:r>
              <a:r>
                <a:rPr lang="en-US" altLang="ko-KR" sz="1400" dirty="0"/>
                <a:t> * </a:t>
              </a:r>
              <a:r>
                <a:rPr lang="en-US" altLang="ko-KR" sz="1400" dirty="0" err="1"/>
                <a:t>diffuseIntensity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/>
                <a:t>lightAmbient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=</a:t>
              </a:r>
              <a:r>
                <a:rPr lang="ko-KR" altLang="en-US" sz="1400" dirty="0"/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</a:rPr>
                <a:t>lightColor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*</a:t>
              </a:r>
              <a:r>
                <a:rPr lang="ko-KR" altLang="en-US" sz="1400" dirty="0"/>
                <a:t> </a:t>
              </a:r>
              <a:r>
                <a:rPr lang="en-US" altLang="ko-KR" sz="1400" dirty="0" err="1"/>
                <a:t>ambientIntensity</a:t>
              </a:r>
              <a:endParaRPr lang="ko-KR" altLang="en-US" sz="1400" dirty="0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6E7E15C-FCEF-4B1B-B4D9-1A1132729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3849" y="3755851"/>
            <a:ext cx="6645216" cy="26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1060</Words>
  <Application>Microsoft Office PowerPoint</Application>
  <PresentationFormat>와이드스크린</PresentationFormat>
  <Paragraphs>254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김형기</dc:creator>
  <cp:lastModifiedBy> </cp:lastModifiedBy>
  <cp:revision>28</cp:revision>
  <dcterms:created xsi:type="dcterms:W3CDTF">2024-06-25T09:28:11Z</dcterms:created>
  <dcterms:modified xsi:type="dcterms:W3CDTF">2024-07-21T07:51:52Z</dcterms:modified>
</cp:coreProperties>
</file>