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>
        <p:scale>
          <a:sx n="50" d="100"/>
          <a:sy n="50" d="100"/>
        </p:scale>
        <p:origin x="165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96F66-AEFC-4144-A00E-A5DCEF710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E981A8-179F-4F2A-B6C3-596176464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B9414-4541-4CDF-A105-084FE32C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64334-0CBC-47E6-A434-55BD4437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8F522-273F-4DFC-B230-C26CB03B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7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7B891-741A-4366-96B3-A7E98929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2CFC9-2342-4970-850B-FC39E2C4A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99E4D-8ED8-4D0D-A83D-058134BD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DCDAC-DCF9-40B6-BA6F-97B3A5E8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FD53B-D58F-47B5-A2C4-BBAD2C8C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7E0C60-AEF2-4E1A-BAE4-A9FFECA40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D76FA-9212-4A33-BAA2-89C03E118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9FBB0-90B4-47B9-AF3F-E68977BB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1F975-C2EB-4708-8C4D-08189C61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89461-CE00-4AF3-80EE-DD87D57F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89C8E-1E62-4626-B70C-25B83795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792AB-7E1C-4A14-B7EF-1716A8888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1BC0D-1AF6-4581-9F61-3CD74EB8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394F5-CAD4-483F-8C89-B9157105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62E3C-B09C-40B5-9F07-EA1117D4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1EE70-ACDF-4746-A98F-8AEF6211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62885-0AC7-443B-945F-AF23ECD4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BAD61-9692-40DB-914F-23735EB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2B908-EFA7-4D58-B029-22993A36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4D831-FE2C-4FB8-B05B-6CDD05A6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D9E3C-1193-42FA-889E-5503B360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87843-7D5D-4FF3-8ABF-4A8B48D83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935D6-105F-4C65-B377-D16FB5AC0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2F712-9F05-4DC3-8EC1-1AD64D26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1E377-F3AE-4424-87F3-9E5DA201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714391-CA62-4E13-BCEC-658013A4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124FE-9533-41A8-A78D-C4DD02CD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BBDFB-BC23-4327-87F6-0BEF742A2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32D1F3-BA95-42E1-81E9-074DD2ADD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7EAC67-0D58-4B42-A4D7-B77BB42C5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5C7F2B-FB77-4BCE-9308-A279B4813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31CC9B-7D0E-4957-A03A-A7788D05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1861F-C91C-4838-B5DA-4C7DB4E6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3910BB-F877-4C32-9F9D-96B6681F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4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6144A-3012-496D-A20D-0ECB53C1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40B50C-B6AA-4A7E-A260-B19E2F46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873B0-BA3B-48C4-92CC-A19CC7D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BE469D-B6B1-4CFA-95BB-23A5B478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7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CC4D36-30B8-47AB-9808-8A17FAC1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306369-7DE7-4E53-AA66-DEEE844C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53E041-257B-4717-ACC0-D39C6804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BAB3A-A3F7-4356-8239-52108FC6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8966E-F131-406E-A909-C5BF5E70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2838D-0605-4740-B201-C4E88D58B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B9565F-E2CF-47B8-B23E-10C1C639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2317E8-7CF3-4D79-BEC6-1F549353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8FDB2C-8B60-4CAC-90F5-25784685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79B28-7014-4910-8747-C9959613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41616-E21F-4290-9887-45BF6C5F5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506E3-8916-47B6-8E98-D677C84B5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1847F-0085-4C6A-95BB-01CCC57F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36919-87CD-44BE-9D11-33F82E8C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25FD6-9678-4840-ADA8-94A9B67B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0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7A5E6E-2A02-4114-80E2-83C8B82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3C23A3-92B0-4624-ACA6-572C4236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AF820-2830-4C44-A27D-B59274F10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9601-7AAA-4ADB-9403-46F6CC5497E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2F64E-F954-4131-A9F1-4F77952B9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CB86A-B676-4B99-9A97-97C115644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4FFA49-BB4C-48CA-83F9-42B80C3AE083}"/>
              </a:ext>
            </a:extLst>
          </p:cNvPr>
          <p:cNvSpPr/>
          <p:nvPr/>
        </p:nvSpPr>
        <p:spPr>
          <a:xfrm>
            <a:off x="887240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70A00-F08D-4124-B186-4D16F07448C2}"/>
              </a:ext>
            </a:extLst>
          </p:cNvPr>
          <p:cNvSpPr txBox="1"/>
          <p:nvPr/>
        </p:nvSpPr>
        <p:spPr>
          <a:xfrm>
            <a:off x="2965455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F4E4A0-AFA2-4807-8001-12D8DA605D0B}"/>
              </a:ext>
            </a:extLst>
          </p:cNvPr>
          <p:cNvSpPr/>
          <p:nvPr/>
        </p:nvSpPr>
        <p:spPr>
          <a:xfrm>
            <a:off x="1136655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EF0D0-F1B2-4E33-A2D7-9241EA69EE26}"/>
              </a:ext>
            </a:extLst>
          </p:cNvPr>
          <p:cNvSpPr txBox="1"/>
          <p:nvPr/>
        </p:nvSpPr>
        <p:spPr>
          <a:xfrm>
            <a:off x="1319718" y="1692998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E4C648-E423-45C7-8D6F-7397A0106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27266"/>
              </p:ext>
            </p:extLst>
          </p:nvPr>
        </p:nvGraphicFramePr>
        <p:xfrm>
          <a:off x="1263848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A3F021-9F4E-49D4-80DE-F0B341573FAB}"/>
              </a:ext>
            </a:extLst>
          </p:cNvPr>
          <p:cNvSpPr/>
          <p:nvPr/>
        </p:nvSpPr>
        <p:spPr>
          <a:xfrm>
            <a:off x="3475513" y="1692998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5B5074-C49E-4F19-A1B9-41BF8AFBCA69}"/>
              </a:ext>
            </a:extLst>
          </p:cNvPr>
          <p:cNvSpPr/>
          <p:nvPr/>
        </p:nvSpPr>
        <p:spPr>
          <a:xfrm>
            <a:off x="3475513" y="2213572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A78320-97B9-4D2A-B9A4-779A60509015}"/>
              </a:ext>
            </a:extLst>
          </p:cNvPr>
          <p:cNvSpPr/>
          <p:nvPr/>
        </p:nvSpPr>
        <p:spPr>
          <a:xfrm>
            <a:off x="3475513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C18D392-D959-4B29-BC49-0B16AD2B9FE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874475" y="1892174"/>
            <a:ext cx="601038" cy="12212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5D1277-A0C5-4A4C-BB52-09F6A6B295B0}"/>
              </a:ext>
            </a:extLst>
          </p:cNvPr>
          <p:cNvSpPr/>
          <p:nvPr/>
        </p:nvSpPr>
        <p:spPr>
          <a:xfrm>
            <a:off x="1263848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7BA231-9F31-47D0-8819-15A26E1A9E02}"/>
              </a:ext>
            </a:extLst>
          </p:cNvPr>
          <p:cNvSpPr/>
          <p:nvPr/>
        </p:nvSpPr>
        <p:spPr>
          <a:xfrm>
            <a:off x="6551691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B1EA0-0108-4FD7-B5A3-89A54DBF7FEA}"/>
              </a:ext>
            </a:extLst>
          </p:cNvPr>
          <p:cNvSpPr txBox="1"/>
          <p:nvPr/>
        </p:nvSpPr>
        <p:spPr>
          <a:xfrm>
            <a:off x="8629906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FBD8D5-2B47-485E-9960-91989C758BCF}"/>
              </a:ext>
            </a:extLst>
          </p:cNvPr>
          <p:cNvSpPr/>
          <p:nvPr/>
        </p:nvSpPr>
        <p:spPr>
          <a:xfrm>
            <a:off x="6801106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B0A1E15-2ADC-4DA6-9CD6-C315FB69D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039725"/>
              </p:ext>
            </p:extLst>
          </p:nvPr>
        </p:nvGraphicFramePr>
        <p:xfrm>
          <a:off x="6928299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131BBF-D965-47E1-84E9-54C6DA87538A}"/>
              </a:ext>
            </a:extLst>
          </p:cNvPr>
          <p:cNvSpPr/>
          <p:nvPr/>
        </p:nvSpPr>
        <p:spPr>
          <a:xfrm>
            <a:off x="9139964" y="1692998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52DE9E4-6C93-4D0D-A3FD-1F3CC8976751}"/>
              </a:ext>
            </a:extLst>
          </p:cNvPr>
          <p:cNvSpPr/>
          <p:nvPr/>
        </p:nvSpPr>
        <p:spPr>
          <a:xfrm>
            <a:off x="9139964" y="2213572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AB6642-372F-4AC5-9CC6-8D1A003D66D0}"/>
              </a:ext>
            </a:extLst>
          </p:cNvPr>
          <p:cNvSpPr/>
          <p:nvPr/>
        </p:nvSpPr>
        <p:spPr>
          <a:xfrm>
            <a:off x="9139964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492F0D-CFDC-4FC3-BF0F-7DA631B2502D}"/>
              </a:ext>
            </a:extLst>
          </p:cNvPr>
          <p:cNvSpPr/>
          <p:nvPr/>
        </p:nvSpPr>
        <p:spPr>
          <a:xfrm>
            <a:off x="6928299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870198EA-99C1-498A-BF65-A58EE89E86C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 flipV="1">
            <a:off x="8538926" y="2412748"/>
            <a:ext cx="601038" cy="7016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EDF92A7C-D0BD-47FD-8130-15192998A509}"/>
              </a:ext>
            </a:extLst>
          </p:cNvPr>
          <p:cNvSpPr/>
          <p:nvPr/>
        </p:nvSpPr>
        <p:spPr>
          <a:xfrm>
            <a:off x="5882851" y="2396672"/>
            <a:ext cx="415349" cy="4305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97C4A-3A10-4F5C-83FB-C1EA36B8DD0E}"/>
              </a:ext>
            </a:extLst>
          </p:cNvPr>
          <p:cNvSpPr txBox="1"/>
          <p:nvPr/>
        </p:nvSpPr>
        <p:spPr>
          <a:xfrm>
            <a:off x="3865760" y="4716904"/>
            <a:ext cx="403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glBindBuffer</a:t>
            </a:r>
            <a:r>
              <a:rPr lang="en-US" dirty="0"/>
              <a:t>(GL_ARRAY_BUFFER, 2) </a:t>
            </a:r>
            <a:r>
              <a:rPr lang="ko-KR" altLang="en-US" dirty="0"/>
              <a:t>호출</a:t>
            </a:r>
            <a:endParaRPr 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6862DC1-C224-4CA7-8F8C-754847AA27D8}"/>
              </a:ext>
            </a:extLst>
          </p:cNvPr>
          <p:cNvCxnSpPr>
            <a:stCxn id="4" idx="2"/>
            <a:endCxn id="34" idx="1"/>
          </p:cNvCxnSpPr>
          <p:nvPr/>
        </p:nvCxnSpPr>
        <p:spPr>
          <a:xfrm rot="16200000" flipH="1">
            <a:off x="3295867" y="4331677"/>
            <a:ext cx="537800" cy="6019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6E67009D-61B0-48A2-A893-B1A3FDA3DE82}"/>
              </a:ext>
            </a:extLst>
          </p:cNvPr>
          <p:cNvCxnSpPr>
            <a:cxnSpLocks/>
            <a:stCxn id="34" idx="3"/>
            <a:endCxn id="18" idx="2"/>
          </p:cNvCxnSpPr>
          <p:nvPr/>
        </p:nvCxnSpPr>
        <p:spPr>
          <a:xfrm flipV="1">
            <a:off x="7899941" y="4363770"/>
            <a:ext cx="1028285" cy="5378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DA9C3E-ECA0-4362-A208-297E94A00733}"/>
              </a:ext>
            </a:extLst>
          </p:cNvPr>
          <p:cNvSpPr txBox="1"/>
          <p:nvPr/>
        </p:nvSpPr>
        <p:spPr>
          <a:xfrm>
            <a:off x="6974590" y="1686912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699F51-D0E6-45E4-B435-459CBB32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93" y="6150948"/>
            <a:ext cx="10425064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3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4FFA49-BB4C-48CA-83F9-42B80C3AE083}"/>
              </a:ext>
            </a:extLst>
          </p:cNvPr>
          <p:cNvSpPr/>
          <p:nvPr/>
        </p:nvSpPr>
        <p:spPr>
          <a:xfrm>
            <a:off x="887240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70A00-F08D-4124-B186-4D16F07448C2}"/>
              </a:ext>
            </a:extLst>
          </p:cNvPr>
          <p:cNvSpPr txBox="1"/>
          <p:nvPr/>
        </p:nvSpPr>
        <p:spPr>
          <a:xfrm>
            <a:off x="2965455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F4E4A0-AFA2-4807-8001-12D8DA605D0B}"/>
              </a:ext>
            </a:extLst>
          </p:cNvPr>
          <p:cNvSpPr/>
          <p:nvPr/>
        </p:nvSpPr>
        <p:spPr>
          <a:xfrm>
            <a:off x="1136655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E4C648-E423-45C7-8D6F-7397A0106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24913"/>
              </p:ext>
            </p:extLst>
          </p:nvPr>
        </p:nvGraphicFramePr>
        <p:xfrm>
          <a:off x="1263848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A3F021-9F4E-49D4-80DE-F0B341573FAB}"/>
              </a:ext>
            </a:extLst>
          </p:cNvPr>
          <p:cNvSpPr/>
          <p:nvPr/>
        </p:nvSpPr>
        <p:spPr>
          <a:xfrm>
            <a:off x="3475513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5B5074-C49E-4F19-A1B9-41BF8AFBCA69}"/>
              </a:ext>
            </a:extLst>
          </p:cNvPr>
          <p:cNvSpPr/>
          <p:nvPr/>
        </p:nvSpPr>
        <p:spPr>
          <a:xfrm>
            <a:off x="3475513" y="325472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A78320-97B9-4D2A-B9A4-779A60509015}"/>
              </a:ext>
            </a:extLst>
          </p:cNvPr>
          <p:cNvSpPr/>
          <p:nvPr/>
        </p:nvSpPr>
        <p:spPr>
          <a:xfrm>
            <a:off x="3475513" y="3775294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C18D392-D959-4B29-BC49-0B16AD2B9FE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874475" y="2933322"/>
            <a:ext cx="601038" cy="180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5D1277-A0C5-4A4C-BB52-09F6A6B295B0}"/>
              </a:ext>
            </a:extLst>
          </p:cNvPr>
          <p:cNvSpPr/>
          <p:nvPr/>
        </p:nvSpPr>
        <p:spPr>
          <a:xfrm>
            <a:off x="1263848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97C4A-3A10-4F5C-83FB-C1EA36B8DD0E}"/>
              </a:ext>
            </a:extLst>
          </p:cNvPr>
          <p:cNvSpPr txBox="1"/>
          <p:nvPr/>
        </p:nvSpPr>
        <p:spPr>
          <a:xfrm>
            <a:off x="2223200" y="4860826"/>
            <a:ext cx="208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glDrawArrays</a:t>
            </a:r>
            <a:r>
              <a:rPr lang="en-US" dirty="0"/>
              <a:t>() </a:t>
            </a:r>
            <a:r>
              <a:rPr lang="ko-KR" altLang="en-US" dirty="0"/>
              <a:t>호출</a:t>
            </a:r>
            <a:endParaRPr 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CC98771-1411-4474-8BC2-5F05C387455C}"/>
              </a:ext>
            </a:extLst>
          </p:cNvPr>
          <p:cNvSpPr/>
          <p:nvPr/>
        </p:nvSpPr>
        <p:spPr>
          <a:xfrm>
            <a:off x="3475513" y="1383369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1)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F506637-0085-40A5-B223-A3B778189309}"/>
              </a:ext>
            </a:extLst>
          </p:cNvPr>
          <p:cNvSpPr/>
          <p:nvPr/>
        </p:nvSpPr>
        <p:spPr>
          <a:xfrm>
            <a:off x="3475513" y="188126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2)</a:t>
            </a: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6BE2A26B-CDF0-4493-8E88-C2A4785ED5D5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 flipV="1">
            <a:off x="2872591" y="1582545"/>
            <a:ext cx="602922" cy="1157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BB6497-2365-488A-A751-0DEAA34B85A9}"/>
              </a:ext>
            </a:extLst>
          </p:cNvPr>
          <p:cNvSpPr/>
          <p:nvPr/>
        </p:nvSpPr>
        <p:spPr>
          <a:xfrm>
            <a:off x="1261964" y="2559386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22D2C996-367F-4F27-993F-9D5361233EDF}"/>
              </a:ext>
            </a:extLst>
          </p:cNvPr>
          <p:cNvSpPr/>
          <p:nvPr/>
        </p:nvSpPr>
        <p:spPr>
          <a:xfrm>
            <a:off x="3098770" y="4495096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FE4234EB-7DF6-43F0-B082-7152BF1D89BB}"/>
              </a:ext>
            </a:extLst>
          </p:cNvPr>
          <p:cNvSpPr/>
          <p:nvPr/>
        </p:nvSpPr>
        <p:spPr>
          <a:xfrm>
            <a:off x="3098770" y="5339734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500D2E-BBE5-440C-A73E-0C83CD457688}"/>
              </a:ext>
            </a:extLst>
          </p:cNvPr>
          <p:cNvSpPr/>
          <p:nvPr/>
        </p:nvSpPr>
        <p:spPr>
          <a:xfrm>
            <a:off x="2716040" y="5770658"/>
            <a:ext cx="1018965" cy="803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3D4A318-F379-481D-A182-EE5D29408303}"/>
              </a:ext>
            </a:extLst>
          </p:cNvPr>
          <p:cNvSpPr/>
          <p:nvPr/>
        </p:nvSpPr>
        <p:spPr>
          <a:xfrm>
            <a:off x="2942376" y="5912319"/>
            <a:ext cx="566292" cy="5205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B7A6D-BA21-4673-88A9-5B2354B76D0C}"/>
              </a:ext>
            </a:extLst>
          </p:cNvPr>
          <p:cNvSpPr txBox="1"/>
          <p:nvPr/>
        </p:nvSpPr>
        <p:spPr>
          <a:xfrm>
            <a:off x="1261964" y="6673334"/>
            <a:ext cx="410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Program(Id:1)</a:t>
            </a:r>
            <a:r>
              <a:rPr lang="ko-KR" altLang="en-US" dirty="0"/>
              <a:t> </a:t>
            </a:r>
            <a:r>
              <a:rPr lang="en-US" altLang="ko-KR" dirty="0"/>
              <a:t>Buffer(Id:1)</a:t>
            </a:r>
            <a:r>
              <a:rPr lang="ko-KR" altLang="en-US" dirty="0"/>
              <a:t>로 그린 삼각형</a:t>
            </a:r>
            <a:endParaRPr 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13F4C93-0F41-43C9-A911-02B4C8B02E26}"/>
              </a:ext>
            </a:extLst>
          </p:cNvPr>
          <p:cNvSpPr/>
          <p:nvPr/>
        </p:nvSpPr>
        <p:spPr>
          <a:xfrm>
            <a:off x="6559365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B06FD5-430A-40A8-83E3-A098355E7FC3}"/>
              </a:ext>
            </a:extLst>
          </p:cNvPr>
          <p:cNvSpPr txBox="1"/>
          <p:nvPr/>
        </p:nvSpPr>
        <p:spPr>
          <a:xfrm>
            <a:off x="8637580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64C422-D4A5-467D-A7AB-DDB9CE080FFF}"/>
              </a:ext>
            </a:extLst>
          </p:cNvPr>
          <p:cNvSpPr/>
          <p:nvPr/>
        </p:nvSpPr>
        <p:spPr>
          <a:xfrm>
            <a:off x="6808780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43276F6A-F768-4D25-8D43-15F1182D4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40621"/>
              </p:ext>
            </p:extLst>
          </p:nvPr>
        </p:nvGraphicFramePr>
        <p:xfrm>
          <a:off x="6935973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289B282-D180-4A75-94ED-75B4D6F5B7CF}"/>
              </a:ext>
            </a:extLst>
          </p:cNvPr>
          <p:cNvSpPr/>
          <p:nvPr/>
        </p:nvSpPr>
        <p:spPr>
          <a:xfrm>
            <a:off x="9147638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A37F111-8AE0-48C3-9733-60152125BF4F}"/>
              </a:ext>
            </a:extLst>
          </p:cNvPr>
          <p:cNvSpPr/>
          <p:nvPr/>
        </p:nvSpPr>
        <p:spPr>
          <a:xfrm>
            <a:off x="9147638" y="325472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D454C8F-6C7B-4A70-9620-3CCAE52F3F6E}"/>
              </a:ext>
            </a:extLst>
          </p:cNvPr>
          <p:cNvSpPr/>
          <p:nvPr/>
        </p:nvSpPr>
        <p:spPr>
          <a:xfrm>
            <a:off x="9147638" y="3775294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9DC818C6-2EF6-42CC-B895-75C31072CD31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8546600" y="3113462"/>
            <a:ext cx="601038" cy="3404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3021B8-594B-4980-B157-BFC8DE2CA99A}"/>
              </a:ext>
            </a:extLst>
          </p:cNvPr>
          <p:cNvSpPr/>
          <p:nvPr/>
        </p:nvSpPr>
        <p:spPr>
          <a:xfrm>
            <a:off x="6935973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702109B-8EE1-456E-A207-4B6B4120E830}"/>
              </a:ext>
            </a:extLst>
          </p:cNvPr>
          <p:cNvSpPr/>
          <p:nvPr/>
        </p:nvSpPr>
        <p:spPr>
          <a:xfrm>
            <a:off x="9147638" y="1383369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1)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25152DE-2B85-4792-8D32-1245EE77D019}"/>
              </a:ext>
            </a:extLst>
          </p:cNvPr>
          <p:cNvSpPr/>
          <p:nvPr/>
        </p:nvSpPr>
        <p:spPr>
          <a:xfrm>
            <a:off x="9147638" y="188126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2)</a:t>
            </a: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AC3E285D-C3C6-47F0-BC68-89565DC9B8BB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 flipV="1">
            <a:off x="8544716" y="2080436"/>
            <a:ext cx="602922" cy="6600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39C4FFF-A37B-488A-8967-8B97F347DBF3}"/>
              </a:ext>
            </a:extLst>
          </p:cNvPr>
          <p:cNvSpPr/>
          <p:nvPr/>
        </p:nvSpPr>
        <p:spPr>
          <a:xfrm>
            <a:off x="6934089" y="2559386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949E91-6E6F-4E15-BEF6-E9B6D7E8930B}"/>
              </a:ext>
            </a:extLst>
          </p:cNvPr>
          <p:cNvSpPr txBox="1"/>
          <p:nvPr/>
        </p:nvSpPr>
        <p:spPr>
          <a:xfrm>
            <a:off x="4146418" y="82379"/>
            <a:ext cx="351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glBindBuffer</a:t>
            </a:r>
            <a:r>
              <a:rPr lang="en-US" dirty="0"/>
              <a:t>(GL_ARRAY_BUFFER, 2)</a:t>
            </a:r>
          </a:p>
          <a:p>
            <a:r>
              <a:rPr lang="en-US" dirty="0" err="1"/>
              <a:t>glUserProgram</a:t>
            </a:r>
            <a:r>
              <a:rPr lang="en-US" dirty="0"/>
              <a:t>(2)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2F9B3CD2-F1CF-4334-A239-C906EEC2DAB6}"/>
              </a:ext>
            </a:extLst>
          </p:cNvPr>
          <p:cNvCxnSpPr>
            <a:cxnSpLocks/>
            <a:stCxn id="5" idx="0"/>
            <a:endCxn id="56" idx="1"/>
          </p:cNvCxnSpPr>
          <p:nvPr/>
        </p:nvCxnSpPr>
        <p:spPr>
          <a:xfrm rot="5400000" flipH="1" flipV="1">
            <a:off x="3477829" y="191490"/>
            <a:ext cx="454534" cy="882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20202F1E-A459-4D3F-BFB5-8A54D318CFE5}"/>
              </a:ext>
            </a:extLst>
          </p:cNvPr>
          <p:cNvCxnSpPr>
            <a:cxnSpLocks/>
            <a:stCxn id="56" idx="3"/>
            <a:endCxn id="41" idx="0"/>
          </p:cNvCxnSpPr>
          <p:nvPr/>
        </p:nvCxnSpPr>
        <p:spPr>
          <a:xfrm>
            <a:off x="7666036" y="405545"/>
            <a:ext cx="1269863" cy="4545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3C0711B-C272-4061-AD0A-30D48C458E06}"/>
              </a:ext>
            </a:extLst>
          </p:cNvPr>
          <p:cNvSpPr txBox="1"/>
          <p:nvPr/>
        </p:nvSpPr>
        <p:spPr>
          <a:xfrm>
            <a:off x="8018411" y="4845434"/>
            <a:ext cx="208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glDrawArrays</a:t>
            </a:r>
            <a:r>
              <a:rPr lang="en-US" dirty="0"/>
              <a:t>() </a:t>
            </a:r>
            <a:r>
              <a:rPr lang="ko-KR" altLang="en-US" dirty="0"/>
              <a:t>호출</a:t>
            </a:r>
            <a:endParaRPr lang="en-US" dirty="0"/>
          </a:p>
        </p:txBody>
      </p:sp>
      <p:sp>
        <p:nvSpPr>
          <p:cNvPr id="64" name="화살표: 아래쪽 63">
            <a:extLst>
              <a:ext uri="{FF2B5EF4-FFF2-40B4-BE49-F238E27FC236}">
                <a16:creationId xmlns:a16="http://schemas.microsoft.com/office/drawing/2014/main" id="{A2EAEF80-545D-4213-83F7-D4D34337EEB3}"/>
              </a:ext>
            </a:extLst>
          </p:cNvPr>
          <p:cNvSpPr/>
          <p:nvPr/>
        </p:nvSpPr>
        <p:spPr>
          <a:xfrm>
            <a:off x="8893981" y="4479704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EA6D7203-46A5-48C0-A20F-A41A83ABF081}"/>
              </a:ext>
            </a:extLst>
          </p:cNvPr>
          <p:cNvSpPr/>
          <p:nvPr/>
        </p:nvSpPr>
        <p:spPr>
          <a:xfrm>
            <a:off x="8893981" y="5324342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6D355A9-C947-4148-8CAB-C9729DD86BA8}"/>
              </a:ext>
            </a:extLst>
          </p:cNvPr>
          <p:cNvSpPr/>
          <p:nvPr/>
        </p:nvSpPr>
        <p:spPr>
          <a:xfrm>
            <a:off x="8511251" y="5755266"/>
            <a:ext cx="1018965" cy="803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E662F47D-CF5B-4C12-A0A1-5EFFB191AD44}"/>
              </a:ext>
            </a:extLst>
          </p:cNvPr>
          <p:cNvSpPr/>
          <p:nvPr/>
        </p:nvSpPr>
        <p:spPr>
          <a:xfrm>
            <a:off x="8737587" y="5896927"/>
            <a:ext cx="198312" cy="52057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E37D2F-A87C-4A9F-B98A-44D51F202644}"/>
              </a:ext>
            </a:extLst>
          </p:cNvPr>
          <p:cNvSpPr txBox="1"/>
          <p:nvPr/>
        </p:nvSpPr>
        <p:spPr>
          <a:xfrm>
            <a:off x="6979953" y="6668739"/>
            <a:ext cx="415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Program(Id:2), </a:t>
            </a:r>
            <a:r>
              <a:rPr lang="en-US" altLang="ko-KR" dirty="0"/>
              <a:t>Buffer(Id:2)</a:t>
            </a:r>
            <a:r>
              <a:rPr lang="ko-KR" altLang="en-US" dirty="0"/>
              <a:t>로 그린 삼각형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FB70E7-8228-4C79-93E1-8E47CD906695}"/>
              </a:ext>
            </a:extLst>
          </p:cNvPr>
          <p:cNvSpPr txBox="1"/>
          <p:nvPr/>
        </p:nvSpPr>
        <p:spPr>
          <a:xfrm>
            <a:off x="1319718" y="1692998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A9E32-3A46-4E5B-90A5-62499FBE1291}"/>
              </a:ext>
            </a:extLst>
          </p:cNvPr>
          <p:cNvSpPr txBox="1"/>
          <p:nvPr/>
        </p:nvSpPr>
        <p:spPr>
          <a:xfrm>
            <a:off x="6974590" y="1686912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B68C6F7B-D88E-4E31-9BD7-083E2955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50" y="7535127"/>
            <a:ext cx="10095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4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5D986A-9964-4ECA-B78A-9DF90B71F6D5}"/>
              </a:ext>
            </a:extLst>
          </p:cNvPr>
          <p:cNvSpPr/>
          <p:nvPr/>
        </p:nvSpPr>
        <p:spPr>
          <a:xfrm>
            <a:off x="3238501" y="63500"/>
            <a:ext cx="8829674" cy="66553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21E1C0-FC81-4D2B-B352-18AE15D7B9D9}"/>
              </a:ext>
            </a:extLst>
          </p:cNvPr>
          <p:cNvSpPr/>
          <p:nvPr/>
        </p:nvSpPr>
        <p:spPr>
          <a:xfrm>
            <a:off x="-2436700" y="221555"/>
            <a:ext cx="3429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layout(location = 0) in vec4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ECB374-C1B1-453B-A1D6-E7697E95B350}"/>
              </a:ext>
            </a:extLst>
          </p:cNvPr>
          <p:cNvSpPr/>
          <p:nvPr/>
        </p:nvSpPr>
        <p:spPr>
          <a:xfrm>
            <a:off x="5085550" y="139184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[-0.5f, -0.5f, 0.0f, 0.5f, 0.5f, -0.5f]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80C426-503A-4FE0-850E-64550886D80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647309" y="508516"/>
            <a:ext cx="0" cy="241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9670DD-78AB-4E2F-822F-88B0D49E65A8}"/>
              </a:ext>
            </a:extLst>
          </p:cNvPr>
          <p:cNvSpPr/>
          <p:nvPr/>
        </p:nvSpPr>
        <p:spPr>
          <a:xfrm>
            <a:off x="6423793" y="750237"/>
            <a:ext cx="2447032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glVertexAttribPointer</a:t>
            </a:r>
            <a:r>
              <a:rPr lang="en-US" dirty="0"/>
              <a:t>()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659F5C-186D-40A0-A63F-ACC421097198}"/>
              </a:ext>
            </a:extLst>
          </p:cNvPr>
          <p:cNvSpPr/>
          <p:nvPr/>
        </p:nvSpPr>
        <p:spPr>
          <a:xfrm>
            <a:off x="3774163" y="1434584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(-0.5f, -0.5f)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08EF3C-FC05-4CD5-8615-45A601304633}"/>
              </a:ext>
            </a:extLst>
          </p:cNvPr>
          <p:cNvSpPr/>
          <p:nvPr/>
        </p:nvSpPr>
        <p:spPr>
          <a:xfrm>
            <a:off x="6795152" y="143458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(0.0f, 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3E79C5-0D30-4BC2-954A-808D057526E6}"/>
              </a:ext>
            </a:extLst>
          </p:cNvPr>
          <p:cNvSpPr/>
          <p:nvPr/>
        </p:nvSpPr>
        <p:spPr>
          <a:xfrm>
            <a:off x="9642167" y="143458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(0.5f, -0.5f)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6E9CA42-F91F-45F1-AF70-35FB3A098C8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6039029" y="-173696"/>
            <a:ext cx="322208" cy="28943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3ED8C3F-A9D2-4921-B5DC-F60344899EB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5400000">
            <a:off x="7486205" y="1273480"/>
            <a:ext cx="32220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0D41A04-3C9D-4F9B-8E94-AA81AD275093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8941371" y="-181687"/>
            <a:ext cx="322208" cy="29103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224B74-B1A9-4E1C-AFA0-631961D2D6E7}"/>
              </a:ext>
            </a:extLst>
          </p:cNvPr>
          <p:cNvSpPr txBox="1"/>
          <p:nvPr/>
        </p:nvSpPr>
        <p:spPr>
          <a:xfrm>
            <a:off x="-722200" y="182854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pic>
        <p:nvPicPr>
          <p:cNvPr id="102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27227CAF-AF0E-4F8A-95A5-3D451B3FE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4274458" y="2566511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C1E0BC9D-232F-4BB7-8A39-80643D453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7294257" y="2566510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C79EF2DE-CD95-4494-B75F-3E16A6C05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10314056" y="2566509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770EB3-691C-4B3B-B695-76DC32F71B09}"/>
              </a:ext>
            </a:extLst>
          </p:cNvPr>
          <p:cNvSpPr/>
          <p:nvPr/>
        </p:nvSpPr>
        <p:spPr>
          <a:xfrm>
            <a:off x="3325118" y="2912168"/>
            <a:ext cx="28237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(-0.5,-0.5,0,0)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A180E0-ECA5-4990-8CDB-61B3113AA797}"/>
              </a:ext>
            </a:extLst>
          </p:cNvPr>
          <p:cNvSpPr/>
          <p:nvPr/>
        </p:nvSpPr>
        <p:spPr>
          <a:xfrm>
            <a:off x="6235451" y="2912167"/>
            <a:ext cx="28237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(0.0,0.5,0,0)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282A19-1CFD-4AD4-854A-219D69AA17B1}"/>
              </a:ext>
            </a:extLst>
          </p:cNvPr>
          <p:cNvSpPr/>
          <p:nvPr/>
        </p:nvSpPr>
        <p:spPr>
          <a:xfrm>
            <a:off x="9145784" y="2912167"/>
            <a:ext cx="28237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(0.5,-0.5,0,0)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A31071-E237-4830-836A-5C5C9565DAFA}"/>
              </a:ext>
            </a:extLst>
          </p:cNvPr>
          <p:cNvSpPr txBox="1"/>
          <p:nvPr/>
        </p:nvSpPr>
        <p:spPr>
          <a:xfrm>
            <a:off x="1657372" y="3327665"/>
            <a:ext cx="14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Shader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2CA381-55DD-448B-A27C-1DA97CE0A8A4}"/>
              </a:ext>
            </a:extLst>
          </p:cNvPr>
          <p:cNvSpPr txBox="1"/>
          <p:nvPr/>
        </p:nvSpPr>
        <p:spPr>
          <a:xfrm>
            <a:off x="1361457" y="6008060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 Shader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40C715-4844-4D28-A08F-746D6545DEC2}"/>
              </a:ext>
            </a:extLst>
          </p:cNvPr>
          <p:cNvSpPr/>
          <p:nvPr/>
        </p:nvSpPr>
        <p:spPr>
          <a:xfrm>
            <a:off x="4105275" y="4949346"/>
            <a:ext cx="6914885" cy="34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Rasterize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55A2FBB-E141-48CE-BAFA-D4A11FB76273}"/>
              </a:ext>
            </a:extLst>
          </p:cNvPr>
          <p:cNvGrpSpPr/>
          <p:nvPr/>
        </p:nvGrpSpPr>
        <p:grpSpPr>
          <a:xfrm>
            <a:off x="4195701" y="5453052"/>
            <a:ext cx="403225" cy="1009678"/>
            <a:chOff x="4049033" y="5453052"/>
            <a:chExt cx="403225" cy="1009678"/>
          </a:xfrm>
        </p:grpSpPr>
        <p:pic>
          <p:nvPicPr>
            <p:cNvPr id="4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52455C9-0AA0-48B1-990C-E51F64CA1B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8FDD2-6CA3-4F4A-9062-5782BBDF105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17099F6-B2D9-417F-8104-5A32504BFABD}"/>
              </a:ext>
            </a:extLst>
          </p:cNvPr>
          <p:cNvGrpSpPr/>
          <p:nvPr/>
        </p:nvGrpSpPr>
        <p:grpSpPr>
          <a:xfrm>
            <a:off x="4774178" y="5453052"/>
            <a:ext cx="403225" cy="1009678"/>
            <a:chOff x="4049033" y="5453052"/>
            <a:chExt cx="403225" cy="1009678"/>
          </a:xfrm>
        </p:grpSpPr>
        <p:pic>
          <p:nvPicPr>
            <p:cNvPr id="6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3AF7B79F-1EDE-438F-AEB1-46CE0DDA1F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D9AA916-86E2-4D8A-A364-9D053163C1CF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619F829-2A58-4E7B-A3BB-912DEF6D17EE}"/>
              </a:ext>
            </a:extLst>
          </p:cNvPr>
          <p:cNvGrpSpPr/>
          <p:nvPr/>
        </p:nvGrpSpPr>
        <p:grpSpPr>
          <a:xfrm>
            <a:off x="5352655" y="5453052"/>
            <a:ext cx="403225" cy="1009678"/>
            <a:chOff x="4049033" y="5453052"/>
            <a:chExt cx="403225" cy="1009678"/>
          </a:xfrm>
        </p:grpSpPr>
        <p:pic>
          <p:nvPicPr>
            <p:cNvPr id="66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FD6749EA-76A4-4E8B-8DA6-3DF177919B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1D70C9-8EE1-4D19-AB07-6BEAAF1DA3A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D1A55CA-9DF0-412F-80B7-95E818B21E2A}"/>
              </a:ext>
            </a:extLst>
          </p:cNvPr>
          <p:cNvGrpSpPr/>
          <p:nvPr/>
        </p:nvGrpSpPr>
        <p:grpSpPr>
          <a:xfrm>
            <a:off x="5931132" y="5453052"/>
            <a:ext cx="403225" cy="1009678"/>
            <a:chOff x="4049033" y="5453052"/>
            <a:chExt cx="403225" cy="1009678"/>
          </a:xfrm>
        </p:grpSpPr>
        <p:pic>
          <p:nvPicPr>
            <p:cNvPr id="69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B728E1E8-AF92-4621-918F-C6DD9B03FE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36D151D-0A47-49C0-A119-0D4B3E8E1849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E120472-6508-4396-829B-265907B6A2BE}"/>
              </a:ext>
            </a:extLst>
          </p:cNvPr>
          <p:cNvGrpSpPr/>
          <p:nvPr/>
        </p:nvGrpSpPr>
        <p:grpSpPr>
          <a:xfrm>
            <a:off x="6509609" y="5453052"/>
            <a:ext cx="403225" cy="1009678"/>
            <a:chOff x="4049033" y="5453052"/>
            <a:chExt cx="403225" cy="1009678"/>
          </a:xfrm>
        </p:grpSpPr>
        <p:pic>
          <p:nvPicPr>
            <p:cNvPr id="72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7C83B60-FDCB-4526-87F5-B5FA02E300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43F3B61-6715-41CB-B238-D5ABFBF1C4D0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A977D6-4FE7-45FE-A822-CD440F6885AA}"/>
              </a:ext>
            </a:extLst>
          </p:cNvPr>
          <p:cNvGrpSpPr/>
          <p:nvPr/>
        </p:nvGrpSpPr>
        <p:grpSpPr>
          <a:xfrm>
            <a:off x="7088086" y="5453052"/>
            <a:ext cx="403225" cy="1009678"/>
            <a:chOff x="4049033" y="5453052"/>
            <a:chExt cx="403225" cy="1009678"/>
          </a:xfrm>
        </p:grpSpPr>
        <p:pic>
          <p:nvPicPr>
            <p:cNvPr id="75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92F2EE8-FB7C-4C1E-9DB4-546529AF71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95FF333-6F3A-41D1-BAA3-663127327124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4F931C6-87BA-4538-B62C-109EF6EF8922}"/>
              </a:ext>
            </a:extLst>
          </p:cNvPr>
          <p:cNvGrpSpPr/>
          <p:nvPr/>
        </p:nvGrpSpPr>
        <p:grpSpPr>
          <a:xfrm>
            <a:off x="7666563" y="5453052"/>
            <a:ext cx="403225" cy="1009678"/>
            <a:chOff x="4049033" y="5453052"/>
            <a:chExt cx="403225" cy="1009678"/>
          </a:xfrm>
        </p:grpSpPr>
        <p:pic>
          <p:nvPicPr>
            <p:cNvPr id="78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27AB709-4B99-430F-97F1-B17E41758C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2F56053-16F7-4A4F-A0CE-15CC3306C15E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E54A520-ACE9-4903-B003-0EA7B2382D67}"/>
              </a:ext>
            </a:extLst>
          </p:cNvPr>
          <p:cNvGrpSpPr/>
          <p:nvPr/>
        </p:nvGrpSpPr>
        <p:grpSpPr>
          <a:xfrm>
            <a:off x="8245040" y="5453052"/>
            <a:ext cx="403225" cy="1009678"/>
            <a:chOff x="4049033" y="5453052"/>
            <a:chExt cx="403225" cy="1009678"/>
          </a:xfrm>
        </p:grpSpPr>
        <p:pic>
          <p:nvPicPr>
            <p:cNvPr id="81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8D88F28-6F00-41CF-9E8A-8F9F8946EB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58A850A-1A79-46B2-BAE3-977F98542511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D22F540-F768-4B77-9128-86B5A55E99E6}"/>
              </a:ext>
            </a:extLst>
          </p:cNvPr>
          <p:cNvGrpSpPr/>
          <p:nvPr/>
        </p:nvGrpSpPr>
        <p:grpSpPr>
          <a:xfrm>
            <a:off x="8823517" y="5453052"/>
            <a:ext cx="403225" cy="1009678"/>
            <a:chOff x="4049033" y="5453052"/>
            <a:chExt cx="403225" cy="1009678"/>
          </a:xfrm>
        </p:grpSpPr>
        <p:pic>
          <p:nvPicPr>
            <p:cNvPr id="84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04B558C3-04C0-4DEF-8B78-0CE72CC96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50FC9A8-A786-4C39-9655-DACA7D381D8A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38C8452-AA93-4930-964A-CAAED271C26A}"/>
              </a:ext>
            </a:extLst>
          </p:cNvPr>
          <p:cNvGrpSpPr/>
          <p:nvPr/>
        </p:nvGrpSpPr>
        <p:grpSpPr>
          <a:xfrm>
            <a:off x="9401994" y="5453052"/>
            <a:ext cx="403225" cy="1009678"/>
            <a:chOff x="4049033" y="5453052"/>
            <a:chExt cx="403225" cy="1009678"/>
          </a:xfrm>
        </p:grpSpPr>
        <p:pic>
          <p:nvPicPr>
            <p:cNvPr id="87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785FBF39-F690-44BD-9B58-408EC83FAA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9B52C3C-0A9A-4AD3-9AEB-232AE292E419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00E79F0-8B12-42AF-A2D6-7AF01D38F4FE}"/>
              </a:ext>
            </a:extLst>
          </p:cNvPr>
          <p:cNvGrpSpPr/>
          <p:nvPr/>
        </p:nvGrpSpPr>
        <p:grpSpPr>
          <a:xfrm>
            <a:off x="9980471" y="5453052"/>
            <a:ext cx="403225" cy="1009678"/>
            <a:chOff x="4049033" y="5453052"/>
            <a:chExt cx="403225" cy="1009678"/>
          </a:xfrm>
        </p:grpSpPr>
        <p:pic>
          <p:nvPicPr>
            <p:cNvPr id="9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971E2B1-D735-42C6-9DAA-D00D9C4A07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602AC1E-CA16-4E43-BD58-12054914C6C2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8598F21-7F0B-4E0C-A544-FCC61FBC533F}"/>
              </a:ext>
            </a:extLst>
          </p:cNvPr>
          <p:cNvGrpSpPr/>
          <p:nvPr/>
        </p:nvGrpSpPr>
        <p:grpSpPr>
          <a:xfrm>
            <a:off x="10558948" y="5453052"/>
            <a:ext cx="403225" cy="1009678"/>
            <a:chOff x="4049033" y="5453052"/>
            <a:chExt cx="403225" cy="1009678"/>
          </a:xfrm>
        </p:grpSpPr>
        <p:pic>
          <p:nvPicPr>
            <p:cNvPr id="9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B713AFD-065A-4CE4-B087-B26A3F9D65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0407197-BA12-4928-AA83-C015C13E704C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F9C061E-38AA-4D05-B4FD-F98E36A78176}"/>
              </a:ext>
            </a:extLst>
          </p:cNvPr>
          <p:cNvCxnSpPr>
            <a:stCxn id="11" idx="2"/>
          </p:cNvCxnSpPr>
          <p:nvPr/>
        </p:nvCxnSpPr>
        <p:spPr>
          <a:xfrm>
            <a:off x="4752957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68C6538-7286-4B95-9298-F9B59DC76D2A}"/>
              </a:ext>
            </a:extLst>
          </p:cNvPr>
          <p:cNvCxnSpPr/>
          <p:nvPr/>
        </p:nvCxnSpPr>
        <p:spPr>
          <a:xfrm>
            <a:off x="7669516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32EB243-E021-4971-9880-2CE744AB5E83}"/>
              </a:ext>
            </a:extLst>
          </p:cNvPr>
          <p:cNvCxnSpPr/>
          <p:nvPr/>
        </p:nvCxnSpPr>
        <p:spPr>
          <a:xfrm>
            <a:off x="10586075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그림 99">
            <a:extLst>
              <a:ext uri="{FF2B5EF4-FFF2-40B4-BE49-F238E27FC236}">
                <a16:creationId xmlns:a16="http://schemas.microsoft.com/office/drawing/2014/main" id="{C3584953-AB5F-4B2A-BECF-BD302430D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862" y="323850"/>
            <a:ext cx="10766469" cy="66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3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353</Words>
  <Application>Microsoft Office PowerPoint</Application>
  <PresentationFormat>와이드스크린</PresentationFormat>
  <Paragraphs>84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김형기</dc:creator>
  <cp:lastModifiedBy>김형기</cp:lastModifiedBy>
  <cp:revision>9</cp:revision>
  <dcterms:created xsi:type="dcterms:W3CDTF">2024-06-25T09:28:11Z</dcterms:created>
  <dcterms:modified xsi:type="dcterms:W3CDTF">2024-06-26T06:48:16Z</dcterms:modified>
</cp:coreProperties>
</file>