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50" d="100"/>
          <a:sy n="50" d="100"/>
        </p:scale>
        <p:origin x="253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96F66-AEFC-4144-A00E-A5DCEF71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981A8-179F-4F2A-B6C3-59617646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9414-4541-4CDF-A105-084FE32C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4334-0CBC-47E6-A434-55BD443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522-273F-4DFC-B230-C26CB03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891-741A-4366-96B3-A7E98929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2CFC9-2342-4970-850B-FC39E2C4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9E4D-8ED8-4D0D-A83D-058134BD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CDAC-DCF9-40B6-BA6F-97B3A5E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D53B-D58F-47B5-A2C4-BBAD2C8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E0C60-AEF2-4E1A-BAE4-A9FFECA4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6FA-9212-4A33-BAA2-89C03E11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FBB0-90B4-47B9-AF3F-E68977B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F975-C2EB-4708-8C4D-08189C6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9461-CE00-4AF3-80EE-DD87D57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C8E-1E62-4626-B70C-25B83795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792AB-7E1C-4A14-B7EF-1716A88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BC0D-1AF6-4581-9F61-3CD74EB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394F5-CAD4-483F-8C89-B915710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E3C-B09C-40B5-9F07-EA1117D4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EE70-ACDF-4746-A98F-8AEF621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2885-0AC7-443B-945F-AF23ECD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BAD61-9692-40DB-914F-23735EB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B908-EFA7-4D58-B029-22993A3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D831-FE2C-4FB8-B05B-6CDD05A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9E3C-1193-42FA-889E-5503B36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7843-7D5D-4FF3-8ABF-4A8B4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935D6-105F-4C65-B377-D16FB5AC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F712-9F05-4DC3-8EC1-1AD64D2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E377-F3AE-4424-87F3-9E5DA20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14391-CA62-4E13-BCEC-658013A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24FE-9533-41A8-A78D-C4DD02CD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BDFB-BC23-4327-87F6-0BEF742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2D1F3-BA95-42E1-81E9-074DD2A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EAC67-0D58-4B42-A4D7-B77BB42C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C7F2B-FB77-4BCE-9308-A279B481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1CC9B-7D0E-4957-A03A-A7788D0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1861F-C91C-4838-B5DA-4C7DB4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10BB-F877-4C32-9F9D-96B6681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144A-3012-496D-A20D-0ECB53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0B50C-B6AA-4A7E-A260-B19E2F4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873B0-BA3B-48C4-92CC-A19CC7D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E469D-B6B1-4CFA-95BB-23A5B47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C4D36-30B8-47AB-9808-8A17FAC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06369-7DE7-4E53-AA66-DEEE844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E041-257B-4717-ACC0-D39C680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AB3A-A3F7-4356-8239-52108FC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966E-F131-406E-A909-C5BF5E70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2838D-0605-4740-B201-C4E88D5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9565F-E2CF-47B8-B23E-10C1C63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17E8-7CF3-4D79-BEC6-1F54935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DB2C-8B60-4CAC-90F5-2578468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9B28-7014-4910-8747-C995961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41616-E21F-4290-9887-45BF6C5F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06E3-8916-47B6-8E98-D677C84B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847F-0085-4C6A-95BB-01CCC57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6919-87CD-44BE-9D11-33F82E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5FD6-9678-4840-ADA8-94A9B67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A5E6E-2A02-4114-80E2-83C8B82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23A3-92B0-4624-ACA6-572C423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820-2830-4C44-A27D-B59274F1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601-7AAA-4ADB-9403-46F6CC5497E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64E-F954-4131-A9F1-4F77952B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B86A-B676-4B99-9A97-97C11564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EF0D0-F1B2-4E33-A2D7-9241EA69EE26}"/>
              </a:ext>
            </a:extLst>
          </p:cNvPr>
          <p:cNvSpPr txBox="1"/>
          <p:nvPr/>
        </p:nvSpPr>
        <p:spPr>
          <a:xfrm>
            <a:off x="1737693" y="1692998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7266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1892174"/>
            <a:ext cx="601038" cy="1221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BA231-9F31-47D0-8819-15A26E1A9E02}"/>
              </a:ext>
            </a:extLst>
          </p:cNvPr>
          <p:cNvSpPr/>
          <p:nvPr/>
        </p:nvSpPr>
        <p:spPr>
          <a:xfrm>
            <a:off x="6551691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1EA0-0108-4FD7-B5A3-89A54DBF7FEA}"/>
              </a:ext>
            </a:extLst>
          </p:cNvPr>
          <p:cNvSpPr txBox="1"/>
          <p:nvPr/>
        </p:nvSpPr>
        <p:spPr>
          <a:xfrm>
            <a:off x="8629906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BD8D5-2B47-485E-9960-91989C758BCF}"/>
              </a:ext>
            </a:extLst>
          </p:cNvPr>
          <p:cNvSpPr/>
          <p:nvPr/>
        </p:nvSpPr>
        <p:spPr>
          <a:xfrm>
            <a:off x="6801106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CCA658-CA67-4FB0-8B97-49ED0007FB77}"/>
              </a:ext>
            </a:extLst>
          </p:cNvPr>
          <p:cNvSpPr txBox="1"/>
          <p:nvPr/>
        </p:nvSpPr>
        <p:spPr>
          <a:xfrm>
            <a:off x="7402144" y="1692998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0A1E15-2ADC-4DA6-9CD6-C315FB6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39725"/>
              </p:ext>
            </p:extLst>
          </p:nvPr>
        </p:nvGraphicFramePr>
        <p:xfrm>
          <a:off x="6928299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31BBF-D965-47E1-84E9-54C6DA87538A}"/>
              </a:ext>
            </a:extLst>
          </p:cNvPr>
          <p:cNvSpPr/>
          <p:nvPr/>
        </p:nvSpPr>
        <p:spPr>
          <a:xfrm>
            <a:off x="9139964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2DE9E4-6C93-4D0D-A3FD-1F3CC8976751}"/>
              </a:ext>
            </a:extLst>
          </p:cNvPr>
          <p:cNvSpPr/>
          <p:nvPr/>
        </p:nvSpPr>
        <p:spPr>
          <a:xfrm>
            <a:off x="9139964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B6642-372F-4AC5-9CC6-8D1A003D66D0}"/>
              </a:ext>
            </a:extLst>
          </p:cNvPr>
          <p:cNvSpPr/>
          <p:nvPr/>
        </p:nvSpPr>
        <p:spPr>
          <a:xfrm>
            <a:off x="9139964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492F0D-CFDC-4FC3-BF0F-7DA631B2502D}"/>
              </a:ext>
            </a:extLst>
          </p:cNvPr>
          <p:cNvSpPr/>
          <p:nvPr/>
        </p:nvSpPr>
        <p:spPr>
          <a:xfrm>
            <a:off x="6928299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70198EA-99C1-498A-BF65-A58EE89E86C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38926" y="2412748"/>
            <a:ext cx="601038" cy="701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F92A7C-D0BD-47FD-8130-15192998A509}"/>
              </a:ext>
            </a:extLst>
          </p:cNvPr>
          <p:cNvSpPr/>
          <p:nvPr/>
        </p:nvSpPr>
        <p:spPr>
          <a:xfrm>
            <a:off x="5882851" y="2396672"/>
            <a:ext cx="415349" cy="4305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3865760" y="4716904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 </a:t>
            </a:r>
            <a:r>
              <a:rPr lang="ko-KR" altLang="en-US" dirty="0"/>
              <a:t>호출</a:t>
            </a:r>
            <a:endParaRPr 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6862DC1-C224-4CA7-8F8C-754847AA27D8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3295867" y="4331677"/>
            <a:ext cx="537800" cy="601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E67009D-61B0-48A2-A893-B1A3FDA3DE82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7899941" y="4363770"/>
            <a:ext cx="1028285" cy="537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7D1D79AE-3E4A-45E6-BABF-D9B37AC3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8" y="6791298"/>
            <a:ext cx="10425064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69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김형기</dc:creator>
  <cp:lastModifiedBy>김형기</cp:lastModifiedBy>
  <cp:revision>4</cp:revision>
  <dcterms:created xsi:type="dcterms:W3CDTF">2024-06-25T09:28:11Z</dcterms:created>
  <dcterms:modified xsi:type="dcterms:W3CDTF">2024-06-26T03:55:22Z</dcterms:modified>
</cp:coreProperties>
</file>