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61" r:id="rId3"/>
    <p:sldId id="257" r:id="rId4"/>
    <p:sldId id="297" r:id="rId5"/>
    <p:sldId id="298" r:id="rId6"/>
    <p:sldId id="302" r:id="rId7"/>
    <p:sldId id="305" r:id="rId8"/>
    <p:sldId id="273" r:id="rId9"/>
    <p:sldId id="306" r:id="rId10"/>
    <p:sldId id="307" r:id="rId11"/>
    <p:sldId id="299" r:id="rId12"/>
    <p:sldId id="300" r:id="rId13"/>
    <p:sldId id="301" r:id="rId14"/>
    <p:sldId id="268" r:id="rId15"/>
  </p:sldIdLst>
  <p:sldSz cx="9144000" cy="5143500" type="screen16x9"/>
  <p:notesSz cx="6858000" cy="9144000"/>
  <p:embeddedFontLst>
    <p:embeddedFont>
      <p:font typeface="Advent Pro SemiBold" panose="020B0604020202020204" charset="0"/>
      <p:regular r:id="rId17"/>
      <p:bold r:id="rId18"/>
      <p:italic r:id="rId19"/>
      <p:boldItalic r:id="rId20"/>
    </p:embeddedFont>
    <p:embeddedFont>
      <p:font typeface="Fira Sans Condensed Medium" panose="020F0502020204030204" pitchFamily="34" charset="0"/>
      <p:regular r:id="rId21"/>
      <p:bold r:id="rId22"/>
      <p:italic r:id="rId23"/>
      <p:boldItalic r:id="rId24"/>
    </p:embeddedFont>
    <p:embeddedFont>
      <p:font typeface="Maven Pro" panose="020B0604020202020204" charset="0"/>
      <p:regular r:id="rId25"/>
      <p:bold r:id="rId26"/>
    </p:embeddedFont>
    <p:embeddedFont>
      <p:font typeface="Nunito Light" panose="020F0502020204030204" pitchFamily="2" charset="0"/>
      <p:regular r:id="rId27"/>
      <p:italic r:id="rId28"/>
    </p:embeddedFont>
    <p:embeddedFont>
      <p:font typeface="Share Tech"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324DB-DF04-4280-BA4B-25F978383F26}">
  <a:tblStyle styleId="{A8D324DB-DF04-4280-BA4B-25F978383F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62" autoAdjust="0"/>
    <p:restoredTop sz="94660"/>
  </p:normalViewPr>
  <p:slideViewPr>
    <p:cSldViewPr snapToGrid="0">
      <p:cViewPr varScale="1">
        <p:scale>
          <a:sx n="89" d="100"/>
          <a:sy n="89" d="100"/>
        </p:scale>
        <p:origin x="2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427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517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586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96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0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18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12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34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9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438003"/>
            <a:ext cx="3908700" cy="2547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2069712"/>
            <a:ext cx="3908700" cy="1915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Char char="●"/>
              <a:defRPr sz="1200"/>
            </a:lvl1pPr>
            <a:lvl2pPr marL="914400" lvl="1" indent="-292100" rtl="0">
              <a:spcBef>
                <a:spcPts val="0"/>
              </a:spcBef>
              <a:spcAft>
                <a:spcPts val="0"/>
              </a:spcAft>
              <a:buClr>
                <a:schemeClr val="dk1"/>
              </a:buClr>
              <a:buSzPts val="1000"/>
              <a:buFont typeface="Nunito Light"/>
              <a:buChar char="○"/>
              <a:defRPr/>
            </a:lvl2pPr>
            <a:lvl3pPr marL="1371600" lvl="2" indent="-292100" rtl="0">
              <a:spcBef>
                <a:spcPts val="1600"/>
              </a:spcBef>
              <a:spcAft>
                <a:spcPts val="0"/>
              </a:spcAft>
              <a:buClr>
                <a:schemeClr val="dk1"/>
              </a:buClr>
              <a:buSzPts val="1000"/>
              <a:buFont typeface="Nunito Light"/>
              <a:buChar char="■"/>
              <a:defRPr/>
            </a:lvl3pPr>
            <a:lvl4pPr marL="1828800" lvl="3" indent="-292100" rtl="0">
              <a:spcBef>
                <a:spcPts val="1600"/>
              </a:spcBef>
              <a:spcAft>
                <a:spcPts val="0"/>
              </a:spcAft>
              <a:buClr>
                <a:schemeClr val="dk1"/>
              </a:buClr>
              <a:buSzPts val="1000"/>
              <a:buFont typeface="Nunito Light"/>
              <a:buChar char="●"/>
              <a:defRPr/>
            </a:lvl4pPr>
            <a:lvl5pPr marL="2286000" lvl="4" indent="-292100" rtl="0">
              <a:spcBef>
                <a:spcPts val="1600"/>
              </a:spcBef>
              <a:spcAft>
                <a:spcPts val="0"/>
              </a:spcAft>
              <a:buClr>
                <a:schemeClr val="dk1"/>
              </a:buClr>
              <a:buSzPts val="1000"/>
              <a:buFont typeface="Nunito Light"/>
              <a:buChar char="○"/>
              <a:defRPr/>
            </a:lvl5pPr>
            <a:lvl6pPr marL="2743200" lvl="5" indent="-292100" rtl="0">
              <a:spcBef>
                <a:spcPts val="1600"/>
              </a:spcBef>
              <a:spcAft>
                <a:spcPts val="0"/>
              </a:spcAft>
              <a:buClr>
                <a:schemeClr val="dk1"/>
              </a:buClr>
              <a:buSzPts val="1000"/>
              <a:buFont typeface="Nunito Light"/>
              <a:buChar char="■"/>
              <a:defRPr/>
            </a:lvl6pPr>
            <a:lvl7pPr marL="3200400" lvl="6" indent="-292100" rtl="0">
              <a:spcBef>
                <a:spcPts val="1600"/>
              </a:spcBef>
              <a:spcAft>
                <a:spcPts val="0"/>
              </a:spcAft>
              <a:buClr>
                <a:schemeClr val="dk1"/>
              </a:buClr>
              <a:buSzPts val="1000"/>
              <a:buFont typeface="Nunito Light"/>
              <a:buChar char="●"/>
              <a:defRPr/>
            </a:lvl7pPr>
            <a:lvl8pPr marL="3657600" lvl="7" indent="-292100" rtl="0">
              <a:spcBef>
                <a:spcPts val="1600"/>
              </a:spcBef>
              <a:spcAft>
                <a:spcPts val="0"/>
              </a:spcAft>
              <a:buClr>
                <a:schemeClr val="dk1"/>
              </a:buClr>
              <a:buSzPts val="1000"/>
              <a:buFont typeface="Nunito Light"/>
              <a:buChar char="○"/>
              <a:defRPr/>
            </a:lvl8pPr>
            <a:lvl9pPr marL="4114800" lvl="8" indent="-292100" rtl="0">
              <a:spcBef>
                <a:spcPts val="1600"/>
              </a:spcBef>
              <a:spcAft>
                <a:spcPts val="1600"/>
              </a:spcAft>
              <a:buClr>
                <a:schemeClr val="dk1"/>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62" r:id="rId5"/>
    <p:sldLayoutId id="2147483663"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err="1"/>
              <a:t>Matakuliah</a:t>
            </a:r>
            <a:r>
              <a:rPr lang="id-ID" dirty="0"/>
              <a:t>:</a:t>
            </a:r>
          </a:p>
          <a:p>
            <a:pPr marL="0" lvl="0" indent="0" algn="ctr" rtl="0">
              <a:spcBef>
                <a:spcPts val="0"/>
              </a:spcBef>
              <a:spcAft>
                <a:spcPts val="0"/>
              </a:spcAft>
              <a:buNone/>
            </a:pPr>
            <a:r>
              <a:rPr lang="id-ID" dirty="0"/>
              <a:t>TESTING QA</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DIAH</a:t>
            </a:r>
            <a:r>
              <a:rPr lang="en" dirty="0"/>
              <a:t> </a:t>
            </a:r>
            <a:r>
              <a:rPr lang="id-ID" dirty="0">
                <a:solidFill>
                  <a:schemeClr val="accent2"/>
                </a:solidFill>
              </a:rPr>
              <a:t>SISKA</a:t>
            </a:r>
            <a:r>
              <a:rPr lang="en" dirty="0"/>
              <a:t> </a:t>
            </a:r>
            <a:r>
              <a:rPr lang="id-ID" dirty="0"/>
              <a:t>201011401288</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sz="1200" dirty="0">
                <a:solidFill>
                  <a:schemeClr val="bg1"/>
                </a:solidFill>
              </a:rPr>
              <a:t>Ada </a:t>
            </a:r>
            <a:r>
              <a:rPr lang="en-US" sz="1200" dirty="0" err="1">
                <a:solidFill>
                  <a:schemeClr val="bg1"/>
                </a:solidFill>
              </a:rPr>
              <a:t>beberapa</a:t>
            </a:r>
            <a:r>
              <a:rPr lang="en-US" sz="1200" dirty="0">
                <a:solidFill>
                  <a:schemeClr val="bg1"/>
                </a:solidFill>
              </a:rPr>
              <a:t> </a:t>
            </a:r>
            <a:r>
              <a:rPr lang="en-US" sz="1200" dirty="0" err="1">
                <a:solidFill>
                  <a:schemeClr val="bg1"/>
                </a:solidFill>
              </a:rPr>
              <a:t>pustaka</a:t>
            </a:r>
            <a:r>
              <a:rPr lang="en-US" sz="1200" dirty="0">
                <a:solidFill>
                  <a:schemeClr val="bg1"/>
                </a:solidFill>
              </a:rPr>
              <a:t> </a:t>
            </a:r>
            <a:r>
              <a:rPr lang="en-US" sz="1200" dirty="0" err="1">
                <a:solidFill>
                  <a:schemeClr val="bg1"/>
                </a:solidFill>
              </a:rPr>
              <a:t>untuk</a:t>
            </a:r>
            <a:r>
              <a:rPr lang="en-US" sz="1200" dirty="0">
                <a:solidFill>
                  <a:schemeClr val="bg1"/>
                </a:solidFill>
              </a:rPr>
              <a:t> </a:t>
            </a:r>
            <a:r>
              <a:rPr lang="en-US" sz="1200" dirty="0" err="1">
                <a:solidFill>
                  <a:schemeClr val="bg1"/>
                </a:solidFill>
              </a:rPr>
              <a:t>melakukan</a:t>
            </a:r>
            <a:r>
              <a:rPr lang="en-US" sz="1200" dirty="0">
                <a:solidFill>
                  <a:schemeClr val="bg1"/>
                </a:solidFill>
              </a:rPr>
              <a:t> testing yang </a:t>
            </a:r>
            <a:r>
              <a:rPr lang="en-US" sz="1200" dirty="0" err="1">
                <a:solidFill>
                  <a:schemeClr val="bg1"/>
                </a:solidFill>
              </a:rPr>
              <a:t>mempermudah</a:t>
            </a:r>
            <a:r>
              <a:rPr lang="en-US" sz="1200" dirty="0">
                <a:solidFill>
                  <a:schemeClr val="bg1"/>
                </a:solidFill>
              </a:rPr>
              <a:t> </a:t>
            </a:r>
            <a:r>
              <a:rPr lang="en-US" sz="1200" dirty="0" err="1">
                <a:solidFill>
                  <a:schemeClr val="bg1"/>
                </a:solidFill>
              </a:rPr>
              <a:t>pekerjaan</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err="1">
                <a:solidFill>
                  <a:schemeClr val="bg1"/>
                </a:solidFill>
              </a:rPr>
              <a:t>mengatur</a:t>
            </a:r>
            <a:r>
              <a:rPr lang="en-US" sz="1200" dirty="0">
                <a:solidFill>
                  <a:schemeClr val="bg1"/>
                </a:solidFill>
              </a:rPr>
              <a:t> test case. Salah </a:t>
            </a:r>
            <a:r>
              <a:rPr lang="en-US" sz="1200" dirty="0" err="1">
                <a:solidFill>
                  <a:schemeClr val="bg1"/>
                </a:solidFill>
              </a:rPr>
              <a:t>satu</a:t>
            </a:r>
            <a:r>
              <a:rPr lang="en-US" sz="1200" dirty="0">
                <a:solidFill>
                  <a:schemeClr val="bg1"/>
                </a:solidFill>
              </a:rPr>
              <a:t> </a:t>
            </a:r>
            <a:r>
              <a:rPr lang="en-US" sz="1200" dirty="0" err="1">
                <a:solidFill>
                  <a:schemeClr val="bg1"/>
                </a:solidFill>
              </a:rPr>
              <a:t>modul</a:t>
            </a:r>
            <a:r>
              <a:rPr lang="en-US" sz="1200" dirty="0">
                <a:solidFill>
                  <a:schemeClr val="bg1"/>
                </a:solidFill>
              </a:rPr>
              <a:t> Python yang paling </a:t>
            </a:r>
            <a:r>
              <a:rPr lang="en-US" sz="1200" dirty="0" err="1">
                <a:solidFill>
                  <a:schemeClr val="bg1"/>
                </a:solidFill>
              </a:rPr>
              <a:t>populer</a:t>
            </a:r>
            <a:r>
              <a:rPr lang="en-US" sz="1200" dirty="0">
                <a:solidFill>
                  <a:schemeClr val="bg1"/>
                </a:solidFill>
              </a:rPr>
              <a:t> </a:t>
            </a:r>
            <a:r>
              <a:rPr lang="en-US" sz="1200" dirty="0" err="1">
                <a:solidFill>
                  <a:schemeClr val="bg1"/>
                </a:solidFill>
              </a:rPr>
              <a:t>untuk</a:t>
            </a:r>
            <a:r>
              <a:rPr lang="en-US" sz="1200" dirty="0">
                <a:solidFill>
                  <a:schemeClr val="bg1"/>
                </a:solidFill>
              </a:rPr>
              <a:t> </a:t>
            </a:r>
            <a:r>
              <a:rPr lang="en-US" sz="1200" dirty="0" err="1">
                <a:solidFill>
                  <a:schemeClr val="bg1"/>
                </a:solidFill>
              </a:rPr>
              <a:t>keperluan</a:t>
            </a:r>
            <a:r>
              <a:rPr lang="en-US" sz="1200" dirty="0">
                <a:solidFill>
                  <a:schemeClr val="bg1"/>
                </a:solidFill>
              </a:rPr>
              <a:t> </a:t>
            </a:r>
            <a:r>
              <a:rPr lang="en-US" sz="1200" dirty="0" err="1">
                <a:solidFill>
                  <a:schemeClr val="bg1"/>
                </a:solidFill>
              </a:rPr>
              <a:t>ini</a:t>
            </a:r>
            <a:r>
              <a:rPr lang="en-US" sz="1200" dirty="0">
                <a:solidFill>
                  <a:schemeClr val="bg1"/>
                </a:solidFill>
              </a:rPr>
              <a:t> </a:t>
            </a:r>
            <a:r>
              <a:rPr lang="en-US" sz="1200" dirty="0" err="1">
                <a:solidFill>
                  <a:schemeClr val="bg1"/>
                </a:solidFill>
              </a:rPr>
              <a:t>adalah</a:t>
            </a:r>
            <a:r>
              <a:rPr lang="en-US" sz="1200" dirty="0">
                <a:solidFill>
                  <a:schemeClr val="bg1"/>
                </a:solidFill>
              </a:rPr>
              <a:t> </a:t>
            </a:r>
            <a:r>
              <a:rPr lang="en-US" sz="1200" dirty="0" err="1">
                <a:solidFill>
                  <a:schemeClr val="bg1"/>
                </a:solidFill>
              </a:rPr>
              <a:t>PyUnittest</a:t>
            </a:r>
            <a:r>
              <a:rPr lang="en-US" sz="1200" dirty="0">
                <a:solidFill>
                  <a:schemeClr val="bg1"/>
                </a:solidFill>
              </a:rPr>
              <a:t>. Pustaka </a:t>
            </a:r>
            <a:r>
              <a:rPr lang="en-US" sz="1200" dirty="0" err="1">
                <a:solidFill>
                  <a:schemeClr val="bg1"/>
                </a:solidFill>
              </a:rPr>
              <a:t>ini</a:t>
            </a:r>
            <a:r>
              <a:rPr lang="en-US" sz="1200" dirty="0">
                <a:solidFill>
                  <a:schemeClr val="bg1"/>
                </a:solidFill>
              </a:rPr>
              <a:t> </a:t>
            </a:r>
            <a:r>
              <a:rPr lang="en-US" sz="1200" dirty="0" err="1">
                <a:solidFill>
                  <a:schemeClr val="bg1"/>
                </a:solidFill>
              </a:rPr>
              <a:t>biasanya</a:t>
            </a:r>
            <a:r>
              <a:rPr lang="en-US" sz="1200" dirty="0">
                <a:solidFill>
                  <a:schemeClr val="bg1"/>
                </a:solidFill>
              </a:rPr>
              <a:t> </a:t>
            </a:r>
            <a:r>
              <a:rPr lang="en-US" sz="1200" dirty="0" err="1">
                <a:solidFill>
                  <a:schemeClr val="bg1"/>
                </a:solidFill>
              </a:rPr>
              <a:t>sudah</a:t>
            </a:r>
            <a:r>
              <a:rPr lang="en-US" sz="1200" dirty="0">
                <a:solidFill>
                  <a:schemeClr val="bg1"/>
                </a:solidFill>
              </a:rPr>
              <a:t> </a:t>
            </a:r>
            <a:r>
              <a:rPr lang="en-US" sz="1200" dirty="0" err="1">
                <a:solidFill>
                  <a:schemeClr val="bg1"/>
                </a:solidFill>
              </a:rPr>
              <a:t>ada</a:t>
            </a:r>
            <a:r>
              <a:rPr lang="en-US" sz="1200" dirty="0">
                <a:solidFill>
                  <a:schemeClr val="bg1"/>
                </a:solidFill>
              </a:rPr>
              <a:t> </a:t>
            </a:r>
            <a:r>
              <a:rPr lang="en-US" sz="1200" dirty="0" err="1">
                <a:solidFill>
                  <a:schemeClr val="bg1"/>
                </a:solidFill>
              </a:rPr>
              <a:t>saat</a:t>
            </a:r>
            <a:r>
              <a:rPr lang="en-US" sz="1200" dirty="0">
                <a:solidFill>
                  <a:schemeClr val="bg1"/>
                </a:solidFill>
              </a:rPr>
              <a:t> Python </a:t>
            </a:r>
            <a:r>
              <a:rPr lang="en-US" sz="1200" dirty="0" err="1">
                <a:solidFill>
                  <a:schemeClr val="bg1"/>
                </a:solidFill>
              </a:rPr>
              <a:t>dipasang</a:t>
            </a:r>
            <a:r>
              <a:rPr lang="en-US" sz="1200" dirty="0">
                <a:solidFill>
                  <a:schemeClr val="bg1"/>
                </a:solidFill>
              </a:rPr>
              <a:t> </a:t>
            </a:r>
            <a:r>
              <a:rPr lang="en-US" sz="1200" dirty="0" err="1">
                <a:solidFill>
                  <a:schemeClr val="bg1"/>
                </a:solidFill>
              </a:rPr>
              <a:t>sehingga</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tak</a:t>
            </a:r>
            <a:r>
              <a:rPr lang="en-US" sz="1200" dirty="0">
                <a:solidFill>
                  <a:schemeClr val="bg1"/>
                </a:solidFill>
              </a:rPr>
              <a:t> </a:t>
            </a:r>
            <a:r>
              <a:rPr lang="en-US" sz="1200" dirty="0" err="1">
                <a:solidFill>
                  <a:schemeClr val="bg1"/>
                </a:solidFill>
              </a:rPr>
              <a:t>perlu</a:t>
            </a:r>
            <a:r>
              <a:rPr lang="en-US" sz="1200" dirty="0">
                <a:solidFill>
                  <a:schemeClr val="bg1"/>
                </a:solidFill>
              </a:rPr>
              <a:t> repot </a:t>
            </a:r>
            <a:r>
              <a:rPr lang="en-US" sz="1200" dirty="0" err="1">
                <a:solidFill>
                  <a:schemeClr val="bg1"/>
                </a:solidFill>
              </a:rPr>
              <a:t>memasangnya</a:t>
            </a:r>
            <a:r>
              <a:rPr lang="en-US" sz="1200" dirty="0">
                <a:solidFill>
                  <a:schemeClr val="bg1"/>
                </a:solidFill>
              </a:rPr>
              <a:t> </a:t>
            </a:r>
            <a:r>
              <a:rPr lang="en-US" sz="1200" dirty="0" err="1">
                <a:solidFill>
                  <a:schemeClr val="bg1"/>
                </a:solidFill>
              </a:rPr>
              <a:t>sendiri</a:t>
            </a:r>
            <a:r>
              <a:rPr lang="en-US" sz="1200" dirty="0">
                <a:solidFill>
                  <a:schemeClr val="bg1"/>
                </a:solidFill>
              </a:rPr>
              <a:t>.</a:t>
            </a:r>
          </a:p>
          <a:p>
            <a:pPr algn="l">
              <a:lnSpc>
                <a:spcPct val="150000"/>
              </a:lnSpc>
            </a:pPr>
            <a:endParaRPr lang="en-US" sz="1200" dirty="0">
              <a:solidFill>
                <a:schemeClr val="bg1"/>
              </a:solidFill>
            </a:endParaRPr>
          </a:p>
          <a:p>
            <a:pPr algn="l">
              <a:lnSpc>
                <a:spcPct val="150000"/>
              </a:lnSpc>
            </a:pPr>
            <a:r>
              <a:rPr lang="en-US" sz="1200" dirty="0" err="1">
                <a:solidFill>
                  <a:schemeClr val="bg1"/>
                </a:solidFill>
              </a:rPr>
              <a:t>Dengan</a:t>
            </a:r>
            <a:r>
              <a:rPr lang="en-US" sz="1200" dirty="0">
                <a:solidFill>
                  <a:schemeClr val="bg1"/>
                </a:solidFill>
              </a:rPr>
              <a:t> </a:t>
            </a:r>
            <a:r>
              <a:rPr lang="en-US" sz="1200" dirty="0" err="1">
                <a:solidFill>
                  <a:schemeClr val="bg1"/>
                </a:solidFill>
              </a:rPr>
              <a:t>penambahan</a:t>
            </a:r>
            <a:r>
              <a:rPr lang="en-US" sz="1200" dirty="0">
                <a:solidFill>
                  <a:schemeClr val="bg1"/>
                </a:solidFill>
              </a:rPr>
              <a:t> </a:t>
            </a:r>
            <a:r>
              <a:rPr lang="en-US" sz="1200" dirty="0" err="1">
                <a:solidFill>
                  <a:schemeClr val="bg1"/>
                </a:solidFill>
              </a:rPr>
              <a:t>beberapa</a:t>
            </a:r>
            <a:r>
              <a:rPr lang="en-US" sz="1200" dirty="0">
                <a:solidFill>
                  <a:schemeClr val="bg1"/>
                </a:solidFill>
              </a:rPr>
              <a:t> test case, program </a:t>
            </a:r>
            <a:r>
              <a:rPr lang="en-US" sz="1200" dirty="0" err="1">
                <a:solidFill>
                  <a:schemeClr val="bg1"/>
                </a:solidFill>
              </a:rPr>
              <a:t>menjadi</a:t>
            </a:r>
            <a:r>
              <a:rPr lang="id-ID" dirty="0">
                <a:solidFill>
                  <a:schemeClr val="bg1"/>
                </a:solidFill>
              </a:rPr>
              <a:t> seperti pada </a:t>
            </a:r>
            <a:r>
              <a:rPr lang="id-ID" dirty="0" err="1">
                <a:solidFill>
                  <a:schemeClr val="bg1"/>
                </a:solidFill>
              </a:rPr>
              <a:t>souce</a:t>
            </a:r>
            <a:r>
              <a:rPr lang="id-ID" dirty="0">
                <a:solidFill>
                  <a:schemeClr val="bg1"/>
                </a:solidFill>
              </a:rPr>
              <a:t> </a:t>
            </a:r>
            <a:r>
              <a:rPr lang="id-ID" dirty="0" err="1">
                <a:solidFill>
                  <a:schemeClr val="bg1"/>
                </a:solidFill>
              </a:rPr>
              <a:t>code</a:t>
            </a:r>
            <a:r>
              <a:rPr lang="id-ID" dirty="0">
                <a:solidFill>
                  <a:schemeClr val="bg1"/>
                </a:solidFill>
              </a:rPr>
              <a:t> pada </a:t>
            </a:r>
            <a:r>
              <a:rPr lang="id-ID" dirty="0" err="1">
                <a:solidFill>
                  <a:schemeClr val="bg1"/>
                </a:solidFill>
              </a:rPr>
              <a:t>slide</a:t>
            </a:r>
            <a:r>
              <a:rPr lang="id-ID" dirty="0">
                <a:solidFill>
                  <a:schemeClr val="bg1"/>
                </a:solidFill>
              </a:rPr>
              <a:t> sebelumnya </a:t>
            </a:r>
          </a:p>
          <a:p>
            <a:pPr algn="l">
              <a:lnSpc>
                <a:spcPct val="150000"/>
              </a:lnSpc>
            </a:pPr>
            <a:r>
              <a:rPr lang="en-US" sz="1200" dirty="0" err="1">
                <a:solidFill>
                  <a:schemeClr val="bg1"/>
                </a:solidFill>
              </a:rPr>
              <a:t>Kondisi</a:t>
            </a:r>
            <a:r>
              <a:rPr lang="en-US" sz="1200" dirty="0">
                <a:solidFill>
                  <a:schemeClr val="bg1"/>
                </a:solidFill>
              </a:rPr>
              <a:t> name == 'main' </a:t>
            </a:r>
            <a:r>
              <a:rPr lang="en-US" sz="1200" dirty="0" err="1">
                <a:solidFill>
                  <a:schemeClr val="bg1"/>
                </a:solidFill>
              </a:rPr>
              <a:t>akan</a:t>
            </a:r>
            <a:r>
              <a:rPr lang="en-US" sz="1200" dirty="0">
                <a:solidFill>
                  <a:schemeClr val="bg1"/>
                </a:solidFill>
              </a:rPr>
              <a:t> </a:t>
            </a:r>
            <a:r>
              <a:rPr lang="en-US" sz="1200" dirty="0" err="1">
                <a:solidFill>
                  <a:schemeClr val="bg1"/>
                </a:solidFill>
              </a:rPr>
              <a:t>bernilai</a:t>
            </a:r>
            <a:r>
              <a:rPr lang="en-US" sz="1200" dirty="0">
                <a:solidFill>
                  <a:schemeClr val="bg1"/>
                </a:solidFill>
              </a:rPr>
              <a:t> true </a:t>
            </a:r>
            <a:r>
              <a:rPr lang="en-US" sz="1200" dirty="0" err="1">
                <a:solidFill>
                  <a:schemeClr val="bg1"/>
                </a:solidFill>
              </a:rPr>
              <a:t>jika</a:t>
            </a:r>
            <a:r>
              <a:rPr lang="en-US" sz="1200" dirty="0">
                <a:solidFill>
                  <a:schemeClr val="bg1"/>
                </a:solidFill>
              </a:rPr>
              <a:t> program ini </a:t>
            </a:r>
            <a:r>
              <a:rPr lang="en-US" sz="1200" dirty="0" err="1">
                <a:solidFill>
                  <a:schemeClr val="bg1"/>
                </a:solidFill>
              </a:rPr>
              <a:t>dijalankan</a:t>
            </a:r>
            <a:r>
              <a:rPr lang="en-US" sz="1200" dirty="0">
                <a:solidFill>
                  <a:schemeClr val="bg1"/>
                </a:solidFill>
              </a:rPr>
              <a:t> </a:t>
            </a:r>
            <a:r>
              <a:rPr lang="en-US" sz="1200" dirty="0" err="1">
                <a:solidFill>
                  <a:schemeClr val="bg1"/>
                </a:solidFill>
              </a:rPr>
              <a:t>lewat</a:t>
            </a:r>
            <a:r>
              <a:rPr lang="en-US" sz="1200" dirty="0">
                <a:solidFill>
                  <a:schemeClr val="bg1"/>
                </a:solidFill>
              </a:rPr>
              <a:t> terminal, </a:t>
            </a:r>
            <a:r>
              <a:rPr lang="en-US" sz="1200" dirty="0" err="1">
                <a:solidFill>
                  <a:schemeClr val="bg1"/>
                </a:solidFill>
              </a:rPr>
              <a:t>jadi</a:t>
            </a:r>
            <a:r>
              <a:rPr lang="en-US" sz="1200" dirty="0">
                <a:solidFill>
                  <a:schemeClr val="bg1"/>
                </a:solidFill>
              </a:rPr>
              <a:t> program </a:t>
            </a:r>
            <a:r>
              <a:rPr lang="en-US" sz="1200" dirty="0" err="1">
                <a:solidFill>
                  <a:schemeClr val="bg1"/>
                </a:solidFill>
              </a:rPr>
              <a:t>akan</a:t>
            </a:r>
            <a:r>
              <a:rPr lang="en-US" sz="1200" dirty="0">
                <a:solidFill>
                  <a:schemeClr val="bg1"/>
                </a:solidFill>
              </a:rPr>
              <a:t> </a:t>
            </a:r>
            <a:r>
              <a:rPr lang="en-US" sz="1200" dirty="0" err="1">
                <a:solidFill>
                  <a:schemeClr val="bg1"/>
                </a:solidFill>
              </a:rPr>
              <a:t>berjalan</a:t>
            </a:r>
            <a:r>
              <a:rPr lang="en-US" sz="1200" dirty="0">
                <a:solidFill>
                  <a:schemeClr val="bg1"/>
                </a:solidFill>
              </a:rPr>
              <a:t> </a:t>
            </a:r>
            <a:r>
              <a:rPr lang="en-US" sz="1200" dirty="0" err="1">
                <a:solidFill>
                  <a:schemeClr val="bg1"/>
                </a:solidFill>
              </a:rPr>
              <a:t>dengan</a:t>
            </a:r>
            <a:r>
              <a:rPr lang="en-US" sz="1200" dirty="0">
                <a:solidFill>
                  <a:schemeClr val="bg1"/>
                </a:solidFill>
              </a:rPr>
              <a:t> normal </a:t>
            </a:r>
            <a:r>
              <a:rPr lang="en-US" sz="1200" dirty="0" err="1">
                <a:solidFill>
                  <a:schemeClr val="bg1"/>
                </a:solidFill>
              </a:rPr>
              <a:t>saat</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menggunakan</a:t>
            </a:r>
            <a:r>
              <a:rPr lang="en-US" sz="1200" dirty="0">
                <a:solidFill>
                  <a:schemeClr val="bg1"/>
                </a:solidFill>
              </a:rPr>
              <a:t> </a:t>
            </a:r>
            <a:r>
              <a:rPr lang="en-US" sz="1200" dirty="0" err="1">
                <a:solidFill>
                  <a:schemeClr val="bg1"/>
                </a:solidFill>
              </a:rPr>
              <a:t>perintah</a:t>
            </a:r>
            <a:r>
              <a:rPr lang="en-US" sz="1200" dirty="0">
                <a:solidFill>
                  <a:schemeClr val="bg1"/>
                </a:solidFill>
              </a:rPr>
              <a:t> python.</a:t>
            </a:r>
          </a:p>
          <a:p>
            <a:pPr algn="l">
              <a:lnSpc>
                <a:spcPct val="150000"/>
              </a:lnSpc>
            </a:pPr>
            <a:endParaRPr lang="en-US" sz="1200" dirty="0">
              <a:solidFill>
                <a:schemeClr val="bg1"/>
              </a:solidFill>
            </a:endParaRPr>
          </a:p>
          <a:p>
            <a:pPr algn="l">
              <a:lnSpc>
                <a:spcPct val="150000"/>
              </a:lnSpc>
            </a:pPr>
            <a:r>
              <a:rPr lang="en-US" sz="1200" dirty="0" err="1">
                <a:solidFill>
                  <a:schemeClr val="bg1"/>
                </a:solidFill>
              </a:rPr>
              <a:t>Tes</a:t>
            </a:r>
            <a:r>
              <a:rPr lang="en-US" sz="1200" dirty="0">
                <a:solidFill>
                  <a:schemeClr val="bg1"/>
                </a:solidFill>
              </a:rPr>
              <a:t> </a:t>
            </a:r>
            <a:r>
              <a:rPr lang="en-US" sz="1200" dirty="0" err="1">
                <a:solidFill>
                  <a:schemeClr val="bg1"/>
                </a:solidFill>
              </a:rPr>
              <a:t>adalah</a:t>
            </a:r>
            <a:r>
              <a:rPr lang="en-US" sz="1200" dirty="0">
                <a:solidFill>
                  <a:schemeClr val="bg1"/>
                </a:solidFill>
              </a:rPr>
              <a:t> </a:t>
            </a:r>
            <a:r>
              <a:rPr lang="en-US" sz="1200" dirty="0" err="1">
                <a:solidFill>
                  <a:schemeClr val="bg1"/>
                </a:solidFill>
              </a:rPr>
              <a:t>fungsi-fungsi</a:t>
            </a:r>
            <a:r>
              <a:rPr lang="en-US" sz="1200" dirty="0">
                <a:solidFill>
                  <a:schemeClr val="bg1"/>
                </a:solidFill>
              </a:rPr>
              <a:t> yang </a:t>
            </a:r>
            <a:r>
              <a:rPr lang="en-US" sz="1200" dirty="0" err="1">
                <a:solidFill>
                  <a:schemeClr val="bg1"/>
                </a:solidFill>
              </a:rPr>
              <a:t>ada</a:t>
            </a:r>
            <a:r>
              <a:rPr lang="en-US" sz="1200" dirty="0">
                <a:solidFill>
                  <a:schemeClr val="bg1"/>
                </a:solidFill>
              </a:rPr>
              <a:t> </a:t>
            </a:r>
            <a:r>
              <a:rPr lang="en-US" sz="1200" dirty="0" err="1">
                <a:solidFill>
                  <a:schemeClr val="bg1"/>
                </a:solidFill>
              </a:rPr>
              <a:t>didalam</a:t>
            </a:r>
            <a:r>
              <a:rPr lang="en-US" sz="1200" dirty="0">
                <a:solidFill>
                  <a:schemeClr val="bg1"/>
                </a:solidFill>
              </a:rPr>
              <a:t> </a:t>
            </a:r>
            <a:r>
              <a:rPr lang="en-US" sz="1200" dirty="0" err="1">
                <a:solidFill>
                  <a:schemeClr val="bg1"/>
                </a:solidFill>
              </a:rPr>
              <a:t>sebuah</a:t>
            </a:r>
            <a:r>
              <a:rPr lang="en-US" sz="1200" dirty="0">
                <a:solidFill>
                  <a:schemeClr val="bg1"/>
                </a:solidFill>
              </a:rPr>
              <a:t> </a:t>
            </a:r>
            <a:r>
              <a:rPr lang="en-US" sz="1200" dirty="0" err="1">
                <a:solidFill>
                  <a:schemeClr val="bg1"/>
                </a:solidFill>
              </a:rPr>
              <a:t>kelas</a:t>
            </a:r>
            <a:r>
              <a:rPr lang="en-US" sz="1200" dirty="0">
                <a:solidFill>
                  <a:schemeClr val="bg1"/>
                </a:solidFill>
              </a:rPr>
              <a:t> yang </a:t>
            </a:r>
            <a:r>
              <a:rPr lang="en-US" sz="1200" dirty="0" err="1">
                <a:solidFill>
                  <a:schemeClr val="bg1"/>
                </a:solidFill>
              </a:rPr>
              <a:t>diturunkan</a:t>
            </a:r>
            <a:r>
              <a:rPr lang="en-US" sz="1200" dirty="0">
                <a:solidFill>
                  <a:schemeClr val="bg1"/>
                </a:solidFill>
              </a:rPr>
              <a:t> </a:t>
            </a:r>
            <a:r>
              <a:rPr lang="en-US" sz="1200" dirty="0" err="1">
                <a:solidFill>
                  <a:schemeClr val="bg1"/>
                </a:solidFill>
              </a:rPr>
              <a:t>dari</a:t>
            </a:r>
            <a:r>
              <a:rPr lang="en-US" sz="1200" dirty="0">
                <a:solidFill>
                  <a:schemeClr val="bg1"/>
                </a:solidFill>
              </a:rPr>
              <a:t> </a:t>
            </a:r>
            <a:r>
              <a:rPr lang="en-US" sz="1200" dirty="0" err="1">
                <a:solidFill>
                  <a:schemeClr val="bg1"/>
                </a:solidFill>
              </a:rPr>
              <a:t>unittest.TestCase</a:t>
            </a:r>
            <a:r>
              <a:rPr lang="en-US" sz="1200" dirty="0">
                <a:solidFill>
                  <a:schemeClr val="bg1"/>
                </a:solidFill>
              </a:rPr>
              <a:t> dan </a:t>
            </a:r>
            <a:r>
              <a:rPr lang="en-US" sz="1200" dirty="0" err="1">
                <a:solidFill>
                  <a:schemeClr val="bg1"/>
                </a:solidFill>
              </a:rPr>
              <a:t>tes-tes</a:t>
            </a:r>
            <a:r>
              <a:rPr lang="en-US" sz="1200" dirty="0">
                <a:solidFill>
                  <a:schemeClr val="bg1"/>
                </a:solidFill>
              </a:rPr>
              <a:t> </a:t>
            </a:r>
            <a:r>
              <a:rPr lang="en-US" sz="1200" dirty="0" err="1">
                <a:solidFill>
                  <a:schemeClr val="bg1"/>
                </a:solidFill>
              </a:rPr>
              <a:t>tersebut</a:t>
            </a:r>
            <a:r>
              <a:rPr lang="en-US" sz="1200" dirty="0">
                <a:solidFill>
                  <a:schemeClr val="bg1"/>
                </a:solidFill>
              </a:rPr>
              <a:t> </a:t>
            </a:r>
            <a:r>
              <a:rPr lang="en-US" sz="1200" dirty="0" err="1">
                <a:solidFill>
                  <a:schemeClr val="bg1"/>
                </a:solidFill>
              </a:rPr>
              <a:t>merupakan</a:t>
            </a:r>
            <a:r>
              <a:rPr lang="en-US" sz="1200" dirty="0">
                <a:solidFill>
                  <a:schemeClr val="bg1"/>
                </a:solidFill>
              </a:rPr>
              <a:t> salah </a:t>
            </a:r>
            <a:r>
              <a:rPr lang="en-US" sz="1200" dirty="0" err="1">
                <a:solidFill>
                  <a:schemeClr val="bg1"/>
                </a:solidFill>
              </a:rPr>
              <a:t>satu</a:t>
            </a:r>
            <a:r>
              <a:rPr lang="en-US" sz="1200" dirty="0">
                <a:solidFill>
                  <a:schemeClr val="bg1"/>
                </a:solidFill>
              </a:rPr>
              <a:t> </a:t>
            </a:r>
            <a:r>
              <a:rPr lang="en-US" sz="1200" dirty="0" err="1">
                <a:solidFill>
                  <a:schemeClr val="bg1"/>
                </a:solidFill>
              </a:rPr>
              <a:t>fungsi</a:t>
            </a:r>
            <a:r>
              <a:rPr lang="en-US" sz="1200" dirty="0">
                <a:solidFill>
                  <a:schemeClr val="bg1"/>
                </a:solidFill>
              </a:rPr>
              <a:t> assert. Pada </a:t>
            </a:r>
            <a:r>
              <a:rPr lang="en-US" sz="1200" dirty="0" err="1">
                <a:solidFill>
                  <a:schemeClr val="bg1"/>
                </a:solidFill>
              </a:rPr>
              <a:t>contoh</a:t>
            </a:r>
            <a:r>
              <a:rPr lang="en-US" sz="1200" dirty="0">
                <a:solidFill>
                  <a:schemeClr val="bg1"/>
                </a:solidFill>
              </a:rPr>
              <a:t> </a:t>
            </a:r>
            <a:r>
              <a:rPr lang="en-US" sz="1200" dirty="0" err="1">
                <a:solidFill>
                  <a:schemeClr val="bg1"/>
                </a:solidFill>
              </a:rPr>
              <a:t>kode</a:t>
            </a:r>
            <a:r>
              <a:rPr lang="en-US" sz="1200" dirty="0">
                <a:solidFill>
                  <a:schemeClr val="bg1"/>
                </a:solidFill>
              </a:rPr>
              <a:t> di </a:t>
            </a:r>
            <a:r>
              <a:rPr lang="en-US" sz="1200" dirty="0" err="1">
                <a:solidFill>
                  <a:schemeClr val="bg1"/>
                </a:solidFill>
              </a:rPr>
              <a:t>atas</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menggunakan</a:t>
            </a:r>
            <a:r>
              <a:rPr lang="en-US" sz="1200" dirty="0">
                <a:solidFill>
                  <a:schemeClr val="bg1"/>
                </a:solidFill>
              </a:rPr>
              <a:t> </a:t>
            </a:r>
            <a:r>
              <a:rPr lang="en-US" sz="1200" dirty="0" err="1">
                <a:solidFill>
                  <a:schemeClr val="bg1"/>
                </a:solidFill>
              </a:rPr>
              <a:t>assertEqual</a:t>
            </a:r>
            <a:r>
              <a:rPr lang="en-US" sz="1200" dirty="0">
                <a:solidFill>
                  <a:schemeClr val="bg1"/>
                </a:solidFill>
              </a:rPr>
              <a:t>() yang </a:t>
            </a:r>
            <a:r>
              <a:rPr lang="en-US" sz="1200" dirty="0" err="1">
                <a:solidFill>
                  <a:schemeClr val="bg1"/>
                </a:solidFill>
              </a:rPr>
              <a:t>membandingkan</a:t>
            </a:r>
            <a:r>
              <a:rPr lang="en-US" sz="1200" dirty="0">
                <a:solidFill>
                  <a:schemeClr val="bg1"/>
                </a:solidFill>
              </a:rPr>
              <a:t> </a:t>
            </a:r>
            <a:r>
              <a:rPr lang="en-US" sz="1200" dirty="0" err="1">
                <a:solidFill>
                  <a:schemeClr val="bg1"/>
                </a:solidFill>
              </a:rPr>
              <a:t>nilai</a:t>
            </a:r>
            <a:r>
              <a:rPr lang="en-US" sz="1200" dirty="0">
                <a:solidFill>
                  <a:schemeClr val="bg1"/>
                </a:solidFill>
              </a:rPr>
              <a:t> yang </a:t>
            </a:r>
            <a:r>
              <a:rPr lang="en-US" sz="1200" dirty="0" err="1">
                <a:solidFill>
                  <a:schemeClr val="bg1"/>
                </a:solidFill>
              </a:rPr>
              <a:t>dihasilkan</a:t>
            </a:r>
            <a:r>
              <a:rPr lang="en-US" sz="1200" dirty="0">
                <a:solidFill>
                  <a:schemeClr val="bg1"/>
                </a:solidFill>
              </a:rPr>
              <a:t> oleh </a:t>
            </a:r>
            <a:r>
              <a:rPr lang="en-US" sz="1200" dirty="0" err="1">
                <a:solidFill>
                  <a:schemeClr val="bg1"/>
                </a:solidFill>
              </a:rPr>
              <a:t>fungsi</a:t>
            </a:r>
            <a:r>
              <a:rPr lang="en-US" sz="1200" dirty="0">
                <a:solidFill>
                  <a:schemeClr val="bg1"/>
                </a:solidFill>
              </a:rPr>
              <a:t> </a:t>
            </a:r>
            <a:r>
              <a:rPr lang="en-US" sz="1200" dirty="0" err="1">
                <a:solidFill>
                  <a:schemeClr val="bg1"/>
                </a:solidFill>
              </a:rPr>
              <a:t>romannumeral</a:t>
            </a:r>
            <a:r>
              <a:rPr lang="en-US" sz="1200" dirty="0">
                <a:solidFill>
                  <a:schemeClr val="bg1"/>
                </a:solidFill>
              </a:rPr>
              <a:t>() </a:t>
            </a:r>
            <a:r>
              <a:rPr lang="en-US" sz="1200" dirty="0" err="1">
                <a:solidFill>
                  <a:schemeClr val="bg1"/>
                </a:solidFill>
              </a:rPr>
              <a:t>dengan</a:t>
            </a:r>
            <a:r>
              <a:rPr lang="en-US" sz="1200" dirty="0">
                <a:solidFill>
                  <a:schemeClr val="bg1"/>
                </a:solidFill>
              </a:rPr>
              <a:t> </a:t>
            </a:r>
            <a:r>
              <a:rPr lang="en-US" sz="1200" dirty="0" err="1">
                <a:solidFill>
                  <a:schemeClr val="bg1"/>
                </a:solidFill>
              </a:rPr>
              <a:t>nilai</a:t>
            </a:r>
            <a:r>
              <a:rPr lang="en-US" sz="1200" dirty="0">
                <a:solidFill>
                  <a:schemeClr val="bg1"/>
                </a:solidFill>
              </a:rPr>
              <a:t> yang </a:t>
            </a:r>
            <a:r>
              <a:rPr lang="en-US" sz="1200" dirty="0" err="1">
                <a:solidFill>
                  <a:schemeClr val="bg1"/>
                </a:solidFill>
              </a:rPr>
              <a:t>seharusnya</a:t>
            </a:r>
            <a:r>
              <a:rPr lang="en-US" sz="1200" dirty="0">
                <a:solidFill>
                  <a:schemeClr val="bg1"/>
                </a:solidFill>
              </a:rPr>
              <a:t>.</a:t>
            </a:r>
          </a:p>
          <a:p>
            <a:pPr algn="l">
              <a:lnSpc>
                <a:spcPct val="150000"/>
              </a:lnSpc>
            </a:pPr>
            <a:endParaRPr lang="en-US" sz="1200" dirty="0">
              <a:solidFill>
                <a:schemeClr val="bg1"/>
              </a:solidFill>
            </a:endParaRP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KETERANGAN TAMBAHAN</a:t>
            </a:r>
          </a:p>
        </p:txBody>
      </p:sp>
    </p:spTree>
    <p:extLst>
      <p:ext uri="{BB962C8B-B14F-4D97-AF65-F5344CB8AC3E}">
        <p14:creationId xmlns:p14="http://schemas.microsoft.com/office/powerpoint/2010/main" val="88762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341376" y="1063525"/>
            <a:ext cx="8497824" cy="3786900"/>
          </a:xfrm>
          <a:prstGeom prst="rect">
            <a:avLst/>
          </a:prstGeom>
        </p:spPr>
        <p:txBody>
          <a:bodyPr spcFirstLastPara="1" wrap="square" lIns="91425" tIns="91425" rIns="91425" bIns="91425" anchor="t" anchorCtr="0">
            <a:noAutofit/>
          </a:bodyPr>
          <a:lstStyle/>
          <a:p>
            <a:pPr algn="l">
              <a:lnSpc>
                <a:spcPct val="150000"/>
              </a:lnSpc>
            </a:pPr>
            <a:r>
              <a:rPr lang="en-US" sz="1400" dirty="0"/>
              <a:t>(</a:t>
            </a:r>
            <a:r>
              <a:rPr lang="en-US" sz="1400" dirty="0">
                <a:solidFill>
                  <a:schemeClr val="accent2">
                    <a:lumMod val="60000"/>
                    <a:lumOff val="40000"/>
                  </a:schemeClr>
                </a:solidFill>
              </a:rPr>
              <a:t>CI</a:t>
            </a:r>
            <a:r>
              <a:rPr lang="en-US" sz="1400" dirty="0"/>
              <a:t>) </a:t>
            </a:r>
            <a:r>
              <a:rPr lang="en-US" sz="1400" dirty="0" err="1"/>
              <a:t>mengacu</a:t>
            </a:r>
            <a:r>
              <a:rPr lang="en-US" sz="1400" dirty="0"/>
              <a:t> pada proses </a:t>
            </a:r>
            <a:r>
              <a:rPr lang="en-US" sz="1400" dirty="0" err="1"/>
              <a:t>mengevaluasi</a:t>
            </a:r>
            <a:r>
              <a:rPr lang="en-US" sz="1400" dirty="0"/>
              <a:t> </a:t>
            </a:r>
            <a:r>
              <a:rPr lang="en-US" sz="1400" dirty="0" err="1"/>
              <a:t>kode</a:t>
            </a:r>
            <a:r>
              <a:rPr lang="en-US" sz="1400" dirty="0"/>
              <a:t> Anda </a:t>
            </a:r>
            <a:r>
              <a:rPr lang="en-US" sz="1400" dirty="0" err="1"/>
              <a:t>secara</a:t>
            </a:r>
            <a:r>
              <a:rPr lang="en-US" sz="1400" dirty="0"/>
              <a:t> </a:t>
            </a:r>
            <a:r>
              <a:rPr lang="en-US" sz="1400" dirty="0" err="1"/>
              <a:t>otomatis</a:t>
            </a:r>
            <a:r>
              <a:rPr lang="en-US" sz="1400" dirty="0"/>
              <a:t> </a:t>
            </a:r>
            <a:r>
              <a:rPr lang="en-US" sz="1400" dirty="0" err="1"/>
              <a:t>saat</a:t>
            </a:r>
            <a:r>
              <a:rPr lang="en-US" sz="1400" dirty="0"/>
              <a:t> </a:t>
            </a:r>
            <a:r>
              <a:rPr lang="en-US" sz="1400" dirty="0" err="1"/>
              <a:t>kode</a:t>
            </a:r>
            <a:r>
              <a:rPr lang="en-US" sz="1400" dirty="0"/>
              <a:t> </a:t>
            </a:r>
            <a:r>
              <a:rPr lang="en-US" sz="1400" dirty="0" err="1"/>
              <a:t>tersebut</a:t>
            </a:r>
            <a:r>
              <a:rPr lang="en-US" sz="1400" dirty="0"/>
              <a:t> </a:t>
            </a:r>
            <a:r>
              <a:rPr lang="en-US" sz="1400" dirty="0" err="1"/>
              <a:t>diperbarui</a:t>
            </a:r>
            <a:r>
              <a:rPr lang="en-US" sz="1400" dirty="0"/>
              <a:t> oleh Anda </a:t>
            </a:r>
            <a:r>
              <a:rPr lang="en-US" sz="1400" dirty="0" err="1"/>
              <a:t>sendiri</a:t>
            </a:r>
            <a:r>
              <a:rPr lang="en-US" sz="1400" dirty="0"/>
              <a:t> dan </a:t>
            </a:r>
            <a:r>
              <a:rPr lang="en-US" sz="1400" dirty="0" err="1"/>
              <a:t>kontributor</a:t>
            </a:r>
            <a:r>
              <a:rPr lang="en-US" sz="1400" dirty="0"/>
              <a:t>, </a:t>
            </a:r>
            <a:r>
              <a:rPr lang="en-US" sz="1400" dirty="0" err="1"/>
              <a:t>untuk</a:t>
            </a:r>
            <a:r>
              <a:rPr lang="en-US" sz="1400" dirty="0"/>
              <a:t> </a:t>
            </a:r>
            <a:r>
              <a:rPr lang="en-US" sz="1400" dirty="0" err="1"/>
              <a:t>mencoba</a:t>
            </a:r>
            <a:r>
              <a:rPr lang="en-US" sz="1400" dirty="0"/>
              <a:t> dan </a:t>
            </a:r>
            <a:r>
              <a:rPr lang="en-US" sz="1400" dirty="0" err="1"/>
              <a:t>menangkap</a:t>
            </a:r>
            <a:r>
              <a:rPr lang="en-US" sz="1400" dirty="0"/>
              <a:t> </a:t>
            </a:r>
            <a:r>
              <a:rPr lang="en-US" sz="1400" dirty="0" err="1"/>
              <a:t>potensi</a:t>
            </a:r>
            <a:r>
              <a:rPr lang="en-US" sz="1400" dirty="0"/>
              <a:t> </a:t>
            </a:r>
            <a:r>
              <a:rPr lang="en-US" sz="1400" dirty="0" err="1"/>
              <a:t>masalah</a:t>
            </a:r>
            <a:r>
              <a:rPr lang="en-US" sz="1400" dirty="0"/>
              <a:t> </a:t>
            </a:r>
            <a:r>
              <a:rPr lang="en-US" sz="1400" dirty="0" err="1"/>
              <a:t>apa</a:t>
            </a:r>
            <a:r>
              <a:rPr lang="en-US" sz="1400" dirty="0"/>
              <a:t> pun yang </a:t>
            </a:r>
            <a:r>
              <a:rPr lang="en-US" sz="1400" dirty="0" err="1"/>
              <a:t>disebabkan</a:t>
            </a:r>
            <a:r>
              <a:rPr lang="en-US" sz="1400" dirty="0"/>
              <a:t> oleh </a:t>
            </a:r>
            <a:r>
              <a:rPr lang="en-US" sz="1400" dirty="0" err="1"/>
              <a:t>pembaruan</a:t>
            </a:r>
            <a:r>
              <a:rPr lang="en-US" sz="1400" dirty="0"/>
              <a:t> Anda. Alur </a:t>
            </a:r>
            <a:r>
              <a:rPr lang="en-US" sz="1400" dirty="0" err="1"/>
              <a:t>kerja</a:t>
            </a:r>
            <a:r>
              <a:rPr lang="en-US" sz="1400" dirty="0"/>
              <a:t> CI </a:t>
            </a:r>
            <a:r>
              <a:rPr lang="en-US" sz="1400" dirty="0" err="1"/>
              <a:t>biasanya</a:t>
            </a:r>
            <a:r>
              <a:rPr lang="en-US" sz="1400" dirty="0"/>
              <a:t> </a:t>
            </a:r>
            <a:r>
              <a:rPr lang="en-US" sz="1400" dirty="0" err="1"/>
              <a:t>mencakup</a:t>
            </a:r>
            <a:r>
              <a:rPr lang="en-US" sz="1400" dirty="0"/>
              <a:t> </a:t>
            </a:r>
            <a:r>
              <a:rPr lang="en-US" sz="1400" dirty="0" err="1"/>
              <a:t>eksekusi</a:t>
            </a:r>
            <a:r>
              <a:rPr lang="en-US" sz="1400" dirty="0"/>
              <a:t> </a:t>
            </a:r>
            <a:r>
              <a:rPr lang="en-US" sz="1400" dirty="0" err="1"/>
              <a:t>otomatis</a:t>
            </a:r>
            <a:r>
              <a:rPr lang="en-US" sz="1400" dirty="0"/>
              <a:t> </a:t>
            </a:r>
            <a:r>
              <a:rPr lang="en-US" sz="1400" dirty="0" err="1"/>
              <a:t>dari</a:t>
            </a:r>
            <a:r>
              <a:rPr lang="en-US" sz="1400" dirty="0"/>
              <a:t> </a:t>
            </a:r>
            <a:r>
              <a:rPr lang="en-US" sz="1400" dirty="0" err="1"/>
              <a:t>banyak</a:t>
            </a:r>
            <a:r>
              <a:rPr lang="en-US" sz="1400" dirty="0"/>
              <a:t> </a:t>
            </a:r>
            <a:r>
              <a:rPr lang="en-US" sz="1400" dirty="0" err="1"/>
              <a:t>langkah</a:t>
            </a:r>
            <a:r>
              <a:rPr lang="en-US" sz="1400" dirty="0"/>
              <a:t> yang </a:t>
            </a:r>
            <a:r>
              <a:rPr lang="en-US" sz="1400" dirty="0" err="1"/>
              <a:t>telah</a:t>
            </a:r>
            <a:r>
              <a:rPr lang="en-US" sz="1400" dirty="0"/>
              <a:t> </a:t>
            </a:r>
            <a:r>
              <a:rPr lang="en-US" sz="1400" dirty="0" err="1"/>
              <a:t>kita</a:t>
            </a:r>
            <a:r>
              <a:rPr lang="en-US" sz="1400" dirty="0"/>
              <a:t> </a:t>
            </a:r>
            <a:r>
              <a:rPr lang="en-US" sz="1400" dirty="0" err="1"/>
              <a:t>lihat</a:t>
            </a:r>
            <a:r>
              <a:rPr lang="en-US" sz="1400" dirty="0"/>
              <a:t> di </a:t>
            </a:r>
            <a:r>
              <a:rPr lang="en-US" sz="1400" dirty="0" err="1"/>
              <a:t>seluruh</a:t>
            </a:r>
            <a:r>
              <a:rPr lang="en-US" sz="1400" dirty="0"/>
              <a:t> </a:t>
            </a:r>
            <a:r>
              <a:rPr lang="en-US" sz="1400" dirty="0" err="1"/>
              <a:t>buku</a:t>
            </a:r>
            <a:r>
              <a:rPr lang="en-US" sz="1400" dirty="0"/>
              <a:t> </a:t>
            </a:r>
            <a:r>
              <a:rPr lang="en-US" sz="1400" dirty="0" err="1"/>
              <a:t>ini</a:t>
            </a:r>
            <a:r>
              <a:rPr lang="en-US" sz="1400" dirty="0"/>
              <a:t>, </a:t>
            </a:r>
            <a:r>
              <a:rPr lang="en-US" sz="1400" dirty="0" err="1"/>
              <a:t>seperti</a:t>
            </a:r>
            <a:r>
              <a:rPr lang="en-US" sz="1400" dirty="0"/>
              <a:t> </a:t>
            </a:r>
            <a:r>
              <a:rPr lang="en-US" sz="1400" dirty="0" err="1"/>
              <a:t>menjalankan</a:t>
            </a:r>
            <a:r>
              <a:rPr lang="en-US" sz="1400" dirty="0"/>
              <a:t> </a:t>
            </a:r>
            <a:r>
              <a:rPr lang="en-US" sz="1400" dirty="0" err="1"/>
              <a:t>pengujian</a:t>
            </a:r>
            <a:r>
              <a:rPr lang="en-US" sz="1400" dirty="0"/>
              <a:t>, </a:t>
            </a:r>
            <a:r>
              <a:rPr lang="en-US" sz="1400" dirty="0" err="1"/>
              <a:t>menghitung</a:t>
            </a:r>
            <a:r>
              <a:rPr lang="en-US" sz="1400" dirty="0"/>
              <a:t> </a:t>
            </a:r>
            <a:r>
              <a:rPr lang="en-US" sz="1400" dirty="0" err="1"/>
              <a:t>cakupan</a:t>
            </a:r>
            <a:r>
              <a:rPr lang="en-US" sz="1400" dirty="0"/>
              <a:t> </a:t>
            </a:r>
            <a:r>
              <a:rPr lang="en-US" sz="1400" dirty="0" err="1"/>
              <a:t>kode</a:t>
            </a:r>
            <a:r>
              <a:rPr lang="en-US" sz="1400" dirty="0"/>
              <a:t>, dan </a:t>
            </a:r>
            <a:r>
              <a:rPr lang="en-US" sz="1400" dirty="0" err="1"/>
              <a:t>membuat</a:t>
            </a:r>
            <a:r>
              <a:rPr lang="en-US" sz="1400" dirty="0"/>
              <a:t> </a:t>
            </a:r>
            <a:r>
              <a:rPr lang="en-US" sz="1400" dirty="0" err="1"/>
              <a:t>dokumentasi</a:t>
            </a:r>
            <a:r>
              <a:rPr lang="en-US" sz="1400" dirty="0"/>
              <a:t>, dan lain-lain.</a:t>
            </a:r>
          </a:p>
          <a:p>
            <a:pPr algn="l">
              <a:lnSpc>
                <a:spcPct val="150000"/>
              </a:lnSpc>
            </a:pPr>
            <a:endParaRPr lang="en-US" sz="1400" dirty="0"/>
          </a:p>
          <a:p>
            <a:pPr algn="l">
              <a:lnSpc>
                <a:spcPct val="150000"/>
              </a:lnSpc>
            </a:pPr>
            <a:r>
              <a:rPr lang="en-US" sz="1400" dirty="0" err="1"/>
              <a:t>Penerapan</a:t>
            </a:r>
            <a:r>
              <a:rPr lang="en-US" sz="1400" dirty="0"/>
              <a:t> </a:t>
            </a:r>
            <a:r>
              <a:rPr lang="en-US" sz="1400" dirty="0" err="1"/>
              <a:t>berkelanjutan</a:t>
            </a:r>
            <a:r>
              <a:rPr lang="en-US" sz="1400" dirty="0"/>
              <a:t> (</a:t>
            </a:r>
            <a:r>
              <a:rPr lang="en-US" sz="1400" dirty="0">
                <a:solidFill>
                  <a:schemeClr val="accent2">
                    <a:lumMod val="60000"/>
                    <a:lumOff val="40000"/>
                  </a:schemeClr>
                </a:solidFill>
              </a:rPr>
              <a:t>CD</a:t>
            </a:r>
            <a:r>
              <a:rPr lang="en-US" sz="1400" dirty="0"/>
              <a:t>) </a:t>
            </a:r>
            <a:r>
              <a:rPr lang="en-US" sz="1400" dirty="0" err="1"/>
              <a:t>adalah</a:t>
            </a:r>
            <a:r>
              <a:rPr lang="en-US" sz="1400" dirty="0"/>
              <a:t> proses </a:t>
            </a:r>
            <a:r>
              <a:rPr lang="en-US" sz="1400" dirty="0" err="1"/>
              <a:t>mengotomatiskan</a:t>
            </a:r>
            <a:r>
              <a:rPr lang="en-US" sz="1400" dirty="0"/>
              <a:t> </a:t>
            </a:r>
            <a:r>
              <a:rPr lang="en-US" sz="1400" dirty="0" err="1"/>
              <a:t>penerapan</a:t>
            </a:r>
            <a:r>
              <a:rPr lang="en-US" sz="1400" dirty="0"/>
              <a:t> </a:t>
            </a:r>
            <a:r>
              <a:rPr lang="en-US" sz="1400" dirty="0" err="1"/>
              <a:t>versi</a:t>
            </a:r>
            <a:r>
              <a:rPr lang="en-US" sz="1400" dirty="0"/>
              <a:t> </a:t>
            </a:r>
            <a:r>
              <a:rPr lang="en-US" sz="1400" dirty="0" err="1"/>
              <a:t>baru</a:t>
            </a:r>
            <a:r>
              <a:rPr lang="en-US" sz="1400" dirty="0"/>
              <a:t> </a:t>
            </a:r>
            <a:r>
              <a:rPr lang="en-US" sz="1400" dirty="0" err="1"/>
              <a:t>perangkat</a:t>
            </a:r>
            <a:r>
              <a:rPr lang="en-US" sz="1400" dirty="0"/>
              <a:t> </a:t>
            </a:r>
            <a:r>
              <a:rPr lang="en-US" sz="1400" dirty="0" err="1"/>
              <a:t>lunak</a:t>
            </a:r>
            <a:r>
              <a:rPr lang="en-US" sz="1400" dirty="0"/>
              <a:t> Anda, </a:t>
            </a:r>
            <a:r>
              <a:rPr lang="en-US" sz="1400" dirty="0" err="1"/>
              <a:t>misalnya</a:t>
            </a:r>
            <a:r>
              <a:rPr lang="en-US" sz="1400" dirty="0"/>
              <a:t>, </a:t>
            </a:r>
            <a:r>
              <a:rPr lang="en-US" sz="1400" dirty="0" err="1"/>
              <a:t>PyPI</a:t>
            </a:r>
            <a:r>
              <a:rPr lang="en-US" sz="1400" dirty="0"/>
              <a:t>, </a:t>
            </a:r>
            <a:r>
              <a:rPr lang="en-US" sz="1400" dirty="0" err="1"/>
              <a:t>dari</a:t>
            </a:r>
            <a:r>
              <a:rPr lang="en-US" sz="1400" dirty="0"/>
              <a:t> </a:t>
            </a:r>
            <a:r>
              <a:rPr lang="en-US" sz="1400" dirty="0" err="1"/>
              <a:t>perubahan</a:t>
            </a:r>
            <a:r>
              <a:rPr lang="en-US" sz="1400" dirty="0"/>
              <a:t> yang </a:t>
            </a:r>
            <a:r>
              <a:rPr lang="en-US" sz="1400" dirty="0" err="1"/>
              <a:t>dilakukan</a:t>
            </a:r>
            <a:r>
              <a:rPr lang="en-US" sz="1400" dirty="0"/>
              <a:t> </a:t>
            </a:r>
            <a:r>
              <a:rPr lang="en-US" sz="1400" dirty="0" err="1"/>
              <a:t>melalui</a:t>
            </a:r>
            <a:r>
              <a:rPr lang="en-US" sz="1400" dirty="0"/>
              <a:t> CI.</a:t>
            </a:r>
          </a:p>
          <a:p>
            <a:pPr algn="l">
              <a:lnSpc>
                <a:spcPct val="150000"/>
              </a:lnSpc>
            </a:pPr>
            <a:r>
              <a:rPr lang="en-US" sz="1400" dirty="0">
                <a:solidFill>
                  <a:schemeClr val="accent2">
                    <a:lumMod val="60000"/>
                    <a:lumOff val="40000"/>
                  </a:schemeClr>
                </a:solidFill>
              </a:rPr>
              <a:t>CI/CD </a:t>
            </a:r>
            <a:r>
              <a:rPr lang="en-US" sz="1400" dirty="0" err="1"/>
              <a:t>dapat</a:t>
            </a:r>
            <a:r>
              <a:rPr lang="en-US" sz="1400" dirty="0"/>
              <a:t> </a:t>
            </a:r>
            <a:r>
              <a:rPr lang="en-US" sz="1400" dirty="0" err="1"/>
              <a:t>mengotomatiskan</a:t>
            </a:r>
            <a:r>
              <a:rPr lang="en-US" sz="1400" dirty="0"/>
              <a:t> </a:t>
            </a:r>
            <a:r>
              <a:rPr lang="en-US" sz="1400" dirty="0" err="1"/>
              <a:t>alur</a:t>
            </a:r>
            <a:r>
              <a:rPr lang="en-US" sz="1400" dirty="0"/>
              <a:t> </a:t>
            </a:r>
            <a:r>
              <a:rPr lang="en-US" sz="1400" dirty="0" err="1"/>
              <a:t>kerja</a:t>
            </a:r>
            <a:r>
              <a:rPr lang="en-US" sz="1400" dirty="0"/>
              <a:t> </a:t>
            </a:r>
            <a:r>
              <a:rPr lang="en-US" sz="1400" dirty="0" err="1"/>
              <a:t>pengemasan</a:t>
            </a:r>
            <a:r>
              <a:rPr lang="en-US" sz="1400" dirty="0"/>
              <a:t> yang </a:t>
            </a:r>
            <a:r>
              <a:rPr lang="en-US" sz="1400" dirty="0" err="1"/>
              <a:t>telah</a:t>
            </a:r>
            <a:r>
              <a:rPr lang="en-US" sz="1400" dirty="0"/>
              <a:t> kami </a:t>
            </a:r>
            <a:r>
              <a:rPr lang="en-US" sz="1400" dirty="0" err="1"/>
              <a:t>lakukan</a:t>
            </a:r>
            <a:r>
              <a:rPr lang="en-US" sz="1400" dirty="0"/>
              <a:t> </a:t>
            </a:r>
            <a:r>
              <a:rPr lang="en-US" sz="1400" dirty="0" err="1"/>
              <a:t>secara</a:t>
            </a:r>
            <a:r>
              <a:rPr lang="en-US" sz="1400" dirty="0"/>
              <a:t> manual di </a:t>
            </a:r>
            <a:r>
              <a:rPr lang="en-US" sz="1400" dirty="0" err="1"/>
              <a:t>seluruh</a:t>
            </a:r>
            <a:r>
              <a:rPr lang="en-US" sz="1400" dirty="0"/>
              <a:t> </a:t>
            </a:r>
            <a:r>
              <a:rPr lang="en-US" sz="1400" dirty="0" err="1"/>
              <a:t>buku</a:t>
            </a:r>
            <a:r>
              <a:rPr lang="en-US" sz="1400" dirty="0"/>
              <a:t> </a:t>
            </a:r>
            <a:r>
              <a:rPr lang="en-US" sz="1400" dirty="0" err="1"/>
              <a:t>ini</a:t>
            </a:r>
            <a:r>
              <a:rPr lang="en-US" sz="1400" dirty="0"/>
              <a:t> dan pada </a:t>
            </a:r>
            <a:r>
              <a:rPr lang="en-US" sz="1400" dirty="0" err="1"/>
              <a:t>akhirnya</a:t>
            </a:r>
            <a:r>
              <a:rPr lang="en-US" sz="1400" dirty="0"/>
              <a:t> </a:t>
            </a:r>
            <a:r>
              <a:rPr lang="en-US" sz="1400" dirty="0" err="1"/>
              <a:t>dapat</a:t>
            </a:r>
            <a:r>
              <a:rPr lang="en-US" sz="1400" dirty="0"/>
              <a:t> </a:t>
            </a:r>
            <a:r>
              <a:rPr lang="en-US" sz="1400" dirty="0" err="1"/>
              <a:t>menghemat</a:t>
            </a:r>
            <a:r>
              <a:rPr lang="en-US" sz="1400" dirty="0"/>
              <a:t> </a:t>
            </a:r>
            <a:r>
              <a:rPr lang="en-US" sz="1400" dirty="0" err="1"/>
              <a:t>waktu</a:t>
            </a:r>
            <a:r>
              <a:rPr lang="en-US" sz="1400" dirty="0"/>
              <a:t> Anda </a:t>
            </a:r>
            <a:r>
              <a:rPr lang="en-US" sz="1400" dirty="0" err="1"/>
              <a:t>serta</a:t>
            </a:r>
            <a:r>
              <a:rPr lang="en-US" sz="1400" dirty="0"/>
              <a:t> </a:t>
            </a:r>
            <a:r>
              <a:rPr lang="en-US" sz="1400" dirty="0" err="1"/>
              <a:t>membantu</a:t>
            </a:r>
            <a:r>
              <a:rPr lang="en-US" sz="1400" dirty="0"/>
              <a:t> Anda </a:t>
            </a:r>
            <a:r>
              <a:rPr lang="en-US" sz="1400" dirty="0" err="1"/>
              <a:t>merilis</a:t>
            </a:r>
            <a:r>
              <a:rPr lang="en-US" sz="1400" dirty="0"/>
              <a:t> </a:t>
            </a:r>
            <a:r>
              <a:rPr lang="en-US" sz="1400" dirty="0" err="1"/>
              <a:t>versi</a:t>
            </a:r>
            <a:r>
              <a:rPr lang="en-US" sz="1400" dirty="0"/>
              <a:t> </a:t>
            </a:r>
            <a:r>
              <a:rPr lang="en-US" sz="1400" dirty="0" err="1"/>
              <a:t>baru</a:t>
            </a:r>
            <a:r>
              <a:rPr lang="en-US" sz="1400" dirty="0"/>
              <a:t> </a:t>
            </a:r>
            <a:r>
              <a:rPr lang="en-US" sz="1400" dirty="0" err="1"/>
              <a:t>paket</a:t>
            </a:r>
            <a:r>
              <a:rPr lang="en-US" sz="1400" dirty="0"/>
              <a:t> Anda </a:t>
            </a:r>
            <a:r>
              <a:rPr lang="en-US" sz="1400" dirty="0" err="1"/>
              <a:t>dengan</a:t>
            </a:r>
            <a:r>
              <a:rPr lang="en-US" sz="1400" dirty="0"/>
              <a:t> </a:t>
            </a:r>
            <a:r>
              <a:rPr lang="en-US" sz="1400" dirty="0" err="1"/>
              <a:t>cepat</a:t>
            </a:r>
            <a:r>
              <a:rPr lang="en-US" sz="1400"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CI/CD</a:t>
            </a:r>
          </a:p>
        </p:txBody>
      </p:sp>
    </p:spTree>
    <p:extLst>
      <p:ext uri="{BB962C8B-B14F-4D97-AF65-F5344CB8AC3E}">
        <p14:creationId xmlns:p14="http://schemas.microsoft.com/office/powerpoint/2010/main" val="31445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4" y="1063525"/>
            <a:ext cx="8266209" cy="3786900"/>
          </a:xfrm>
          <a:prstGeom prst="rect">
            <a:avLst/>
          </a:prstGeom>
        </p:spPr>
        <p:txBody>
          <a:bodyPr spcFirstLastPara="1" wrap="square" lIns="91425" tIns="91425" rIns="91425" bIns="91425" anchor="t" anchorCtr="0">
            <a:noAutofit/>
          </a:bodyPr>
          <a:lstStyle/>
          <a:p>
            <a:pPr algn="l">
              <a:lnSpc>
                <a:spcPct val="150000"/>
              </a:lnSpc>
            </a:pPr>
            <a:r>
              <a:rPr lang="en-US" sz="1200" dirty="0">
                <a:solidFill>
                  <a:schemeClr val="accent2">
                    <a:lumMod val="60000"/>
                    <a:lumOff val="40000"/>
                  </a:schemeClr>
                </a:solidFill>
              </a:rPr>
              <a:t>CI/CD </a:t>
            </a:r>
            <a:r>
              <a:rPr lang="id-ID" sz="1200" dirty="0"/>
              <a:t>Memiliki </a:t>
            </a:r>
            <a:r>
              <a:rPr lang="en-US" sz="1200" dirty="0"/>
              <a:t>sangat </a:t>
            </a:r>
            <a:r>
              <a:rPr lang="en-US" sz="1200" dirty="0" err="1"/>
              <a:t>banyak</a:t>
            </a:r>
            <a:r>
              <a:rPr lang="en-US" sz="1200" dirty="0"/>
              <a:t> </a:t>
            </a:r>
            <a:r>
              <a:rPr lang="en-US" sz="1200" dirty="0" err="1"/>
              <a:t>Layanan</a:t>
            </a:r>
            <a:r>
              <a:rPr lang="en-US" sz="1200" dirty="0"/>
              <a:t> </a:t>
            </a:r>
            <a:r>
              <a:rPr lang="en-US" sz="1200" dirty="0" err="1"/>
              <a:t>contohnya</a:t>
            </a:r>
            <a:r>
              <a:rPr lang="en-US" sz="1200" dirty="0"/>
              <a:t> </a:t>
            </a:r>
            <a:r>
              <a:rPr lang="en-US" sz="1200" dirty="0" err="1"/>
              <a:t>adalah</a:t>
            </a:r>
            <a:r>
              <a:rPr lang="en-US" sz="1200" dirty="0"/>
              <a:t> </a:t>
            </a:r>
            <a:r>
              <a:rPr lang="en-US" sz="1200" dirty="0" err="1"/>
              <a:t>CircleCI,Github</a:t>
            </a:r>
            <a:r>
              <a:rPr lang="en-US" sz="1200" dirty="0"/>
              <a:t> Action dan lain </a:t>
            </a:r>
            <a:r>
              <a:rPr lang="en-US" sz="1200" dirty="0" err="1"/>
              <a:t>sebagainya</a:t>
            </a:r>
            <a:r>
              <a:rPr lang="en-US" sz="1200" dirty="0"/>
              <a:t> dan </a:t>
            </a:r>
            <a:r>
              <a:rPr lang="en-US" sz="1200" dirty="0" err="1"/>
              <a:t>disini</a:t>
            </a:r>
            <a:r>
              <a:rPr lang="en-US" sz="1200" dirty="0"/>
              <a:t> </a:t>
            </a:r>
            <a:r>
              <a:rPr lang="en-US" sz="1200" dirty="0" err="1"/>
              <a:t>saya</a:t>
            </a:r>
            <a:r>
              <a:rPr lang="en-US" sz="1200" dirty="0"/>
              <a:t> </a:t>
            </a:r>
            <a:r>
              <a:rPr lang="en-US" sz="1200" dirty="0" err="1"/>
              <a:t>akan</a:t>
            </a:r>
            <a:r>
              <a:rPr lang="en-US" sz="1200" dirty="0"/>
              <a:t> </a:t>
            </a:r>
            <a:r>
              <a:rPr lang="en-US" sz="1200" dirty="0" err="1"/>
              <a:t>menggunakan</a:t>
            </a:r>
            <a:r>
              <a:rPr lang="en-US" sz="1200" dirty="0"/>
              <a:t> </a:t>
            </a:r>
            <a:r>
              <a:rPr lang="en-US" sz="1200" dirty="0" err="1"/>
              <a:t>Github</a:t>
            </a:r>
            <a:r>
              <a:rPr lang="en-US" sz="1200" dirty="0"/>
              <a:t> Action, </a:t>
            </a:r>
            <a:r>
              <a:rPr lang="en-US" sz="1200" dirty="0" err="1"/>
              <a:t>berikut</a:t>
            </a:r>
            <a:r>
              <a:rPr lang="en-US" sz="1200" dirty="0"/>
              <a:t> </a:t>
            </a:r>
            <a:r>
              <a:rPr lang="en-US" sz="1200" dirty="0" err="1"/>
              <a:t>langkah-langkah</a:t>
            </a:r>
            <a:r>
              <a:rPr lang="en-US" sz="1200" dirty="0"/>
              <a:t> </a:t>
            </a:r>
            <a:r>
              <a:rPr lang="en-US" sz="1200" dirty="0" err="1"/>
              <a:t>nya</a:t>
            </a:r>
            <a:r>
              <a:rPr lang="en-US" sz="1200" dirty="0"/>
              <a:t> :</a:t>
            </a:r>
            <a:endParaRPr lang="id-ID" sz="1200" dirty="0"/>
          </a:p>
          <a:p>
            <a:pPr algn="l">
              <a:lnSpc>
                <a:spcPct val="150000"/>
              </a:lnSpc>
            </a:pPr>
            <a:endParaRPr lang="en-US" sz="1200" dirty="0"/>
          </a:p>
          <a:p>
            <a:pPr algn="l">
              <a:lnSpc>
                <a:spcPct val="150000"/>
              </a:lnSpc>
            </a:pPr>
            <a:r>
              <a:rPr lang="en-US" sz="1200" dirty="0"/>
              <a:t>1. </a:t>
            </a:r>
            <a:r>
              <a:rPr lang="en-US" sz="1200" dirty="0" err="1"/>
              <a:t>Siapkan</a:t>
            </a:r>
            <a:r>
              <a:rPr lang="en-US" sz="1200" dirty="0"/>
              <a:t> Repository </a:t>
            </a:r>
            <a:r>
              <a:rPr lang="en-US" sz="1200" dirty="0" err="1"/>
              <a:t>Github</a:t>
            </a:r>
            <a:r>
              <a:rPr lang="en-US" sz="1200" dirty="0"/>
              <a:t> : </a:t>
            </a:r>
            <a:r>
              <a:rPr lang="en-US" sz="1200" dirty="0" err="1"/>
              <a:t>saya</a:t>
            </a:r>
            <a:r>
              <a:rPr lang="en-US" sz="1200" dirty="0"/>
              <a:t> </a:t>
            </a:r>
            <a:r>
              <a:rPr lang="en-US" sz="1200" dirty="0" err="1"/>
              <a:t>akan</a:t>
            </a:r>
            <a:r>
              <a:rPr lang="en-US" sz="1200" dirty="0"/>
              <a:t> </a:t>
            </a:r>
            <a:r>
              <a:rPr lang="en-US" sz="1200" dirty="0" err="1"/>
              <a:t>menamakan</a:t>
            </a:r>
            <a:r>
              <a:rPr lang="en-US" sz="1200" dirty="0"/>
              <a:t> repo </a:t>
            </a:r>
            <a:r>
              <a:rPr lang="en-US" sz="1200" dirty="0" err="1"/>
              <a:t>nya</a:t>
            </a:r>
            <a:r>
              <a:rPr lang="en-US" sz="1200" dirty="0"/>
              <a:t> </a:t>
            </a:r>
            <a:r>
              <a:rPr lang="en-US" sz="1200" dirty="0" err="1"/>
              <a:t>sesuai</a:t>
            </a:r>
            <a:r>
              <a:rPr lang="en-US" sz="1200" dirty="0"/>
              <a:t> </a:t>
            </a:r>
            <a:r>
              <a:rPr lang="en-US" sz="1200" dirty="0" err="1"/>
              <a:t>dengan</a:t>
            </a:r>
            <a:r>
              <a:rPr lang="en-US" sz="1200" dirty="0"/>
              <a:t> </a:t>
            </a:r>
            <a:r>
              <a:rPr lang="en-US" sz="1200" dirty="0" err="1"/>
              <a:t>perintah</a:t>
            </a:r>
            <a:r>
              <a:rPr lang="en-US" sz="1200" dirty="0"/>
              <a:t> pada </a:t>
            </a:r>
            <a:r>
              <a:rPr lang="en-US" sz="1200" dirty="0" err="1"/>
              <a:t>halaman</a:t>
            </a:r>
            <a:r>
              <a:rPr lang="en-US" sz="1200" dirty="0"/>
              <a:t> UTS LMS </a:t>
            </a:r>
            <a:r>
              <a:rPr lang="en-US" sz="1200" dirty="0" err="1"/>
              <a:t>Elearning</a:t>
            </a:r>
            <a:r>
              <a:rPr lang="en-US" sz="1200" dirty="0"/>
              <a:t> </a:t>
            </a:r>
            <a:r>
              <a:rPr lang="en-US" sz="1200" dirty="0" err="1"/>
              <a:t>Unpam</a:t>
            </a:r>
            <a:r>
              <a:rPr lang="en-US" sz="1200" dirty="0"/>
              <a:t> </a:t>
            </a:r>
            <a:r>
              <a:rPr lang="en-US" sz="1200" dirty="0" err="1"/>
              <a:t>yaitu</a:t>
            </a:r>
            <a:r>
              <a:rPr lang="en-US" sz="1200" dirty="0"/>
              <a:t> testing QA</a:t>
            </a:r>
          </a:p>
          <a:p>
            <a:pPr algn="l">
              <a:lnSpc>
                <a:spcPct val="150000"/>
              </a:lnSpc>
            </a:pPr>
            <a:r>
              <a:rPr lang="en-US" sz="1200" dirty="0"/>
              <a:t>2. </a:t>
            </a:r>
            <a:r>
              <a:rPr lang="en-US" sz="1200" dirty="0" err="1"/>
              <a:t>Buat</a:t>
            </a:r>
            <a:r>
              <a:rPr lang="en-US" sz="1200" dirty="0"/>
              <a:t> file </a:t>
            </a:r>
            <a:r>
              <a:rPr lang="en-US" sz="1200" dirty="0" err="1"/>
              <a:t>konfigurasi</a:t>
            </a:r>
            <a:r>
              <a:rPr lang="en-US" sz="1200" dirty="0"/>
              <a:t> CI/CD di root </a:t>
            </a:r>
            <a:r>
              <a:rPr lang="en-US" sz="1200" dirty="0" err="1"/>
              <a:t>direktori</a:t>
            </a:r>
            <a:r>
              <a:rPr lang="en-US" sz="1200" dirty="0"/>
              <a:t> </a:t>
            </a:r>
            <a:r>
              <a:rPr lang="en-US" sz="1200" dirty="0" err="1"/>
              <a:t>proyek</a:t>
            </a:r>
            <a:r>
              <a:rPr lang="en-US" sz="1200" dirty="0"/>
              <a:t> </a:t>
            </a:r>
            <a:r>
              <a:rPr lang="en-US" sz="1200" dirty="0" err="1"/>
              <a:t>saya</a:t>
            </a:r>
            <a:r>
              <a:rPr lang="en-US" sz="1200" dirty="0"/>
              <a:t>. </a:t>
            </a:r>
            <a:r>
              <a:rPr lang="en-US" sz="1200" dirty="0" err="1"/>
              <a:t>Misalnya</a:t>
            </a:r>
            <a:r>
              <a:rPr lang="en-US" sz="1200" dirty="0"/>
              <a:t>, </a:t>
            </a:r>
            <a:r>
              <a:rPr lang="en-US" sz="1200" dirty="0" err="1"/>
              <a:t>saya</a:t>
            </a:r>
            <a:r>
              <a:rPr lang="en-US" sz="1200" dirty="0"/>
              <a:t> </a:t>
            </a:r>
            <a:r>
              <a:rPr lang="en-US" sz="1200" dirty="0" err="1"/>
              <a:t>bisa</a:t>
            </a:r>
            <a:r>
              <a:rPr lang="en-US" sz="1200" dirty="0"/>
              <a:t> </a:t>
            </a:r>
            <a:r>
              <a:rPr lang="en-US" sz="1200" dirty="0" err="1"/>
              <a:t>membuat</a:t>
            </a:r>
            <a:r>
              <a:rPr lang="en-US" sz="1200" dirty="0"/>
              <a:t> file .</a:t>
            </a:r>
            <a:r>
              <a:rPr lang="en-US" sz="1200" dirty="0" err="1"/>
              <a:t>github</a:t>
            </a:r>
            <a:r>
              <a:rPr lang="en-US" sz="1200" dirty="0"/>
              <a:t>/workflows/python-ci-</a:t>
            </a:r>
            <a:r>
              <a:rPr lang="en-US" sz="1200" dirty="0" err="1"/>
              <a:t>cd.yml</a:t>
            </a:r>
            <a:r>
              <a:rPr lang="en-US" sz="1200" dirty="0"/>
              <a:t>. </a:t>
            </a:r>
          </a:p>
          <a:p>
            <a:pPr algn="l">
              <a:lnSpc>
                <a:spcPct val="150000"/>
              </a:lnSpc>
            </a:pPr>
            <a:r>
              <a:rPr lang="en-US" sz="1200" dirty="0"/>
              <a:t>3. </a:t>
            </a:r>
            <a:r>
              <a:rPr lang="en-US" sz="1200" dirty="0" err="1"/>
              <a:t>konfigurasi</a:t>
            </a:r>
            <a:r>
              <a:rPr lang="en-US" sz="1200" dirty="0"/>
              <a:t> file </a:t>
            </a:r>
            <a:r>
              <a:rPr lang="en-US" sz="1200" dirty="0" err="1"/>
              <a:t>yaml</a:t>
            </a:r>
            <a:r>
              <a:rPr lang="en-US" sz="1200" dirty="0"/>
              <a:t> </a:t>
            </a:r>
            <a:r>
              <a:rPr lang="en-US" sz="1200" dirty="0" err="1"/>
              <a:t>nya</a:t>
            </a:r>
            <a:r>
              <a:rPr lang="en-US" sz="1200" dirty="0"/>
              <a:t> </a:t>
            </a:r>
            <a:r>
              <a:rPr lang="en-US" sz="1200" dirty="0" err="1"/>
              <a:t>baik</a:t>
            </a:r>
            <a:r>
              <a:rPr lang="en-US" sz="1200" dirty="0"/>
              <a:t> </a:t>
            </a:r>
            <a:r>
              <a:rPr lang="en-US" sz="1200" dirty="0" err="1"/>
              <a:t>itu</a:t>
            </a:r>
            <a:r>
              <a:rPr lang="en-US" sz="1200" dirty="0"/>
              <a:t> </a:t>
            </a:r>
            <a:r>
              <a:rPr lang="en-US" sz="1200" dirty="0" err="1"/>
              <a:t>os</a:t>
            </a:r>
            <a:r>
              <a:rPr lang="en-US" sz="1200" dirty="0"/>
              <a:t> yang </a:t>
            </a:r>
            <a:r>
              <a:rPr lang="en-US" sz="1200" dirty="0" err="1"/>
              <a:t>akan</a:t>
            </a:r>
            <a:r>
              <a:rPr lang="en-US" sz="1200" dirty="0"/>
              <a:t> </a:t>
            </a:r>
            <a:r>
              <a:rPr lang="en-US" sz="1200" dirty="0" err="1"/>
              <a:t>digunakan</a:t>
            </a:r>
            <a:r>
              <a:rPr lang="en-US" sz="1200" dirty="0"/>
              <a:t>, </a:t>
            </a:r>
            <a:r>
              <a:rPr lang="en-US" sz="1200" dirty="0" err="1"/>
              <a:t>versi</a:t>
            </a:r>
            <a:r>
              <a:rPr lang="en-US" sz="1200" dirty="0"/>
              <a:t> python, </a:t>
            </a:r>
            <a:r>
              <a:rPr lang="en-US" sz="1200" dirty="0" err="1"/>
              <a:t>dependenciesnya</a:t>
            </a:r>
            <a:r>
              <a:rPr lang="en-US" sz="1200" dirty="0"/>
              <a:t> dan juga </a:t>
            </a:r>
            <a:r>
              <a:rPr lang="en-US" sz="1200" dirty="0" err="1"/>
              <a:t>apa</a:t>
            </a:r>
            <a:r>
              <a:rPr lang="en-US" sz="1200" dirty="0"/>
              <a:t> </a:t>
            </a:r>
            <a:r>
              <a:rPr lang="en-US" sz="1200" dirty="0" err="1"/>
              <a:t>perintah</a:t>
            </a:r>
            <a:r>
              <a:rPr lang="en-US" sz="1200" dirty="0"/>
              <a:t> yang </a:t>
            </a:r>
            <a:r>
              <a:rPr lang="en-US" sz="1200" dirty="0" err="1"/>
              <a:t>akan</a:t>
            </a:r>
            <a:r>
              <a:rPr lang="en-US" sz="1200" dirty="0"/>
              <a:t> </a:t>
            </a:r>
            <a:r>
              <a:rPr lang="en-US" sz="1200" dirty="0" err="1"/>
              <a:t>diberikan</a:t>
            </a:r>
            <a:r>
              <a:rPr lang="en-US" sz="1200" dirty="0"/>
              <a:t> </a:t>
            </a:r>
            <a:r>
              <a:rPr lang="en-US" sz="1200" dirty="0" err="1"/>
              <a:t>ketika</a:t>
            </a:r>
            <a:r>
              <a:rPr lang="en-US" sz="1200" dirty="0"/>
              <a:t> project </a:t>
            </a:r>
            <a:r>
              <a:rPr lang="en-US" sz="1200" dirty="0" err="1"/>
              <a:t>dijalankan</a:t>
            </a:r>
            <a:r>
              <a:rPr lang="en-US" sz="1200" dirty="0"/>
              <a:t>, example : python -m unittest_ilman.py dan </a:t>
            </a:r>
            <a:r>
              <a:rPr lang="en-US" sz="1200" dirty="0" err="1"/>
              <a:t>jangan</a:t>
            </a:r>
            <a:r>
              <a:rPr lang="en-US" sz="1200" dirty="0"/>
              <a:t> </a:t>
            </a:r>
            <a:r>
              <a:rPr lang="en-US" sz="1200" dirty="0" err="1"/>
              <a:t>lupa</a:t>
            </a:r>
            <a:r>
              <a:rPr lang="en-US" sz="1200" dirty="0"/>
              <a:t> </a:t>
            </a:r>
            <a:r>
              <a:rPr lang="en-US" sz="1200" dirty="0" err="1"/>
              <a:t>pastikan</a:t>
            </a:r>
            <a:r>
              <a:rPr lang="en-US" sz="1200" dirty="0"/>
              <a:t> </a:t>
            </a:r>
            <a:r>
              <a:rPr lang="en-US" sz="1200" dirty="0" err="1"/>
              <a:t>directorynya</a:t>
            </a:r>
            <a:r>
              <a:rPr lang="en-US" sz="1200" dirty="0"/>
              <a:t> </a:t>
            </a:r>
            <a:r>
              <a:rPr lang="en-US" sz="1200" dirty="0" err="1"/>
              <a:t>diarahkan</a:t>
            </a:r>
            <a:r>
              <a:rPr lang="en-US" sz="1200" dirty="0"/>
              <a:t> </a:t>
            </a:r>
            <a:r>
              <a:rPr lang="en-US" sz="1200" dirty="0" err="1"/>
              <a:t>sesuai</a:t>
            </a:r>
            <a:r>
              <a:rPr lang="en-US" sz="1200" dirty="0"/>
              <a:t> </a:t>
            </a:r>
            <a:r>
              <a:rPr lang="en-US" sz="1200" dirty="0" err="1"/>
              <a:t>dengan</a:t>
            </a:r>
            <a:r>
              <a:rPr lang="en-US" sz="1200" dirty="0"/>
              <a:t> file yang </a:t>
            </a:r>
            <a:r>
              <a:rPr lang="en-US" sz="1200" dirty="0" err="1"/>
              <a:t>akan</a:t>
            </a:r>
            <a:r>
              <a:rPr lang="en-US" sz="1200" dirty="0"/>
              <a:t> </a:t>
            </a:r>
            <a:r>
              <a:rPr lang="en-US" sz="1200" dirty="0" err="1"/>
              <a:t>dijalankan</a:t>
            </a:r>
            <a:r>
              <a:rPr lang="en-US" sz="1200" dirty="0"/>
              <a:t> </a:t>
            </a:r>
            <a:r>
              <a:rPr lang="en-US" sz="1200" dirty="0" err="1"/>
              <a:t>pertama</a:t>
            </a:r>
            <a:r>
              <a:rPr lang="en-US" sz="1200" dirty="0"/>
              <a:t> kali.</a:t>
            </a:r>
          </a:p>
          <a:p>
            <a:pPr algn="l">
              <a:lnSpc>
                <a:spcPct val="150000"/>
              </a:lnSpc>
            </a:pPr>
            <a:r>
              <a:rPr lang="en-US" sz="1200" dirty="0"/>
              <a:t>4. </a:t>
            </a:r>
            <a:r>
              <a:rPr lang="en-US" sz="1200" dirty="0" err="1"/>
              <a:t>Simpan</a:t>
            </a:r>
            <a:r>
              <a:rPr lang="en-US" sz="1200" dirty="0"/>
              <a:t> </a:t>
            </a:r>
            <a:r>
              <a:rPr lang="en-US" sz="1200" dirty="0" err="1"/>
              <a:t>perubahan</a:t>
            </a:r>
            <a:r>
              <a:rPr lang="en-US" sz="1200" dirty="0"/>
              <a:t> pada </a:t>
            </a:r>
            <a:r>
              <a:rPr lang="en-US" sz="1200" dirty="0" err="1"/>
              <a:t>repositori</a:t>
            </a:r>
            <a:r>
              <a:rPr lang="en-US" sz="1200" dirty="0"/>
              <a:t> GitHub Anda. GitHub Actions </a:t>
            </a:r>
            <a:r>
              <a:rPr lang="en-US" sz="1200" dirty="0" err="1"/>
              <a:t>akan</a:t>
            </a:r>
            <a:r>
              <a:rPr lang="en-US" sz="1200" dirty="0"/>
              <a:t> </a:t>
            </a:r>
            <a:r>
              <a:rPr lang="en-US" sz="1200" dirty="0" err="1"/>
              <a:t>secara</a:t>
            </a:r>
            <a:r>
              <a:rPr lang="en-US" sz="1200" dirty="0"/>
              <a:t> </a:t>
            </a:r>
            <a:r>
              <a:rPr lang="en-US" sz="1200" dirty="0" err="1"/>
              <a:t>otomatis</a:t>
            </a:r>
            <a:r>
              <a:rPr lang="en-US" sz="1200" dirty="0"/>
              <a:t> </a:t>
            </a:r>
            <a:r>
              <a:rPr lang="en-US" sz="1200" dirty="0" err="1"/>
              <a:t>mendeteksi</a:t>
            </a:r>
            <a:r>
              <a:rPr lang="en-US" sz="1200" dirty="0"/>
              <a:t> file </a:t>
            </a:r>
            <a:r>
              <a:rPr lang="en-US" sz="1200" dirty="0" err="1"/>
              <a:t>konfigurasi</a:t>
            </a:r>
            <a:r>
              <a:rPr lang="en-US" sz="1200" dirty="0"/>
              <a:t> CI/CD yang </a:t>
            </a:r>
            <a:r>
              <a:rPr lang="en-US" sz="1200" dirty="0" err="1"/>
              <a:t>baru</a:t>
            </a:r>
            <a:r>
              <a:rPr lang="en-US" sz="1200" dirty="0"/>
              <a:t> dan </a:t>
            </a:r>
            <a:r>
              <a:rPr lang="en-US" sz="1200" dirty="0" err="1"/>
              <a:t>menjalankannya</a:t>
            </a:r>
            <a:r>
              <a:rPr lang="en-US" sz="1200" dirty="0"/>
              <a:t> </a:t>
            </a:r>
            <a:r>
              <a:rPr lang="en-US" sz="1200" dirty="0" err="1"/>
              <a:t>saat</a:t>
            </a:r>
            <a:r>
              <a:rPr lang="en-US" sz="1200" dirty="0"/>
              <a:t> </a:t>
            </a:r>
            <a:r>
              <a:rPr lang="en-US" sz="1200" dirty="0" err="1"/>
              <a:t>ada</a:t>
            </a:r>
            <a:r>
              <a:rPr lang="en-US" sz="1200" dirty="0"/>
              <a:t> </a:t>
            </a:r>
            <a:r>
              <a:rPr lang="en-US" sz="1200" dirty="0" err="1"/>
              <a:t>perubahan</a:t>
            </a:r>
            <a:r>
              <a:rPr lang="en-US" sz="1200" dirty="0"/>
              <a:t> pada </a:t>
            </a:r>
            <a:r>
              <a:rPr lang="en-US" sz="1200" dirty="0" err="1"/>
              <a:t>repositori</a:t>
            </a:r>
            <a:r>
              <a:rPr lang="en-US" sz="1200"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KETERANGAN TAMBAHAN</a:t>
            </a:r>
          </a:p>
        </p:txBody>
      </p:sp>
    </p:spTree>
    <p:extLst>
      <p:ext uri="{BB962C8B-B14F-4D97-AF65-F5344CB8AC3E}">
        <p14:creationId xmlns:p14="http://schemas.microsoft.com/office/powerpoint/2010/main" val="417160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lang="id-ID" sz="2000" noProof="0" dirty="0">
                <a:ln>
                  <a:noFill/>
                </a:ln>
                <a:solidFill>
                  <a:schemeClr val="accent2">
                    <a:lumMod val="60000"/>
                    <a:lumOff val="40000"/>
                  </a:schemeClr>
                </a:solidFill>
                <a:effectLst/>
                <a:uLnTx/>
                <a:uFillTx/>
                <a:sym typeface="+mn-ea"/>
              </a:rPr>
              <a:t>https://codepolitan.com/blog/mengenal-unit-testing-dengan-python-596da4e55cd01</a:t>
            </a:r>
          </a:p>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lang="id-ID" sz="2000" noProof="0" dirty="0">
                <a:ln>
                  <a:noFill/>
                </a:ln>
                <a:solidFill>
                  <a:schemeClr val="accent2">
                    <a:lumMod val="60000"/>
                    <a:lumOff val="40000"/>
                  </a:schemeClr>
                </a:solidFill>
                <a:effectLst/>
                <a:uLnTx/>
                <a:uFillTx/>
                <a:sym typeface="+mn-ea"/>
              </a:rPr>
              <a:t>https://www.dicoding.com/blog/white-box-testing/</a:t>
            </a:r>
          </a:p>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lang="id-ID" sz="2000" noProof="0" dirty="0">
                <a:ln>
                  <a:noFill/>
                </a:ln>
                <a:solidFill>
                  <a:schemeClr val="accent2">
                    <a:lumMod val="60000"/>
                    <a:lumOff val="40000"/>
                  </a:schemeClr>
                </a:solidFill>
                <a:effectLst/>
                <a:uLnTx/>
                <a:uFillTx/>
                <a:sym typeface="+mn-ea"/>
              </a:rPr>
              <a:t>https://py-pkgs.org/08-ci-cd.html</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REFERENSI</a:t>
            </a:r>
          </a:p>
        </p:txBody>
      </p:sp>
    </p:spTree>
    <p:extLst>
      <p:ext uri="{BB962C8B-B14F-4D97-AF65-F5344CB8AC3E}">
        <p14:creationId xmlns:p14="http://schemas.microsoft.com/office/powerpoint/2010/main" val="9918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TERIMAKASIH</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PEMBAHASAN</a:t>
            </a:r>
            <a:endParaRPr sz="3000" dirty="0"/>
          </a:p>
        </p:txBody>
      </p:sp>
      <p:sp>
        <p:nvSpPr>
          <p:cNvPr id="602" name="Google Shape;602;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UNIT TEST</a:t>
            </a:r>
            <a:endParaRPr dirty="0"/>
          </a:p>
        </p:txBody>
      </p:sp>
      <p:sp>
        <p:nvSpPr>
          <p:cNvPr id="603" name="Google Shape;603;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CI/CD</a:t>
            </a:r>
            <a:endParaRPr dirty="0"/>
          </a:p>
        </p:txBody>
      </p:sp>
      <p:sp>
        <p:nvSpPr>
          <p:cNvPr id="604" name="Google Shape;604;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Yang digunakan dalam pembuatan </a:t>
            </a:r>
            <a:r>
              <a:rPr lang="id-ID" dirty="0" err="1"/>
              <a:t>file</a:t>
            </a:r>
            <a:r>
              <a:rPr lang="id-ID" dirty="0"/>
              <a:t> </a:t>
            </a:r>
            <a:r>
              <a:rPr lang="id-ID" dirty="0" err="1"/>
              <a:t>persentasi</a:t>
            </a:r>
            <a:endParaRPr dirty="0"/>
          </a:p>
        </p:txBody>
      </p:sp>
      <p:sp>
        <p:nvSpPr>
          <p:cNvPr id="605" name="Google Shape;605;p30"/>
          <p:cNvSpPr txBox="1">
            <a:spLocks noGrp="1"/>
          </p:cNvSpPr>
          <p:nvPr>
            <p:ph type="ctrTitle"/>
          </p:nvPr>
        </p:nvSpPr>
        <p:spPr>
          <a:xfrm>
            <a:off x="865632" y="1373195"/>
            <a:ext cx="223420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WHITEBOX TESTING</a:t>
            </a:r>
            <a:endParaRPr dirty="0"/>
          </a:p>
        </p:txBody>
      </p:sp>
      <p:sp>
        <p:nvSpPr>
          <p:cNvPr id="606" name="Google Shape;606;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Beserta contoh implementasinya dalam </a:t>
            </a:r>
            <a:r>
              <a:rPr lang="id-ID" dirty="0" err="1"/>
              <a:t>phyton</a:t>
            </a:r>
            <a:endParaRPr dirty="0"/>
          </a:p>
        </p:txBody>
      </p:sp>
      <p:sp>
        <p:nvSpPr>
          <p:cNvPr id="607" name="Google Shape;607;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Beserta contoh implementasinya dalam </a:t>
            </a:r>
            <a:r>
              <a:rPr lang="id-ID" dirty="0" err="1"/>
              <a:t>phyton</a:t>
            </a:r>
            <a:endParaRPr lang="id-ID" dirty="0"/>
          </a:p>
        </p:txBody>
      </p:sp>
      <p:sp>
        <p:nvSpPr>
          <p:cNvPr id="608" name="Google Shape;608;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Beserta contoh langkah2 konfigurasi untuk </a:t>
            </a:r>
            <a:r>
              <a:rPr lang="id-ID" dirty="0" err="1"/>
              <a:t>project</a:t>
            </a:r>
            <a:r>
              <a:rPr lang="id-ID" dirty="0"/>
              <a:t> </a:t>
            </a:r>
            <a:r>
              <a:rPr lang="id-ID" dirty="0" err="1"/>
              <a:t>phyton</a:t>
            </a:r>
            <a:r>
              <a:rPr lang="id-ID" dirty="0"/>
              <a:t> </a:t>
            </a:r>
            <a:endParaRPr dirty="0"/>
          </a:p>
        </p:txBody>
      </p:sp>
      <p:sp>
        <p:nvSpPr>
          <p:cNvPr id="609" name="Google Shape;609;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REFERENSI</a:t>
            </a:r>
            <a:endParaRPr dirty="0"/>
          </a:p>
        </p:txBody>
      </p:sp>
      <p:sp>
        <p:nvSpPr>
          <p:cNvPr id="610" name="Google Shape;610;p30"/>
          <p:cNvSpPr/>
          <p:nvPr/>
        </p:nvSpPr>
        <p:spPr>
          <a:xfrm>
            <a:off x="3481127" y="1643872"/>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1</a:t>
            </a:r>
          </a:p>
        </p:txBody>
      </p:sp>
      <p:sp>
        <p:nvSpPr>
          <p:cNvPr id="611" name="Google Shape;611;p30"/>
          <p:cNvSpPr/>
          <p:nvPr/>
        </p:nvSpPr>
        <p:spPr>
          <a:xfrm>
            <a:off x="3491348" y="3091383"/>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3</a:t>
            </a:r>
          </a:p>
        </p:txBody>
      </p:sp>
      <p:sp>
        <p:nvSpPr>
          <p:cNvPr id="612" name="Google Shape;612;p30"/>
          <p:cNvSpPr/>
          <p:nvPr/>
        </p:nvSpPr>
        <p:spPr>
          <a:xfrm>
            <a:off x="4909275" y="1640662"/>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2</a:t>
            </a: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4</a:t>
            </a:r>
          </a:p>
        </p:txBody>
      </p:sp>
      <p:cxnSp>
        <p:nvCxnSpPr>
          <p:cNvPr id="614" name="Google Shape;614;p30"/>
          <p:cNvCxnSpPr>
            <a:cxnSpLocks/>
            <a:stCxn id="610" idx="3"/>
            <a:endCxn id="612" idx="1"/>
          </p:cNvCxnSpPr>
          <p:nvPr/>
        </p:nvCxnSpPr>
        <p:spPr>
          <a:xfrm flipV="1">
            <a:off x="4205027" y="2002612"/>
            <a:ext cx="704248" cy="321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5" name="Google Shape;615;p30"/>
          <p:cNvCxnSpPr>
            <a:cxnSpLocks/>
            <a:stCxn id="612" idx="2"/>
            <a:endCxn id="611" idx="0"/>
          </p:cNvCxnSpPr>
          <p:nvPr/>
        </p:nvCxnSpPr>
        <p:spPr>
          <a:xfrm rot="5400000">
            <a:off x="4198852" y="2019009"/>
            <a:ext cx="726821" cy="1417927"/>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flipV="1">
            <a:off x="4215248" y="3444325"/>
            <a:ext cx="694027" cy="9008"/>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sz="1400" dirty="0">
                <a:solidFill>
                  <a:schemeClr val="accent2">
                    <a:lumMod val="60000"/>
                    <a:lumOff val="40000"/>
                  </a:schemeClr>
                </a:solidFill>
              </a:rPr>
              <a:t>White box testing</a:t>
            </a:r>
            <a:r>
              <a:rPr lang="en-US" sz="1400" dirty="0"/>
              <a:t> </a:t>
            </a:r>
            <a:r>
              <a:rPr lang="en-US" sz="1400" dirty="0" err="1"/>
              <a:t>atau</a:t>
            </a:r>
            <a:r>
              <a:rPr lang="en-US" sz="1400" dirty="0"/>
              <a:t> yang </a:t>
            </a:r>
            <a:r>
              <a:rPr lang="en-US" sz="1400" dirty="0" err="1"/>
              <a:t>dapat</a:t>
            </a:r>
            <a:r>
              <a:rPr lang="en-US" sz="1400" dirty="0"/>
              <a:t> </a:t>
            </a:r>
            <a:r>
              <a:rPr lang="en-US" sz="1400" dirty="0" err="1"/>
              <a:t>diartikan</a:t>
            </a:r>
            <a:r>
              <a:rPr lang="en-US" sz="1400" dirty="0"/>
              <a:t> </a:t>
            </a:r>
            <a:r>
              <a:rPr lang="en-US" sz="1400" dirty="0" err="1"/>
              <a:t>menjadi</a:t>
            </a:r>
            <a:r>
              <a:rPr lang="en-US" sz="1400" dirty="0"/>
              <a:t> “</a:t>
            </a:r>
            <a:r>
              <a:rPr lang="en-US" sz="1400" dirty="0" err="1"/>
              <a:t>pengujian</a:t>
            </a:r>
            <a:r>
              <a:rPr lang="en-US" sz="1400" dirty="0"/>
              <a:t> </a:t>
            </a:r>
            <a:r>
              <a:rPr lang="en-US" sz="1400" dirty="0" err="1"/>
              <a:t>kotak</a:t>
            </a:r>
            <a:r>
              <a:rPr lang="en-US" sz="1400" dirty="0"/>
              <a:t> </a:t>
            </a:r>
            <a:r>
              <a:rPr lang="en-US" sz="1400" dirty="0" err="1"/>
              <a:t>putih</a:t>
            </a:r>
            <a:r>
              <a:rPr lang="en-US" sz="1400" dirty="0"/>
              <a:t>” </a:t>
            </a:r>
            <a:r>
              <a:rPr lang="en-US" sz="1400" dirty="0" err="1"/>
              <a:t>adalah</a:t>
            </a:r>
            <a:r>
              <a:rPr lang="en-US" sz="1400" dirty="0"/>
              <a:t> </a:t>
            </a:r>
            <a:r>
              <a:rPr lang="en-US" sz="1400" dirty="0" err="1"/>
              <a:t>pengujian</a:t>
            </a:r>
            <a:r>
              <a:rPr lang="en-US" sz="1400" dirty="0"/>
              <a:t> yang </a:t>
            </a:r>
            <a:r>
              <a:rPr lang="en-US" sz="1400" dirty="0" err="1"/>
              <a:t>dilakukan</a:t>
            </a:r>
            <a:r>
              <a:rPr lang="en-US" sz="1400" dirty="0"/>
              <a:t> </a:t>
            </a:r>
            <a:r>
              <a:rPr lang="en-US" sz="1400" dirty="0" err="1"/>
              <a:t>untuk</a:t>
            </a:r>
            <a:r>
              <a:rPr lang="en-US" sz="1400" dirty="0"/>
              <a:t> </a:t>
            </a:r>
            <a:r>
              <a:rPr lang="en-US" sz="1400" dirty="0" err="1"/>
              <a:t>menguji</a:t>
            </a:r>
            <a:r>
              <a:rPr lang="en-US" sz="1400" dirty="0"/>
              <a:t> </a:t>
            </a:r>
            <a:r>
              <a:rPr lang="en-US" sz="1400" dirty="0" err="1"/>
              <a:t>perangkat</a:t>
            </a:r>
            <a:r>
              <a:rPr lang="en-US" sz="1400" dirty="0"/>
              <a:t> </a:t>
            </a:r>
            <a:r>
              <a:rPr lang="en-US" sz="1400" dirty="0" err="1"/>
              <a:t>lunak</a:t>
            </a:r>
            <a:r>
              <a:rPr lang="en-US" sz="1400" dirty="0"/>
              <a:t> </a:t>
            </a:r>
            <a:r>
              <a:rPr lang="en-US" sz="1400" dirty="0" err="1"/>
              <a:t>dengan</a:t>
            </a:r>
            <a:r>
              <a:rPr lang="en-US" sz="1400" dirty="0"/>
              <a:t> </a:t>
            </a:r>
            <a:r>
              <a:rPr lang="en-US" sz="1400" dirty="0" err="1"/>
              <a:t>cara</a:t>
            </a:r>
            <a:r>
              <a:rPr lang="en-US" sz="1400" dirty="0"/>
              <a:t> </a:t>
            </a:r>
            <a:r>
              <a:rPr lang="en-US" sz="1400" dirty="0" err="1"/>
              <a:t>menganalisa</a:t>
            </a:r>
            <a:r>
              <a:rPr lang="en-US" sz="1400" dirty="0"/>
              <a:t> dan </a:t>
            </a:r>
            <a:r>
              <a:rPr lang="en-US" sz="1400" dirty="0" err="1"/>
              <a:t>meneliti</a:t>
            </a:r>
            <a:r>
              <a:rPr lang="en-US" sz="1400" dirty="0"/>
              <a:t> </a:t>
            </a:r>
            <a:r>
              <a:rPr lang="en-US" sz="1400" dirty="0" err="1"/>
              <a:t>struktur</a:t>
            </a:r>
            <a:r>
              <a:rPr lang="en-US" sz="1400" dirty="0"/>
              <a:t> internal dan </a:t>
            </a:r>
            <a:r>
              <a:rPr lang="en-US" sz="1400" dirty="0" err="1"/>
              <a:t>kode</a:t>
            </a:r>
            <a:r>
              <a:rPr lang="en-US" sz="1400" dirty="0"/>
              <a:t> </a:t>
            </a:r>
            <a:r>
              <a:rPr lang="en-US" sz="1400" dirty="0" err="1"/>
              <a:t>dari</a:t>
            </a:r>
            <a:r>
              <a:rPr lang="en-US" sz="1400" dirty="0"/>
              <a:t> </a:t>
            </a:r>
            <a:r>
              <a:rPr lang="en-US" sz="1400" dirty="0" err="1"/>
              <a:t>perangkat</a:t>
            </a:r>
            <a:r>
              <a:rPr lang="en-US" sz="1400" dirty="0"/>
              <a:t> </a:t>
            </a:r>
            <a:r>
              <a:rPr lang="en-US" sz="1400" dirty="0" err="1"/>
              <a:t>lunak</a:t>
            </a:r>
            <a:r>
              <a:rPr lang="en-US" sz="1400" dirty="0"/>
              <a:t>. Lain </a:t>
            </a:r>
            <a:r>
              <a:rPr lang="en-US" sz="1400" dirty="0" err="1"/>
              <a:t>halnya</a:t>
            </a:r>
            <a:r>
              <a:rPr lang="en-US" sz="1400" dirty="0"/>
              <a:t> </a:t>
            </a:r>
            <a:r>
              <a:rPr lang="en-US" sz="1400" dirty="0" err="1"/>
              <a:t>dengan</a:t>
            </a:r>
            <a:r>
              <a:rPr lang="en-US" sz="1400" dirty="0"/>
              <a:t> black box testing yang </a:t>
            </a:r>
            <a:r>
              <a:rPr lang="en-US" sz="1400" dirty="0" err="1"/>
              <a:t>hanya</a:t>
            </a:r>
            <a:r>
              <a:rPr lang="en-US" sz="1400" dirty="0"/>
              <a:t> </a:t>
            </a:r>
            <a:r>
              <a:rPr lang="en-US" sz="1400" dirty="0" err="1"/>
              <a:t>melihat</a:t>
            </a:r>
            <a:r>
              <a:rPr lang="en-US" sz="1400" dirty="0"/>
              <a:t> </a:t>
            </a:r>
            <a:r>
              <a:rPr lang="en-US" sz="1400" dirty="0" err="1"/>
              <a:t>hasil</a:t>
            </a:r>
            <a:r>
              <a:rPr lang="en-US" sz="1400" dirty="0"/>
              <a:t> input dan output </a:t>
            </a:r>
            <a:r>
              <a:rPr lang="en-US" sz="1400" dirty="0" err="1"/>
              <a:t>dari</a:t>
            </a:r>
            <a:r>
              <a:rPr lang="en-US" sz="1400" dirty="0"/>
              <a:t> </a:t>
            </a:r>
            <a:r>
              <a:rPr lang="en-US" sz="1400" dirty="0" err="1"/>
              <a:t>perangkat</a:t>
            </a:r>
            <a:r>
              <a:rPr lang="en-US" sz="1400" dirty="0"/>
              <a:t> </a:t>
            </a:r>
            <a:r>
              <a:rPr lang="en-US" sz="1400" dirty="0" err="1"/>
              <a:t>lunak</a:t>
            </a:r>
            <a:r>
              <a:rPr lang="en-US" sz="1400" dirty="0"/>
              <a:t>, </a:t>
            </a:r>
            <a:r>
              <a:rPr lang="en-US" sz="1400" dirty="0" err="1"/>
              <a:t>pengujian</a:t>
            </a:r>
            <a:r>
              <a:rPr lang="en-US" sz="1400" dirty="0"/>
              <a:t> white box testing </a:t>
            </a:r>
            <a:r>
              <a:rPr lang="en-US" sz="1400" dirty="0" err="1"/>
              <a:t>berfokus</a:t>
            </a:r>
            <a:r>
              <a:rPr lang="en-US" sz="1400" dirty="0"/>
              <a:t> pada </a:t>
            </a:r>
            <a:r>
              <a:rPr lang="en-US" sz="1400" dirty="0" err="1"/>
              <a:t>aliran</a:t>
            </a:r>
            <a:r>
              <a:rPr lang="en-US" sz="1400" dirty="0"/>
              <a:t> input dan output </a:t>
            </a:r>
            <a:r>
              <a:rPr lang="en-US" sz="1400" dirty="0" err="1"/>
              <a:t>dari</a:t>
            </a:r>
            <a:r>
              <a:rPr lang="en-US" sz="1400" dirty="0"/>
              <a:t> </a:t>
            </a:r>
            <a:r>
              <a:rPr lang="en-US" sz="1400" dirty="0" err="1"/>
              <a:t>perangkat</a:t>
            </a:r>
            <a:r>
              <a:rPr lang="en-US" sz="1400" dirty="0"/>
              <a:t> </a:t>
            </a:r>
            <a:r>
              <a:rPr lang="en-US" sz="1400" dirty="0" err="1"/>
              <a:t>lunak</a:t>
            </a:r>
            <a:r>
              <a:rPr lang="en-US" sz="1400" dirty="0"/>
              <a:t>. </a:t>
            </a:r>
          </a:p>
          <a:p>
            <a:pPr algn="l">
              <a:lnSpc>
                <a:spcPct val="150000"/>
              </a:lnSpc>
            </a:pPr>
            <a:endParaRPr lang="en-US" sz="1400" dirty="0"/>
          </a:p>
          <a:p>
            <a:pPr algn="l">
              <a:lnSpc>
                <a:spcPct val="150000"/>
              </a:lnSpc>
            </a:pPr>
            <a:r>
              <a:rPr lang="en-US" sz="1400" dirty="0" err="1"/>
              <a:t>Dilakukan</a:t>
            </a:r>
            <a:r>
              <a:rPr lang="en-US" sz="1400" dirty="0"/>
              <a:t> oleh </a:t>
            </a:r>
            <a:r>
              <a:rPr lang="en-US" sz="1400" dirty="0" err="1"/>
              <a:t>penguji</a:t>
            </a:r>
            <a:r>
              <a:rPr lang="en-US" sz="1400" dirty="0"/>
              <a:t> yang </a:t>
            </a:r>
            <a:r>
              <a:rPr lang="en-US" sz="1400" dirty="0" err="1"/>
              <a:t>paham</a:t>
            </a:r>
            <a:r>
              <a:rPr lang="en-US" sz="1400" dirty="0"/>
              <a:t> </a:t>
            </a:r>
            <a:r>
              <a:rPr lang="en-US" sz="1400" dirty="0" err="1"/>
              <a:t>tentang</a:t>
            </a:r>
            <a:r>
              <a:rPr lang="en-US" sz="1400" dirty="0"/>
              <a:t> quality </a:t>
            </a:r>
            <a:r>
              <a:rPr lang="en-US" sz="1400" dirty="0">
                <a:solidFill>
                  <a:schemeClr val="accent2">
                    <a:lumMod val="60000"/>
                    <a:lumOff val="40000"/>
                  </a:schemeClr>
                </a:solidFill>
              </a:rPr>
              <a:t>assurance (QA), </a:t>
            </a:r>
            <a:r>
              <a:rPr lang="en-US" sz="1400" dirty="0" err="1"/>
              <a:t>struktur</a:t>
            </a:r>
            <a:r>
              <a:rPr lang="en-US" sz="1400" dirty="0"/>
              <a:t> internal, dan </a:t>
            </a:r>
            <a:r>
              <a:rPr lang="en-US" sz="1400" dirty="0" err="1"/>
              <a:t>kode</a:t>
            </a:r>
            <a:r>
              <a:rPr lang="en-US" sz="1400" dirty="0"/>
              <a:t> </a:t>
            </a:r>
            <a:r>
              <a:rPr lang="en-US" sz="1400" dirty="0" err="1"/>
              <a:t>dari</a:t>
            </a:r>
            <a:r>
              <a:rPr lang="en-US" sz="1400" dirty="0"/>
              <a:t> </a:t>
            </a:r>
            <a:r>
              <a:rPr lang="en-US" sz="1400" dirty="0" err="1"/>
              <a:t>perangkat</a:t>
            </a:r>
            <a:r>
              <a:rPr lang="en-US" sz="1400" dirty="0"/>
              <a:t> </a:t>
            </a:r>
            <a:r>
              <a:rPr lang="en-US" sz="1400" dirty="0" err="1"/>
              <a:t>lunak</a:t>
            </a:r>
            <a:r>
              <a:rPr lang="en-US" sz="1400" dirty="0"/>
              <a:t>.</a:t>
            </a:r>
          </a:p>
          <a:p>
            <a:pPr algn="l">
              <a:lnSpc>
                <a:spcPct val="150000"/>
              </a:lnSpc>
            </a:pPr>
            <a:r>
              <a:rPr lang="en-US" sz="1400" dirty="0" err="1"/>
              <a:t>Dilakukan</a:t>
            </a:r>
            <a:r>
              <a:rPr lang="en-US" sz="1400" dirty="0"/>
              <a:t> </a:t>
            </a:r>
            <a:r>
              <a:rPr lang="en-US" sz="1400" dirty="0" err="1">
                <a:solidFill>
                  <a:schemeClr val="accent2">
                    <a:lumMod val="60000"/>
                    <a:lumOff val="40000"/>
                  </a:schemeClr>
                </a:solidFill>
              </a:rPr>
              <a:t>beriringan</a:t>
            </a:r>
            <a:r>
              <a:rPr lang="en-US" sz="1400" dirty="0"/>
              <a:t> </a:t>
            </a:r>
            <a:r>
              <a:rPr lang="en-US" sz="1400" dirty="0" err="1"/>
              <a:t>dengan</a:t>
            </a:r>
            <a:r>
              <a:rPr lang="en-US" sz="1400" dirty="0"/>
              <a:t> </a:t>
            </a:r>
            <a:r>
              <a:rPr lang="en-US" sz="1400" dirty="0" err="1"/>
              <a:t>tahap</a:t>
            </a:r>
            <a:r>
              <a:rPr lang="en-US" sz="1400" dirty="0"/>
              <a:t> </a:t>
            </a:r>
            <a:r>
              <a:rPr lang="en-US" sz="1400" dirty="0" err="1"/>
              <a:t>pengembangan</a:t>
            </a:r>
            <a:r>
              <a:rPr lang="en-US" sz="1400" dirty="0"/>
              <a:t> </a:t>
            </a:r>
            <a:r>
              <a:rPr lang="en-US" sz="1400" dirty="0" err="1"/>
              <a:t>perangkat</a:t>
            </a:r>
            <a:r>
              <a:rPr lang="en-US" sz="1400" dirty="0"/>
              <a:t> </a:t>
            </a:r>
            <a:r>
              <a:rPr lang="en-US" sz="1400" dirty="0" err="1"/>
              <a:t>lunak</a:t>
            </a:r>
            <a:r>
              <a:rPr lang="en-US" sz="1400"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WHITEBOX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dirty="0"/>
              <a:t>Unit testing </a:t>
            </a:r>
            <a:r>
              <a:rPr lang="en-US" dirty="0" err="1"/>
              <a:t>adalah</a:t>
            </a:r>
            <a:r>
              <a:rPr lang="en-US" dirty="0"/>
              <a:t> </a:t>
            </a:r>
            <a:r>
              <a:rPr lang="en-US" dirty="0" err="1"/>
              <a:t>jenis</a:t>
            </a:r>
            <a:r>
              <a:rPr lang="en-US" dirty="0"/>
              <a:t> software testing yang </a:t>
            </a:r>
            <a:r>
              <a:rPr lang="en-US" dirty="0" err="1"/>
              <a:t>dilakukan</a:t>
            </a:r>
            <a:r>
              <a:rPr lang="en-US" dirty="0"/>
              <a:t> </a:t>
            </a:r>
            <a:r>
              <a:rPr lang="en-US" dirty="0" err="1"/>
              <a:t>untuk</a:t>
            </a:r>
            <a:r>
              <a:rPr lang="en-US" dirty="0"/>
              <a:t> </a:t>
            </a:r>
            <a:r>
              <a:rPr lang="en-US" dirty="0" err="1"/>
              <a:t>menguji</a:t>
            </a:r>
            <a:r>
              <a:rPr lang="en-US" dirty="0"/>
              <a:t> </a:t>
            </a:r>
            <a:r>
              <a:rPr lang="en-US" dirty="0" err="1"/>
              <a:t>suatu</a:t>
            </a:r>
            <a:r>
              <a:rPr lang="en-US" dirty="0"/>
              <a:t> </a:t>
            </a:r>
            <a:r>
              <a:rPr lang="en-US" dirty="0" err="1"/>
              <a:t>bagian</a:t>
            </a:r>
            <a:r>
              <a:rPr lang="en-US" dirty="0"/>
              <a:t> </a:t>
            </a:r>
            <a:r>
              <a:rPr lang="en-US" dirty="0" err="1"/>
              <a:t>atau</a:t>
            </a:r>
            <a:r>
              <a:rPr lang="en-US" dirty="0"/>
              <a:t> </a:t>
            </a:r>
            <a:r>
              <a:rPr lang="en-US" dirty="0" err="1"/>
              <a:t>komponen</a:t>
            </a:r>
            <a:r>
              <a:rPr lang="en-US" dirty="0"/>
              <a:t> software.</a:t>
            </a:r>
          </a:p>
          <a:p>
            <a:pPr algn="l">
              <a:lnSpc>
                <a:spcPct val="150000"/>
              </a:lnSpc>
            </a:pPr>
            <a:r>
              <a:rPr lang="en-US" dirty="0"/>
              <a:t>Unit yang </a:t>
            </a:r>
            <a:r>
              <a:rPr lang="en-US" dirty="0" err="1"/>
              <a:t>dimaksud</a:t>
            </a:r>
            <a:r>
              <a:rPr lang="en-US" dirty="0"/>
              <a:t> </a:t>
            </a:r>
            <a:r>
              <a:rPr lang="en-US" dirty="0" err="1"/>
              <a:t>bisa</a:t>
            </a:r>
            <a:r>
              <a:rPr lang="en-US" dirty="0"/>
              <a:t> </a:t>
            </a:r>
            <a:r>
              <a:rPr lang="en-US" dirty="0" err="1"/>
              <a:t>berupa</a:t>
            </a:r>
            <a:r>
              <a:rPr lang="en-US" dirty="0"/>
              <a:t> </a:t>
            </a:r>
            <a:r>
              <a:rPr lang="en-US" dirty="0" err="1"/>
              <a:t>kode</a:t>
            </a:r>
            <a:r>
              <a:rPr lang="en-US" dirty="0"/>
              <a:t>, </a:t>
            </a:r>
            <a:r>
              <a:rPr lang="en-US" dirty="0" err="1"/>
              <a:t>fungsi</a:t>
            </a:r>
            <a:r>
              <a:rPr lang="en-US" dirty="0"/>
              <a:t>, </a:t>
            </a:r>
            <a:r>
              <a:rPr lang="en-US" dirty="0" err="1"/>
              <a:t>metode</a:t>
            </a:r>
            <a:r>
              <a:rPr lang="en-US" dirty="0"/>
              <a:t>, </a:t>
            </a:r>
            <a:r>
              <a:rPr lang="en-US" dirty="0" err="1"/>
              <a:t>prosedur</a:t>
            </a:r>
            <a:r>
              <a:rPr lang="en-US" dirty="0"/>
              <a:t>, </a:t>
            </a:r>
            <a:r>
              <a:rPr lang="en-US" dirty="0" err="1"/>
              <a:t>modul</a:t>
            </a:r>
            <a:r>
              <a:rPr lang="en-US" dirty="0"/>
              <a:t>, </a:t>
            </a:r>
            <a:r>
              <a:rPr lang="en-US" dirty="0" err="1"/>
              <a:t>atau</a:t>
            </a:r>
            <a:r>
              <a:rPr lang="en-US" dirty="0"/>
              <a:t> </a:t>
            </a:r>
            <a:r>
              <a:rPr lang="en-US" dirty="0" err="1"/>
              <a:t>objek</a:t>
            </a:r>
            <a:r>
              <a:rPr lang="en-US" dirty="0"/>
              <a:t> </a:t>
            </a:r>
            <a:r>
              <a:rPr lang="en-US" dirty="0" err="1"/>
              <a:t>tersendiri</a:t>
            </a:r>
            <a:r>
              <a:rPr lang="en-US" dirty="0"/>
              <a:t>.</a:t>
            </a:r>
          </a:p>
          <a:p>
            <a:pPr algn="l">
              <a:lnSpc>
                <a:spcPct val="150000"/>
              </a:lnSpc>
            </a:pPr>
            <a:r>
              <a:rPr lang="en-US" dirty="0"/>
              <a:t>Unit testing </a:t>
            </a:r>
            <a:r>
              <a:rPr lang="en-US" dirty="0" err="1"/>
              <a:t>termasuk</a:t>
            </a:r>
            <a:r>
              <a:rPr lang="en-US" dirty="0"/>
              <a:t> </a:t>
            </a:r>
            <a:r>
              <a:rPr lang="en-US" dirty="0" err="1"/>
              <a:t>dalam</a:t>
            </a:r>
            <a:r>
              <a:rPr lang="en-US" dirty="0"/>
              <a:t> </a:t>
            </a:r>
            <a:r>
              <a:rPr lang="en-US" dirty="0" err="1"/>
              <a:t>tahapan</a:t>
            </a:r>
            <a:r>
              <a:rPr lang="en-US" dirty="0"/>
              <a:t> software development. </a:t>
            </a:r>
            <a:r>
              <a:rPr lang="en-US" dirty="0" err="1"/>
              <a:t>Biasanya</a:t>
            </a:r>
            <a:r>
              <a:rPr lang="en-US" dirty="0"/>
              <a:t>, </a:t>
            </a:r>
            <a:r>
              <a:rPr lang="en-US" dirty="0" err="1"/>
              <a:t>pengujian</a:t>
            </a:r>
            <a:r>
              <a:rPr lang="en-US" dirty="0"/>
              <a:t> unit </a:t>
            </a:r>
            <a:r>
              <a:rPr lang="en-US" dirty="0" err="1"/>
              <a:t>ini</a:t>
            </a:r>
            <a:r>
              <a:rPr lang="en-US" dirty="0"/>
              <a:t> </a:t>
            </a:r>
            <a:r>
              <a:rPr lang="en-US" dirty="0" err="1"/>
              <a:t>dilakukan</a:t>
            </a:r>
            <a:r>
              <a:rPr lang="en-US" dirty="0"/>
              <a:t> </a:t>
            </a:r>
            <a:r>
              <a:rPr lang="en-US" dirty="0" err="1"/>
              <a:t>sebelum</a:t>
            </a:r>
            <a:r>
              <a:rPr lang="en-US" dirty="0"/>
              <a:t> system integration testing.</a:t>
            </a:r>
          </a:p>
          <a:p>
            <a:pPr algn="l">
              <a:lnSpc>
                <a:spcPct val="150000"/>
              </a:lnSpc>
            </a:pPr>
            <a:endParaRPr lang="en-US" dirty="0"/>
          </a:p>
          <a:p>
            <a:pPr algn="l">
              <a:lnSpc>
                <a:spcPct val="150000"/>
              </a:lnSpc>
            </a:pPr>
            <a:r>
              <a:rPr lang="id-ID" dirty="0"/>
              <a:t>Tujuan dari </a:t>
            </a:r>
            <a:r>
              <a:rPr lang="en-US" dirty="0">
                <a:solidFill>
                  <a:schemeClr val="accent2">
                    <a:lumMod val="60000"/>
                    <a:lumOff val="40000"/>
                  </a:schemeClr>
                </a:solidFill>
              </a:rPr>
              <a:t>Unit testing </a:t>
            </a:r>
            <a:r>
              <a:rPr lang="en-US" dirty="0" err="1"/>
              <a:t>dilakukan</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setiap</a:t>
            </a:r>
            <a:r>
              <a:rPr lang="en-US" dirty="0"/>
              <a:t> unit </a:t>
            </a:r>
            <a:r>
              <a:rPr lang="en-US" dirty="0" err="1"/>
              <a:t>kode</a:t>
            </a:r>
            <a:r>
              <a:rPr lang="en-US" dirty="0"/>
              <a:t> software </a:t>
            </a:r>
            <a:r>
              <a:rPr lang="en-US" dirty="0" err="1"/>
              <a:t>sudah</a:t>
            </a:r>
            <a:r>
              <a:rPr lang="en-US" dirty="0"/>
              <a:t> </a:t>
            </a:r>
            <a:r>
              <a:rPr lang="en-US" dirty="0" err="1"/>
              <a:t>bisa</a:t>
            </a:r>
            <a:r>
              <a:rPr lang="en-US" dirty="0"/>
              <a:t> </a:t>
            </a:r>
            <a:r>
              <a:rPr lang="en-US" dirty="0" err="1"/>
              <a:t>bekerja</a:t>
            </a:r>
            <a:r>
              <a:rPr lang="en-US" dirty="0"/>
              <a:t> </a:t>
            </a:r>
            <a:r>
              <a:rPr lang="en-US" dirty="0" err="1"/>
              <a:t>sesuai</a:t>
            </a:r>
            <a:r>
              <a:rPr lang="en-US" dirty="0"/>
              <a:t> </a:t>
            </a:r>
            <a:r>
              <a:rPr lang="id-ID" dirty="0"/>
              <a:t> </a:t>
            </a:r>
            <a:r>
              <a:rPr lang="en-US" dirty="0" err="1"/>
              <a:t>harapan</a:t>
            </a:r>
            <a:r>
              <a:rPr lang="en-US"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UNIT TEST</a:t>
            </a:r>
          </a:p>
        </p:txBody>
      </p:sp>
    </p:spTree>
    <p:extLst>
      <p:ext uri="{BB962C8B-B14F-4D97-AF65-F5344CB8AC3E}">
        <p14:creationId xmlns:p14="http://schemas.microsoft.com/office/powerpoint/2010/main" val="44773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sz="1200" dirty="0">
                <a:solidFill>
                  <a:schemeClr val="accent2">
                    <a:lumMod val="60000"/>
                    <a:lumOff val="40000"/>
                  </a:schemeClr>
                </a:solidFill>
              </a:rPr>
              <a:t>Testing </a:t>
            </a:r>
            <a:r>
              <a:rPr lang="en-US" sz="1200" dirty="0" err="1"/>
              <a:t>adalah</a:t>
            </a:r>
            <a:r>
              <a:rPr lang="en-US" sz="1200" dirty="0"/>
              <a:t> proses </a:t>
            </a:r>
            <a:r>
              <a:rPr lang="en-US" sz="1200" dirty="0" err="1"/>
              <a:t>untuk</a:t>
            </a:r>
            <a:r>
              <a:rPr lang="en-US" sz="1200" dirty="0"/>
              <a:t> </a:t>
            </a:r>
            <a:r>
              <a:rPr lang="en-US" sz="1200" dirty="0" err="1"/>
              <a:t>memastikan</a:t>
            </a:r>
            <a:r>
              <a:rPr lang="en-US" sz="1200" dirty="0"/>
              <a:t> </a:t>
            </a:r>
            <a:r>
              <a:rPr lang="en-US" sz="1200" dirty="0" err="1"/>
              <a:t>bahwa</a:t>
            </a:r>
            <a:r>
              <a:rPr lang="en-US" sz="1200" dirty="0"/>
              <a:t> </a:t>
            </a:r>
            <a:r>
              <a:rPr lang="en-US" sz="1200" dirty="0" err="1"/>
              <a:t>kode</a:t>
            </a:r>
            <a:r>
              <a:rPr lang="en-US" sz="1200" dirty="0"/>
              <a:t> yang </a:t>
            </a:r>
            <a:r>
              <a:rPr lang="en-US" sz="1200" dirty="0" err="1"/>
              <a:t>ditulis</a:t>
            </a:r>
            <a:r>
              <a:rPr lang="en-US" sz="1200" dirty="0"/>
              <a:t> </a:t>
            </a:r>
            <a:r>
              <a:rPr lang="en-US" sz="1200" dirty="0" err="1"/>
              <a:t>sudah</a:t>
            </a:r>
            <a:r>
              <a:rPr lang="en-US" sz="1200" dirty="0"/>
              <a:t> </a:t>
            </a:r>
            <a:r>
              <a:rPr lang="en-US" sz="1200" dirty="0" err="1"/>
              <a:t>beralan</a:t>
            </a:r>
            <a:r>
              <a:rPr lang="en-US" sz="1200" dirty="0"/>
              <a:t> </a:t>
            </a:r>
            <a:r>
              <a:rPr lang="en-US" sz="1200" dirty="0" err="1"/>
              <a:t>dengan</a:t>
            </a:r>
            <a:r>
              <a:rPr lang="en-US" sz="1200" dirty="0"/>
              <a:t> </a:t>
            </a:r>
            <a:r>
              <a:rPr lang="en-US" sz="1200" dirty="0" err="1"/>
              <a:t>seharusnya</a:t>
            </a:r>
            <a:r>
              <a:rPr lang="en-US" sz="1200" dirty="0"/>
              <a:t>. </a:t>
            </a:r>
            <a:r>
              <a:rPr lang="en-US" sz="1200" dirty="0" err="1"/>
              <a:t>Tujuan</a:t>
            </a:r>
            <a:r>
              <a:rPr lang="en-US" sz="1200" dirty="0"/>
              <a:t> </a:t>
            </a:r>
            <a:r>
              <a:rPr lang="en-US" sz="1200" dirty="0" err="1"/>
              <a:t>ini</a:t>
            </a:r>
            <a:r>
              <a:rPr lang="en-US" sz="1200" dirty="0"/>
              <a:t> </a:t>
            </a:r>
            <a:r>
              <a:rPr lang="en-US" sz="1200" dirty="0" err="1"/>
              <a:t>dapat</a:t>
            </a:r>
            <a:r>
              <a:rPr lang="en-US" sz="1200" dirty="0"/>
              <a:t> </a:t>
            </a:r>
            <a:r>
              <a:rPr lang="en-US" sz="1200" dirty="0" err="1"/>
              <a:t>dicapai</a:t>
            </a:r>
            <a:r>
              <a:rPr lang="en-US" sz="1200" dirty="0"/>
              <a:t> </a:t>
            </a:r>
            <a:r>
              <a:rPr lang="en-US" sz="1200" dirty="0" err="1"/>
              <a:t>dengan</a:t>
            </a:r>
            <a:r>
              <a:rPr lang="en-US" sz="1200" dirty="0"/>
              <a:t> </a:t>
            </a:r>
            <a:r>
              <a:rPr lang="en-US" sz="1200" dirty="0" err="1"/>
              <a:t>berbagai</a:t>
            </a:r>
            <a:r>
              <a:rPr lang="en-US" sz="1200" dirty="0"/>
              <a:t> </a:t>
            </a:r>
            <a:r>
              <a:rPr lang="en-US" sz="1200" dirty="0" err="1"/>
              <a:t>cara</a:t>
            </a:r>
            <a:r>
              <a:rPr lang="en-US" sz="1200" dirty="0"/>
              <a:t> </a:t>
            </a:r>
            <a:r>
              <a:rPr lang="en-US" sz="1200" dirty="0" err="1"/>
              <a:t>mulai</a:t>
            </a:r>
            <a:r>
              <a:rPr lang="en-US" sz="1200" dirty="0"/>
              <a:t> </a:t>
            </a:r>
            <a:r>
              <a:rPr lang="en-US" sz="1200" dirty="0" err="1"/>
              <a:t>dari</a:t>
            </a:r>
            <a:r>
              <a:rPr lang="en-US" sz="1200" dirty="0"/>
              <a:t> </a:t>
            </a:r>
            <a:r>
              <a:rPr lang="en-US" sz="1200" dirty="0" err="1"/>
              <a:t>secara</a:t>
            </a:r>
            <a:r>
              <a:rPr lang="en-US" sz="1200" dirty="0"/>
              <a:t> manual </a:t>
            </a:r>
            <a:r>
              <a:rPr lang="en-US" sz="1200" dirty="0" err="1"/>
              <a:t>memasukkan</a:t>
            </a:r>
            <a:r>
              <a:rPr lang="en-US" sz="1200" dirty="0"/>
              <a:t> </a:t>
            </a:r>
            <a:r>
              <a:rPr lang="en-US" sz="1200" dirty="0" err="1"/>
              <a:t>beberapa</a:t>
            </a:r>
            <a:r>
              <a:rPr lang="en-US" sz="1200" dirty="0"/>
              <a:t> </a:t>
            </a:r>
            <a:r>
              <a:rPr lang="en-US" sz="1200" dirty="0" err="1"/>
              <a:t>nilai</a:t>
            </a:r>
            <a:r>
              <a:rPr lang="en-US" sz="1200" dirty="0"/>
              <a:t> dan </a:t>
            </a:r>
            <a:r>
              <a:rPr lang="en-US" sz="1200" dirty="0" err="1"/>
              <a:t>memastikan</a:t>
            </a:r>
            <a:r>
              <a:rPr lang="en-US" sz="1200" dirty="0"/>
              <a:t> </a:t>
            </a:r>
            <a:r>
              <a:rPr lang="en-US" sz="1200" dirty="0" err="1"/>
              <a:t>hasil</a:t>
            </a:r>
            <a:r>
              <a:rPr lang="en-US" sz="1200" dirty="0"/>
              <a:t> yang </a:t>
            </a:r>
            <a:r>
              <a:rPr lang="en-US" sz="1200" dirty="0" err="1"/>
              <a:t>didapat</a:t>
            </a:r>
            <a:r>
              <a:rPr lang="en-US" sz="1200" dirty="0"/>
              <a:t> </a:t>
            </a:r>
            <a:r>
              <a:rPr lang="en-US" sz="1200" dirty="0" err="1"/>
              <a:t>sudah</a:t>
            </a:r>
            <a:r>
              <a:rPr lang="en-US" sz="1200" dirty="0"/>
              <a:t> </a:t>
            </a:r>
            <a:r>
              <a:rPr lang="en-US" sz="1200" dirty="0" err="1"/>
              <a:t>benar</a:t>
            </a:r>
            <a:r>
              <a:rPr lang="en-US" sz="1200" dirty="0"/>
              <a:t>, </a:t>
            </a:r>
            <a:r>
              <a:rPr lang="en-US" sz="1200" dirty="0" err="1"/>
              <a:t>hingga</a:t>
            </a:r>
            <a:r>
              <a:rPr lang="en-US" sz="1200" dirty="0"/>
              <a:t> </a:t>
            </a:r>
            <a:r>
              <a:rPr lang="en-US" sz="1200" dirty="0" err="1"/>
              <a:t>membuat</a:t>
            </a:r>
            <a:r>
              <a:rPr lang="en-US" sz="1200" dirty="0"/>
              <a:t> </a:t>
            </a:r>
            <a:r>
              <a:rPr lang="en-US" sz="1200" dirty="0" err="1"/>
              <a:t>serangkaian</a:t>
            </a:r>
            <a:r>
              <a:rPr lang="en-US" sz="1200" dirty="0"/>
              <a:t> </a:t>
            </a:r>
            <a:r>
              <a:rPr lang="en-US" sz="1200" dirty="0" err="1"/>
              <a:t>tes</a:t>
            </a:r>
            <a:r>
              <a:rPr lang="en-US" sz="1200" dirty="0"/>
              <a:t> </a:t>
            </a:r>
            <a:r>
              <a:rPr lang="en-US" sz="1200" dirty="0" err="1"/>
              <a:t>terstruktur</a:t>
            </a:r>
            <a:r>
              <a:rPr lang="en-US" sz="1200" dirty="0"/>
              <a:t> yang </a:t>
            </a:r>
            <a:r>
              <a:rPr lang="en-US" sz="1200" dirty="0" err="1"/>
              <a:t>berjalan</a:t>
            </a:r>
            <a:r>
              <a:rPr lang="en-US" sz="1200" dirty="0"/>
              <a:t> </a:t>
            </a:r>
            <a:r>
              <a:rPr lang="en-US" sz="1200" dirty="0" err="1"/>
              <a:t>secara</a:t>
            </a:r>
            <a:r>
              <a:rPr lang="en-US" sz="1200" dirty="0"/>
              <a:t> </a:t>
            </a:r>
            <a:r>
              <a:rPr lang="en-US" sz="1200" dirty="0" err="1"/>
              <a:t>otomatis</a:t>
            </a:r>
            <a:r>
              <a:rPr lang="en-US" sz="1200" dirty="0"/>
              <a:t> dan </a:t>
            </a:r>
            <a:r>
              <a:rPr lang="en-US" sz="1200" dirty="0" err="1"/>
              <a:t>memastikan</a:t>
            </a:r>
            <a:r>
              <a:rPr lang="en-US" sz="1200" dirty="0"/>
              <a:t> </a:t>
            </a:r>
            <a:r>
              <a:rPr lang="en-US" sz="1200" dirty="0" err="1"/>
              <a:t>bahwa</a:t>
            </a:r>
            <a:r>
              <a:rPr lang="en-US" sz="1200" dirty="0"/>
              <a:t> </a:t>
            </a:r>
            <a:r>
              <a:rPr lang="en-US" sz="1200" dirty="0" err="1"/>
              <a:t>kesuluruhan</a:t>
            </a:r>
            <a:r>
              <a:rPr lang="en-US" sz="1200" dirty="0"/>
              <a:t> program </a:t>
            </a:r>
            <a:r>
              <a:rPr lang="en-US" sz="1200" dirty="0" err="1"/>
              <a:t>sudah</a:t>
            </a:r>
            <a:r>
              <a:rPr lang="en-US" sz="1200" dirty="0"/>
              <a:t> </a:t>
            </a:r>
            <a:r>
              <a:rPr lang="en-US" sz="1200" dirty="0" err="1"/>
              <a:t>berjalan</a:t>
            </a:r>
            <a:r>
              <a:rPr lang="en-US" sz="1200" dirty="0"/>
              <a:t> </a:t>
            </a:r>
            <a:r>
              <a:rPr lang="en-US" sz="1200" dirty="0" err="1"/>
              <a:t>dengan</a:t>
            </a:r>
            <a:r>
              <a:rPr lang="en-US" sz="1200" dirty="0"/>
              <a:t> </a:t>
            </a:r>
            <a:r>
              <a:rPr lang="en-US" sz="1200" dirty="0" err="1"/>
              <a:t>seharusnya</a:t>
            </a:r>
            <a:r>
              <a:rPr lang="en-US" sz="1200" dirty="0"/>
              <a:t>.</a:t>
            </a:r>
          </a:p>
          <a:p>
            <a:pPr algn="l">
              <a:lnSpc>
                <a:spcPct val="150000"/>
              </a:lnSpc>
            </a:pPr>
            <a:endParaRPr lang="en-US" sz="1200" dirty="0"/>
          </a:p>
          <a:p>
            <a:pPr algn="l">
              <a:lnSpc>
                <a:spcPct val="150000"/>
              </a:lnSpc>
            </a:pPr>
            <a:r>
              <a:rPr lang="en-US" sz="1200" dirty="0"/>
              <a:t>Satu </a:t>
            </a:r>
            <a:r>
              <a:rPr lang="en-US" sz="1200" dirty="0" err="1"/>
              <a:t>bentuk</a:t>
            </a:r>
            <a:r>
              <a:rPr lang="en-US" sz="1200" dirty="0"/>
              <a:t> </a:t>
            </a:r>
            <a:r>
              <a:rPr lang="en-US" sz="1200" dirty="0">
                <a:solidFill>
                  <a:schemeClr val="accent2">
                    <a:lumMod val="60000"/>
                    <a:lumOff val="40000"/>
                  </a:schemeClr>
                </a:solidFill>
              </a:rPr>
              <a:t>testing yang paling </a:t>
            </a:r>
            <a:r>
              <a:rPr lang="en-US" sz="1200" dirty="0" err="1">
                <a:solidFill>
                  <a:schemeClr val="accent2">
                    <a:lumMod val="60000"/>
                    <a:lumOff val="40000"/>
                  </a:schemeClr>
                </a:solidFill>
              </a:rPr>
              <a:t>umum</a:t>
            </a:r>
            <a:r>
              <a:rPr lang="en-US" sz="1200" dirty="0">
                <a:solidFill>
                  <a:schemeClr val="accent2">
                    <a:lumMod val="60000"/>
                    <a:lumOff val="40000"/>
                  </a:schemeClr>
                </a:solidFill>
              </a:rPr>
              <a:t> </a:t>
            </a:r>
            <a:r>
              <a:rPr lang="en-US" sz="1200" dirty="0" err="1">
                <a:solidFill>
                  <a:schemeClr val="accent2">
                    <a:lumMod val="60000"/>
                    <a:lumOff val="40000"/>
                  </a:schemeClr>
                </a:solidFill>
              </a:rPr>
              <a:t>adalah</a:t>
            </a:r>
            <a:r>
              <a:rPr lang="en-US" sz="1200" dirty="0">
                <a:solidFill>
                  <a:schemeClr val="accent2">
                    <a:lumMod val="60000"/>
                    <a:lumOff val="40000"/>
                  </a:schemeClr>
                </a:solidFill>
              </a:rPr>
              <a:t> unit testing</a:t>
            </a:r>
            <a:r>
              <a:rPr lang="en-US" sz="1200" dirty="0"/>
              <a:t>. Teknik </a:t>
            </a:r>
            <a:r>
              <a:rPr lang="en-US" sz="1200" dirty="0" err="1"/>
              <a:t>ini</a:t>
            </a:r>
            <a:r>
              <a:rPr lang="en-US" sz="1200" dirty="0"/>
              <a:t> </a:t>
            </a:r>
            <a:r>
              <a:rPr lang="en-US" sz="1200" dirty="0" err="1"/>
              <a:t>dilakukan</a:t>
            </a:r>
            <a:r>
              <a:rPr lang="en-US" sz="1200" dirty="0"/>
              <a:t> </a:t>
            </a:r>
            <a:r>
              <a:rPr lang="en-US" sz="1200" dirty="0" err="1"/>
              <a:t>dengan</a:t>
            </a:r>
            <a:r>
              <a:rPr lang="en-US" sz="1200" dirty="0"/>
              <a:t> </a:t>
            </a:r>
            <a:r>
              <a:rPr lang="en-US" sz="1200" dirty="0" err="1"/>
              <a:t>cara</a:t>
            </a:r>
            <a:r>
              <a:rPr lang="en-US" sz="1200" dirty="0"/>
              <a:t> </a:t>
            </a:r>
            <a:r>
              <a:rPr lang="en-US" sz="1200" dirty="0" err="1"/>
              <a:t>melakukan</a:t>
            </a:r>
            <a:r>
              <a:rPr lang="en-US" sz="1200" dirty="0"/>
              <a:t> </a:t>
            </a:r>
            <a:r>
              <a:rPr lang="en-US" sz="1200" dirty="0" err="1"/>
              <a:t>pengecekan</a:t>
            </a:r>
            <a:r>
              <a:rPr lang="en-US" sz="1200" dirty="0"/>
              <a:t> </a:t>
            </a:r>
            <a:r>
              <a:rPr lang="en-US" sz="1200" dirty="0" err="1"/>
              <a:t>satu</a:t>
            </a:r>
            <a:r>
              <a:rPr lang="en-US" sz="1200" dirty="0"/>
              <a:t> </a:t>
            </a:r>
            <a:r>
              <a:rPr lang="en-US" sz="1200" dirty="0" err="1"/>
              <a:t>blok</a:t>
            </a:r>
            <a:r>
              <a:rPr lang="en-US" sz="1200" dirty="0"/>
              <a:t> </a:t>
            </a:r>
            <a:r>
              <a:rPr lang="en-US" sz="1200" dirty="0" err="1"/>
              <a:t>kode</a:t>
            </a:r>
            <a:r>
              <a:rPr lang="en-US" sz="1200" dirty="0"/>
              <a:t> (</a:t>
            </a:r>
            <a:r>
              <a:rPr lang="en-US" sz="1200" dirty="0" err="1"/>
              <a:t>biasanya</a:t>
            </a:r>
            <a:r>
              <a:rPr lang="en-US" sz="1200" dirty="0"/>
              <a:t> </a:t>
            </a:r>
            <a:r>
              <a:rPr lang="en-US" sz="1200" dirty="0" err="1"/>
              <a:t>sebuah</a:t>
            </a:r>
            <a:r>
              <a:rPr lang="en-US" sz="1200" dirty="0"/>
              <a:t> </a:t>
            </a:r>
            <a:r>
              <a:rPr lang="en-US" sz="1200" dirty="0" err="1"/>
              <a:t>fungsi</a:t>
            </a:r>
            <a:r>
              <a:rPr lang="en-US" sz="1200" dirty="0"/>
              <a:t>) dan </a:t>
            </a:r>
            <a:r>
              <a:rPr lang="en-US" sz="1200" dirty="0" err="1"/>
              <a:t>memastikan</a:t>
            </a:r>
            <a:r>
              <a:rPr lang="en-US" sz="1200" dirty="0"/>
              <a:t> </a:t>
            </a:r>
            <a:r>
              <a:rPr lang="en-US" sz="1200" dirty="0" err="1"/>
              <a:t>bahwa</a:t>
            </a:r>
            <a:r>
              <a:rPr lang="en-US" sz="1200" dirty="0"/>
              <a:t> </a:t>
            </a:r>
            <a:r>
              <a:rPr lang="en-US" sz="1200" dirty="0" err="1"/>
              <a:t>blok</a:t>
            </a:r>
            <a:r>
              <a:rPr lang="en-US" sz="1200" dirty="0"/>
              <a:t> </a:t>
            </a:r>
            <a:r>
              <a:rPr lang="en-US" sz="1200" dirty="0" err="1"/>
              <a:t>tersebut</a:t>
            </a:r>
            <a:r>
              <a:rPr lang="en-US" sz="1200" dirty="0"/>
              <a:t> </a:t>
            </a:r>
            <a:r>
              <a:rPr lang="en-US" sz="1200" dirty="0" err="1"/>
              <a:t>sudah</a:t>
            </a:r>
            <a:r>
              <a:rPr lang="en-US" sz="1200" dirty="0"/>
              <a:t> </a:t>
            </a:r>
            <a:r>
              <a:rPr lang="en-US" sz="1200" dirty="0" err="1"/>
              <a:t>berjalan</a:t>
            </a:r>
            <a:r>
              <a:rPr lang="en-US" sz="1200" dirty="0"/>
              <a:t> </a:t>
            </a:r>
            <a:r>
              <a:rPr lang="en-US" sz="1200" dirty="0" err="1"/>
              <a:t>dengan</a:t>
            </a:r>
            <a:r>
              <a:rPr lang="en-US" sz="1200" dirty="0"/>
              <a:t> </a:t>
            </a:r>
            <a:r>
              <a:rPr lang="en-US" sz="1200" dirty="0" err="1"/>
              <a:t>benar</a:t>
            </a:r>
            <a:r>
              <a:rPr lang="en-US" sz="1200" dirty="0"/>
              <a:t>. </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KETERANGAN TAMBAHAN</a:t>
            </a:r>
          </a:p>
        </p:txBody>
      </p:sp>
    </p:spTree>
    <p:extLst>
      <p:ext uri="{BB962C8B-B14F-4D97-AF65-F5344CB8AC3E}">
        <p14:creationId xmlns:p14="http://schemas.microsoft.com/office/powerpoint/2010/main" val="180867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SOUCE CODE</a:t>
            </a:r>
            <a:endParaRPr dirty="0"/>
          </a:p>
        </p:txBody>
      </p:sp>
      <p:grpSp>
        <p:nvGrpSpPr>
          <p:cNvPr id="1345" name="Google Shape;1345;p46"/>
          <p:cNvGrpSpPr/>
          <p:nvPr/>
        </p:nvGrpSpPr>
        <p:grpSpPr>
          <a:xfrm rot="16200000">
            <a:off x="2669154" y="-1209671"/>
            <a:ext cx="4144297" cy="8244954"/>
            <a:chOff x="6417224" y="2247097"/>
            <a:chExt cx="951950" cy="1740368"/>
          </a:xfrm>
        </p:grpSpPr>
        <p:sp>
          <p:nvSpPr>
            <p:cNvPr id="1346" name="Google Shape;1346;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ambar 4">
            <a:extLst>
              <a:ext uri="{FF2B5EF4-FFF2-40B4-BE49-F238E27FC236}">
                <a16:creationId xmlns:a16="http://schemas.microsoft.com/office/drawing/2014/main" id="{E0F9D026-E5D3-600A-9A22-BFDC5DF67A60}"/>
              </a:ext>
            </a:extLst>
          </p:cNvPr>
          <p:cNvPicPr>
            <a:picLocks noChangeAspect="1"/>
          </p:cNvPicPr>
          <p:nvPr/>
        </p:nvPicPr>
        <p:blipFill>
          <a:blip r:embed="rId3"/>
          <a:stretch>
            <a:fillRect/>
          </a:stretch>
        </p:blipFill>
        <p:spPr>
          <a:xfrm>
            <a:off x="809167" y="1013337"/>
            <a:ext cx="7833388" cy="3858411"/>
          </a:xfrm>
          <a:prstGeom prst="rect">
            <a:avLst/>
          </a:prstGeom>
        </p:spPr>
      </p:pic>
      <p:sp>
        <p:nvSpPr>
          <p:cNvPr id="6" name="Google Shape;1328;p46">
            <a:extLst>
              <a:ext uri="{FF2B5EF4-FFF2-40B4-BE49-F238E27FC236}">
                <a16:creationId xmlns:a16="http://schemas.microsoft.com/office/drawing/2014/main" id="{8188208F-F788-290C-7AB1-59672135083B}"/>
              </a:ext>
            </a:extLst>
          </p:cNvPr>
          <p:cNvSpPr txBox="1">
            <a:spLocks/>
          </p:cNvSpPr>
          <p:nvPr/>
        </p:nvSpPr>
        <p:spPr>
          <a:xfrm>
            <a:off x="1176503" y="3476346"/>
            <a:ext cx="6554575" cy="1287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id-ID" sz="1600" dirty="0"/>
              <a:t>Kode di atas cukup sulit untuk dilakukan testing karena fungsi yang sama melakukan dua pekerjaan yaitu menghitung nilai dan mencetaknya. Artinya tidak ada tempat untuk menangkap dan menguji nilai Romawi yang dihasilkan sebelum dikirim ke terminal.</a:t>
            </a:r>
          </a:p>
        </p:txBody>
      </p:sp>
    </p:spTree>
    <p:extLst>
      <p:ext uri="{BB962C8B-B14F-4D97-AF65-F5344CB8AC3E}">
        <p14:creationId xmlns:p14="http://schemas.microsoft.com/office/powerpoint/2010/main" val="182142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SOUCE CODE</a:t>
            </a:r>
            <a:endParaRPr dirty="0"/>
          </a:p>
        </p:txBody>
      </p:sp>
      <p:grpSp>
        <p:nvGrpSpPr>
          <p:cNvPr id="1345" name="Google Shape;1345;p46"/>
          <p:cNvGrpSpPr/>
          <p:nvPr/>
        </p:nvGrpSpPr>
        <p:grpSpPr>
          <a:xfrm rot="16200000">
            <a:off x="2669154" y="-1209671"/>
            <a:ext cx="4144297" cy="8244954"/>
            <a:chOff x="6417224" y="2247097"/>
            <a:chExt cx="951950" cy="1740368"/>
          </a:xfrm>
        </p:grpSpPr>
        <p:sp>
          <p:nvSpPr>
            <p:cNvPr id="1346" name="Google Shape;1346;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ambar 2">
            <a:extLst>
              <a:ext uri="{FF2B5EF4-FFF2-40B4-BE49-F238E27FC236}">
                <a16:creationId xmlns:a16="http://schemas.microsoft.com/office/drawing/2014/main" id="{46DD3348-98C9-69B2-293B-358A126AA179}"/>
              </a:ext>
            </a:extLst>
          </p:cNvPr>
          <p:cNvPicPr>
            <a:picLocks noChangeAspect="1"/>
          </p:cNvPicPr>
          <p:nvPr/>
        </p:nvPicPr>
        <p:blipFill>
          <a:blip r:embed="rId3"/>
          <a:stretch>
            <a:fillRect/>
          </a:stretch>
        </p:blipFill>
        <p:spPr>
          <a:xfrm>
            <a:off x="809167" y="997701"/>
            <a:ext cx="7833388" cy="3734124"/>
          </a:xfrm>
          <a:prstGeom prst="rect">
            <a:avLst/>
          </a:prstGeom>
        </p:spPr>
      </p:pic>
      <p:sp>
        <p:nvSpPr>
          <p:cNvPr id="4" name="Google Shape;1328;p46">
            <a:extLst>
              <a:ext uri="{FF2B5EF4-FFF2-40B4-BE49-F238E27FC236}">
                <a16:creationId xmlns:a16="http://schemas.microsoft.com/office/drawing/2014/main" id="{CC10B841-19BE-96D8-1D3D-8672430AE79D}"/>
              </a:ext>
            </a:extLst>
          </p:cNvPr>
          <p:cNvSpPr txBox="1">
            <a:spLocks/>
          </p:cNvSpPr>
          <p:nvPr/>
        </p:nvSpPr>
        <p:spPr>
          <a:xfrm>
            <a:off x="1063461" y="3179685"/>
            <a:ext cx="6554575" cy="1287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sv-SE" sz="1600" dirty="0"/>
              <a:t>Kode di atas menghapus spasi diantara dua simbol, jadi kita juga menghapus spasi yang ada di tupple yang ada dalam list symbols.</a:t>
            </a:r>
            <a:endParaRPr lang="id-ID" sz="1600" dirty="0"/>
          </a:p>
        </p:txBody>
      </p:sp>
    </p:spTree>
    <p:extLst>
      <p:ext uri="{BB962C8B-B14F-4D97-AF65-F5344CB8AC3E}">
        <p14:creationId xmlns:p14="http://schemas.microsoft.com/office/powerpoint/2010/main" val="315312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LANGKAH2 TESTING</a:t>
            </a:r>
            <a:endParaRPr dirty="0"/>
          </a:p>
        </p:txBody>
      </p:sp>
      <p:sp>
        <p:nvSpPr>
          <p:cNvPr id="1167" name="Google Shape;1167;p42"/>
          <p:cNvSpPr txBox="1">
            <a:spLocks noGrp="1"/>
          </p:cNvSpPr>
          <p:nvPr>
            <p:ph type="subTitle" idx="1"/>
          </p:nvPr>
        </p:nvSpPr>
        <p:spPr>
          <a:xfrm>
            <a:off x="117638" y="989475"/>
            <a:ext cx="4807929" cy="1957342"/>
          </a:xfrm>
          <a:prstGeom prst="rect">
            <a:avLst/>
          </a:prstGeom>
        </p:spPr>
        <p:txBody>
          <a:bodyPr spcFirstLastPara="1" wrap="square" lIns="91425" tIns="91425" rIns="91425" bIns="91425" anchor="t" anchorCtr="0">
            <a:noAutofit/>
          </a:bodyPr>
          <a:lstStyle/>
          <a:p>
            <a:pPr indent="0" algn="l">
              <a:lnSpc>
                <a:spcPct val="150000"/>
              </a:lnSpc>
              <a:buFont typeface="Arial" panose="020B0604020202020204" pitchFamily="34" charset="0"/>
              <a:buNone/>
            </a:pPr>
            <a:r>
              <a:rPr lang="id-ID" sz="1200" dirty="0"/>
              <a:t>M</a:t>
            </a:r>
            <a:r>
              <a:rPr lang="en-US" sz="1200" dirty="0" err="1"/>
              <a:t>ateri</a:t>
            </a:r>
            <a:r>
              <a:rPr lang="en-US" sz="1200" dirty="0"/>
              <a:t> yang </a:t>
            </a:r>
            <a:r>
              <a:rPr lang="en-US" sz="1200" dirty="0" err="1"/>
              <a:t>diajarkan</a:t>
            </a:r>
            <a:r>
              <a:rPr lang="en-US" sz="1200" dirty="0"/>
              <a:t> </a:t>
            </a:r>
            <a:r>
              <a:rPr lang="en-US" sz="1200" dirty="0" err="1"/>
              <a:t>saat</a:t>
            </a:r>
            <a:r>
              <a:rPr lang="en-US" sz="1200" dirty="0"/>
              <a:t> </a:t>
            </a:r>
            <a:r>
              <a:rPr lang="en-US" sz="1200" dirty="0" err="1"/>
              <a:t>belajar</a:t>
            </a:r>
            <a:r>
              <a:rPr lang="en-US" sz="1200" dirty="0"/>
              <a:t> software development Salah </a:t>
            </a:r>
            <a:r>
              <a:rPr lang="en-US" sz="1200" dirty="0" err="1"/>
              <a:t>satu</a:t>
            </a:r>
            <a:r>
              <a:rPr lang="id-ID" sz="1200" dirty="0" err="1"/>
              <a:t>nya</a:t>
            </a:r>
            <a:r>
              <a:rPr lang="id-ID" sz="1200" dirty="0"/>
              <a:t> </a:t>
            </a:r>
            <a:r>
              <a:rPr lang="en-US" sz="1200" dirty="0" err="1"/>
              <a:t>adalah</a:t>
            </a:r>
            <a:r>
              <a:rPr lang="en-US" sz="1200" dirty="0"/>
              <a:t> </a:t>
            </a:r>
            <a:r>
              <a:rPr lang="en-US" sz="1200" dirty="0" err="1"/>
              <a:t>kita</a:t>
            </a:r>
            <a:r>
              <a:rPr lang="en-US" sz="1200" dirty="0"/>
              <a:t> </a:t>
            </a:r>
            <a:r>
              <a:rPr lang="en-US" sz="1200" dirty="0" err="1"/>
              <a:t>harus</a:t>
            </a:r>
            <a:r>
              <a:rPr lang="en-US" sz="1200" dirty="0"/>
              <a:t> </a:t>
            </a:r>
            <a:r>
              <a:rPr lang="en-US" sz="1200" dirty="0" err="1"/>
              <a:t>menulis</a:t>
            </a:r>
            <a:r>
              <a:rPr lang="en-US" sz="1200" dirty="0"/>
              <a:t> </a:t>
            </a:r>
            <a:r>
              <a:rPr lang="en-US" sz="1200" dirty="0" err="1"/>
              <a:t>sebuah</a:t>
            </a:r>
            <a:r>
              <a:rPr lang="en-US" sz="1200" dirty="0"/>
              <a:t> </a:t>
            </a:r>
            <a:r>
              <a:rPr lang="en-US" sz="1200" dirty="0" err="1"/>
              <a:t>tes</a:t>
            </a:r>
            <a:r>
              <a:rPr lang="en-US" sz="1200" dirty="0"/>
              <a:t> </a:t>
            </a:r>
            <a:r>
              <a:rPr lang="en-US" sz="1200" dirty="0" err="1"/>
              <a:t>saat</a:t>
            </a:r>
            <a:r>
              <a:rPr lang="en-US" sz="1200" dirty="0"/>
              <a:t> </a:t>
            </a:r>
            <a:r>
              <a:rPr lang="en-US" sz="1200" dirty="0" err="1"/>
              <a:t>memulai</a:t>
            </a:r>
            <a:r>
              <a:rPr lang="en-US" sz="1200" dirty="0"/>
              <a:t> </a:t>
            </a:r>
            <a:r>
              <a:rPr lang="en-US" sz="1200" dirty="0" err="1"/>
              <a:t>proyek</a:t>
            </a:r>
            <a:r>
              <a:rPr lang="en-US" sz="1200" dirty="0"/>
              <a:t> </a:t>
            </a:r>
            <a:r>
              <a:rPr lang="en-US" sz="1200" dirty="0" err="1"/>
              <a:t>baru</a:t>
            </a:r>
            <a:r>
              <a:rPr lang="en-US" sz="1200" dirty="0"/>
              <a:t>. </a:t>
            </a:r>
            <a:r>
              <a:rPr lang="en-US" sz="1200" dirty="0" err="1"/>
              <a:t>Paradigma</a:t>
            </a:r>
            <a:r>
              <a:rPr lang="en-US" sz="1200" dirty="0"/>
              <a:t> </a:t>
            </a:r>
            <a:r>
              <a:rPr lang="en-US" sz="1200" dirty="0" err="1"/>
              <a:t>ini</a:t>
            </a:r>
            <a:r>
              <a:rPr lang="en-US" sz="1200" dirty="0"/>
              <a:t> (yang </a:t>
            </a:r>
            <a:r>
              <a:rPr lang="en-US" sz="1200" dirty="0" err="1"/>
              <a:t>dikenal</a:t>
            </a:r>
            <a:r>
              <a:rPr lang="en-US" sz="1200" dirty="0"/>
              <a:t> </a:t>
            </a:r>
            <a:r>
              <a:rPr lang="en-US" sz="1200" dirty="0" err="1"/>
              <a:t>dengan</a:t>
            </a:r>
            <a:r>
              <a:rPr lang="en-US" sz="1200" dirty="0"/>
              <a:t> </a:t>
            </a:r>
            <a:r>
              <a:rPr lang="en-US" sz="1200" dirty="0" err="1"/>
              <a:t>istilah</a:t>
            </a:r>
            <a:r>
              <a:rPr lang="en-US" sz="1200" dirty="0"/>
              <a:t> </a:t>
            </a:r>
            <a:r>
              <a:rPr lang="en-US" sz="1200" dirty="0">
                <a:solidFill>
                  <a:schemeClr val="accent2">
                    <a:lumMod val="60000"/>
                    <a:lumOff val="40000"/>
                  </a:schemeClr>
                </a:solidFill>
              </a:rPr>
              <a:t>*test driven development *</a:t>
            </a:r>
            <a:r>
              <a:rPr lang="en-US" sz="1200" dirty="0" err="1"/>
              <a:t>atau</a:t>
            </a:r>
            <a:r>
              <a:rPr lang="en-US" sz="1200" dirty="0"/>
              <a:t> TDD) </a:t>
            </a:r>
            <a:r>
              <a:rPr lang="en-US" sz="1200" dirty="0" err="1"/>
              <a:t>melakukan</a:t>
            </a:r>
            <a:r>
              <a:rPr lang="en-US" sz="1200" dirty="0"/>
              <a:t> </a:t>
            </a:r>
            <a:r>
              <a:rPr lang="en-US" sz="1200" dirty="0" err="1"/>
              <a:t>pengujian</a:t>
            </a:r>
            <a:r>
              <a:rPr lang="en-US" sz="1200" dirty="0"/>
              <a:t> </a:t>
            </a:r>
            <a:r>
              <a:rPr lang="en-US" sz="1200" dirty="0" err="1"/>
              <a:t>bukan</a:t>
            </a:r>
            <a:r>
              <a:rPr lang="en-US" sz="1200" dirty="0"/>
              <a:t> </a:t>
            </a:r>
            <a:r>
              <a:rPr lang="en-US" sz="1200" dirty="0" err="1"/>
              <a:t>hanya</a:t>
            </a:r>
            <a:r>
              <a:rPr lang="en-US" sz="1200" dirty="0"/>
              <a:t> </a:t>
            </a:r>
            <a:r>
              <a:rPr lang="en-US" sz="1200" dirty="0" err="1"/>
              <a:t>untuk</a:t>
            </a:r>
            <a:r>
              <a:rPr lang="en-US" sz="1200" dirty="0"/>
              <a:t> </a:t>
            </a:r>
            <a:r>
              <a:rPr lang="en-US" sz="1200" dirty="0" err="1"/>
              <a:t>mencari</a:t>
            </a:r>
            <a:r>
              <a:rPr lang="en-US" sz="1200" dirty="0"/>
              <a:t> bug, </a:t>
            </a:r>
            <a:r>
              <a:rPr lang="en-US" sz="1200" dirty="0" err="1"/>
              <a:t>tapi</a:t>
            </a:r>
            <a:r>
              <a:rPr lang="en-US" sz="1200" dirty="0"/>
              <a:t> juga </a:t>
            </a:r>
            <a:r>
              <a:rPr lang="en-US" sz="1200" dirty="0" err="1"/>
              <a:t>membangun</a:t>
            </a:r>
            <a:r>
              <a:rPr lang="en-US" sz="1200" dirty="0"/>
              <a:t> </a:t>
            </a:r>
            <a:r>
              <a:rPr lang="en-US" sz="1200" dirty="0" err="1"/>
              <a:t>spesifikasi</a:t>
            </a:r>
            <a:r>
              <a:rPr lang="en-US" sz="1200" dirty="0"/>
              <a:t> program </a:t>
            </a:r>
            <a:r>
              <a:rPr lang="en-US" sz="1200" dirty="0" err="1"/>
              <a:t>itu</a:t>
            </a:r>
            <a:r>
              <a:rPr lang="en-US" sz="1200" dirty="0"/>
              <a:t> </a:t>
            </a:r>
            <a:r>
              <a:rPr lang="en-US" sz="1200" dirty="0" err="1"/>
              <a:t>sendiri</a:t>
            </a:r>
            <a:r>
              <a:rPr lang="en-US" sz="1200" dirty="0"/>
              <a:t>.</a:t>
            </a:r>
          </a:p>
        </p:txBody>
      </p:sp>
      <p:sp>
        <p:nvSpPr>
          <p:cNvPr id="1168" name="Google Shape;1168;p42"/>
          <p:cNvSpPr txBox="1">
            <a:spLocks noGrp="1"/>
          </p:cNvSpPr>
          <p:nvPr>
            <p:ph type="subTitle" idx="3"/>
          </p:nvPr>
        </p:nvSpPr>
        <p:spPr>
          <a:xfrm>
            <a:off x="4620112" y="1685819"/>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1. Tulis </a:t>
            </a:r>
            <a:r>
              <a:rPr lang="id-ID" dirty="0" err="1"/>
              <a:t>test</a:t>
            </a:r>
            <a:r>
              <a:rPr lang="id-ID" dirty="0"/>
              <a:t> baru</a:t>
            </a:r>
            <a:endParaRPr lang="en-US" dirty="0"/>
          </a:p>
        </p:txBody>
      </p:sp>
      <p:sp>
        <p:nvSpPr>
          <p:cNvPr id="1170" name="Google Shape;1170;p42"/>
          <p:cNvSpPr txBox="1">
            <a:spLocks noGrp="1"/>
          </p:cNvSpPr>
          <p:nvPr>
            <p:ph type="subTitle" idx="5"/>
          </p:nvPr>
        </p:nvSpPr>
        <p:spPr>
          <a:xfrm>
            <a:off x="6897639" y="1658685"/>
            <a:ext cx="2128723"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2. Jalankan semua </a:t>
            </a:r>
            <a:r>
              <a:rPr lang="id-ID" dirty="0" err="1"/>
              <a:t>test</a:t>
            </a:r>
            <a:r>
              <a:rPr lang="id-ID" dirty="0"/>
              <a:t> dan lihat apakah ada yang tidak </a:t>
            </a:r>
            <a:r>
              <a:rPr lang="id-ID" dirty="0" err="1"/>
              <a:t>error</a:t>
            </a:r>
            <a:endParaRPr dirty="0"/>
          </a:p>
        </p:txBody>
      </p:sp>
      <p:sp>
        <p:nvSpPr>
          <p:cNvPr id="1172" name="Google Shape;1172;p42"/>
          <p:cNvSpPr txBox="1">
            <a:spLocks noGrp="1"/>
          </p:cNvSpPr>
          <p:nvPr>
            <p:ph type="subTitle" idx="8"/>
          </p:nvPr>
        </p:nvSpPr>
        <p:spPr>
          <a:xfrm>
            <a:off x="2388339" y="3521311"/>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3. </a:t>
            </a:r>
            <a:r>
              <a:rPr lang="en-US" sz="1200" dirty="0"/>
              <a:t>Jika </a:t>
            </a:r>
            <a:r>
              <a:rPr lang="en-US" sz="1200" dirty="0" err="1"/>
              <a:t>satu</a:t>
            </a:r>
            <a:r>
              <a:rPr lang="en-US" sz="1200" dirty="0"/>
              <a:t> </a:t>
            </a:r>
            <a:r>
              <a:rPr lang="en-US" sz="1200" dirty="0" err="1"/>
              <a:t>atau</a:t>
            </a:r>
            <a:r>
              <a:rPr lang="en-US" sz="1200" dirty="0"/>
              <a:t> </a:t>
            </a:r>
            <a:r>
              <a:rPr lang="en-US" sz="1200" dirty="0" err="1"/>
              <a:t>lebih</a:t>
            </a:r>
            <a:r>
              <a:rPr lang="en-US" sz="1200" dirty="0"/>
              <a:t> </a:t>
            </a:r>
            <a:r>
              <a:rPr lang="en-US" sz="1200" dirty="0" err="1"/>
              <a:t>tes</a:t>
            </a:r>
            <a:r>
              <a:rPr lang="en-US" sz="1200" dirty="0"/>
              <a:t> </a:t>
            </a:r>
            <a:r>
              <a:rPr lang="en-US" sz="1200" dirty="0" err="1"/>
              <a:t>gagal</a:t>
            </a:r>
            <a:r>
              <a:rPr lang="en-US" sz="1200" dirty="0"/>
              <a:t>, </a:t>
            </a:r>
            <a:r>
              <a:rPr lang="en-US" sz="1200" dirty="0" err="1"/>
              <a:t>tulis</a:t>
            </a:r>
            <a:r>
              <a:rPr lang="en-US" sz="1200" dirty="0"/>
              <a:t> </a:t>
            </a:r>
            <a:r>
              <a:rPr lang="en-US" sz="1200" dirty="0" err="1"/>
              <a:t>kode</a:t>
            </a:r>
            <a:r>
              <a:rPr lang="en-US" sz="1200" dirty="0"/>
              <a:t> </a:t>
            </a:r>
            <a:r>
              <a:rPr lang="en-US" sz="1200" dirty="0" err="1"/>
              <a:t>untuk</a:t>
            </a:r>
            <a:r>
              <a:rPr lang="en-US" sz="1200" dirty="0"/>
              <a:t> </a:t>
            </a:r>
            <a:r>
              <a:rPr lang="en-US" sz="1200" dirty="0" err="1"/>
              <a:t>mengatasi</a:t>
            </a:r>
            <a:r>
              <a:rPr lang="en-US" sz="1200" dirty="0"/>
              <a:t> </a:t>
            </a:r>
            <a:r>
              <a:rPr lang="en-US" sz="1200" dirty="0" err="1"/>
              <a:t>masalah</a:t>
            </a:r>
            <a:r>
              <a:rPr lang="en-US" sz="1200" dirty="0"/>
              <a:t> </a:t>
            </a:r>
            <a:endParaRPr dirty="0"/>
          </a:p>
        </p:txBody>
      </p:sp>
      <p:sp>
        <p:nvSpPr>
          <p:cNvPr id="1174" name="Google Shape;1174;p42"/>
          <p:cNvSpPr txBox="1">
            <a:spLocks noGrp="1"/>
          </p:cNvSpPr>
          <p:nvPr>
            <p:ph type="subTitle" idx="13"/>
          </p:nvPr>
        </p:nvSpPr>
        <p:spPr>
          <a:xfrm>
            <a:off x="4685062" y="3521311"/>
            <a:ext cx="2070600" cy="824100"/>
          </a:xfrm>
          <a:prstGeom prst="rect">
            <a:avLst/>
          </a:prstGeom>
        </p:spPr>
        <p:txBody>
          <a:bodyPr spcFirstLastPara="1" wrap="square" lIns="91425" tIns="91425" rIns="91425" bIns="91425" anchor="t" anchorCtr="0">
            <a:noAutofit/>
          </a:bodyPr>
          <a:lstStyle/>
          <a:p>
            <a:pPr marL="0" indent="0"/>
            <a:r>
              <a:rPr lang="id-ID" dirty="0"/>
              <a:t>4. </a:t>
            </a:r>
            <a:r>
              <a:rPr lang="en-US" sz="1200" dirty="0" err="1"/>
              <a:t>Jalankan</a:t>
            </a:r>
            <a:r>
              <a:rPr lang="en-US" sz="1200" dirty="0"/>
              <a:t> </a:t>
            </a:r>
            <a:r>
              <a:rPr lang="en-US" sz="1200" dirty="0" err="1"/>
              <a:t>lagi</a:t>
            </a:r>
            <a:r>
              <a:rPr lang="en-US" sz="1200" dirty="0"/>
              <a:t> </a:t>
            </a:r>
            <a:r>
              <a:rPr lang="en-US" sz="1200" dirty="0" err="1"/>
              <a:t>tesnya</a:t>
            </a:r>
            <a:endParaRPr lang="en-US" sz="1200" dirty="0"/>
          </a:p>
          <a:p>
            <a:pPr marL="0" lvl="0" indent="0" algn="ctr" rtl="0">
              <a:spcBef>
                <a:spcPts val="0"/>
              </a:spcBef>
              <a:spcAft>
                <a:spcPts val="0"/>
              </a:spcAft>
              <a:buNone/>
            </a:pPr>
            <a:r>
              <a:rPr lang="id-ID" dirty="0"/>
              <a:t>Untuk memastikan pengujian sesuai</a:t>
            </a:r>
            <a:endParaRPr dirty="0"/>
          </a:p>
        </p:txBody>
      </p:sp>
      <p:sp>
        <p:nvSpPr>
          <p:cNvPr id="1176" name="Google Shape;1176;p42"/>
          <p:cNvSpPr txBox="1">
            <a:spLocks noGrp="1"/>
          </p:cNvSpPr>
          <p:nvPr>
            <p:ph type="subTitle" idx="15"/>
          </p:nvPr>
        </p:nvSpPr>
        <p:spPr>
          <a:xfrm>
            <a:off x="6755662" y="3494184"/>
            <a:ext cx="2270700" cy="1163159"/>
          </a:xfrm>
          <a:prstGeom prst="rect">
            <a:avLst/>
          </a:prstGeom>
        </p:spPr>
        <p:txBody>
          <a:bodyPr spcFirstLastPara="1" wrap="square" lIns="91425" tIns="91425" rIns="91425" bIns="91425" anchor="t" anchorCtr="0">
            <a:noAutofit/>
          </a:bodyPr>
          <a:lstStyle/>
          <a:p>
            <a:pPr marL="0" indent="0"/>
            <a:r>
              <a:rPr lang="id-ID" dirty="0"/>
              <a:t>5. </a:t>
            </a:r>
            <a:r>
              <a:rPr lang="en-US" sz="1200" dirty="0"/>
              <a:t>Jika </a:t>
            </a:r>
            <a:r>
              <a:rPr lang="en-US" sz="1200" dirty="0" err="1"/>
              <a:t>tes</a:t>
            </a:r>
            <a:r>
              <a:rPr lang="en-US" sz="1200" dirty="0"/>
              <a:t> yang </a:t>
            </a:r>
            <a:r>
              <a:rPr lang="en-US" sz="1200" dirty="0" err="1"/>
              <a:t>dijalankan</a:t>
            </a:r>
            <a:r>
              <a:rPr lang="en-US" sz="1200" dirty="0"/>
              <a:t> </a:t>
            </a:r>
            <a:r>
              <a:rPr lang="en-US" sz="1200" dirty="0" err="1"/>
              <a:t>semua</a:t>
            </a:r>
            <a:r>
              <a:rPr lang="en-US" sz="1200" dirty="0"/>
              <a:t> </a:t>
            </a:r>
            <a:r>
              <a:rPr lang="en-US" sz="1200" dirty="0" err="1"/>
              <a:t>lolos</a:t>
            </a:r>
            <a:r>
              <a:rPr lang="en-US" sz="1200" dirty="0"/>
              <a:t>, </a:t>
            </a:r>
            <a:r>
              <a:rPr lang="en-US" sz="1200" dirty="0" err="1"/>
              <a:t>lanjutkan</a:t>
            </a:r>
            <a:r>
              <a:rPr lang="en-US" sz="1200" dirty="0"/>
              <a:t> </a:t>
            </a:r>
            <a:r>
              <a:rPr lang="en-US" sz="1200" dirty="0" err="1"/>
              <a:t>pekerjaan</a:t>
            </a:r>
            <a:r>
              <a:rPr lang="en-US" sz="1200" dirty="0"/>
              <a:t>, </a:t>
            </a:r>
            <a:r>
              <a:rPr lang="en-US" sz="1200" dirty="0" err="1"/>
              <a:t>jika</a:t>
            </a:r>
            <a:r>
              <a:rPr lang="en-US" sz="1200" dirty="0"/>
              <a:t> </a:t>
            </a:r>
            <a:r>
              <a:rPr lang="en-US" sz="1200" dirty="0" err="1"/>
              <a:t>tidak</a:t>
            </a:r>
            <a:r>
              <a:rPr lang="en-US" sz="1200" dirty="0"/>
              <a:t> </a:t>
            </a:r>
            <a:r>
              <a:rPr lang="en-US" sz="1200" dirty="0" err="1"/>
              <a:t>kembali</a:t>
            </a:r>
            <a:r>
              <a:rPr lang="en-US" sz="1200" dirty="0"/>
              <a:t> </a:t>
            </a:r>
            <a:r>
              <a:rPr lang="en-US" sz="1200" dirty="0" err="1"/>
              <a:t>ke</a:t>
            </a:r>
            <a:r>
              <a:rPr lang="en-US" sz="1200" dirty="0"/>
              <a:t> </a:t>
            </a:r>
            <a:r>
              <a:rPr lang="en-US" sz="1200" dirty="0" err="1"/>
              <a:t>langkah</a:t>
            </a:r>
            <a:r>
              <a:rPr lang="en-US" sz="1200" dirty="0"/>
              <a:t> </a:t>
            </a:r>
            <a:r>
              <a:rPr lang="id-ID" sz="1200" dirty="0"/>
              <a:t>awal sampai selesai.</a:t>
            </a:r>
            <a:endParaRPr lang="en-US" sz="1200" dirty="0"/>
          </a:p>
        </p:txBody>
      </p:sp>
      <p:sp>
        <p:nvSpPr>
          <p:cNvPr id="1177" name="Google Shape;1177;p42"/>
          <p:cNvSpPr/>
          <p:nvPr/>
        </p:nvSpPr>
        <p:spPr>
          <a:xfrm>
            <a:off x="3280839" y="3047344"/>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3</a:t>
            </a:r>
          </a:p>
        </p:txBody>
      </p:sp>
      <p:sp>
        <p:nvSpPr>
          <p:cNvPr id="1178" name="Google Shape;1178;p42"/>
          <p:cNvSpPr/>
          <p:nvPr/>
        </p:nvSpPr>
        <p:spPr>
          <a:xfrm>
            <a:off x="5512612" y="304734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4</a:t>
            </a:r>
          </a:p>
        </p:txBody>
      </p:sp>
      <p:sp>
        <p:nvSpPr>
          <p:cNvPr id="1179" name="Google Shape;1179;p42"/>
          <p:cNvSpPr/>
          <p:nvPr/>
        </p:nvSpPr>
        <p:spPr>
          <a:xfrm>
            <a:off x="7683262" y="3020218"/>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5</a:t>
            </a:r>
          </a:p>
        </p:txBody>
      </p:sp>
      <p:sp>
        <p:nvSpPr>
          <p:cNvPr id="1181" name="Google Shape;1181;p42"/>
          <p:cNvSpPr/>
          <p:nvPr/>
        </p:nvSpPr>
        <p:spPr>
          <a:xfrm>
            <a:off x="5512612" y="120530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1</a:t>
            </a:r>
          </a:p>
        </p:txBody>
      </p:sp>
      <p:sp>
        <p:nvSpPr>
          <p:cNvPr id="1182" name="Google Shape;1182;p42"/>
          <p:cNvSpPr/>
          <p:nvPr/>
        </p:nvSpPr>
        <p:spPr>
          <a:xfrm>
            <a:off x="7683262" y="1178176"/>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2</a:t>
            </a:r>
          </a:p>
        </p:txBody>
      </p:sp>
      <p:grpSp>
        <p:nvGrpSpPr>
          <p:cNvPr id="1202" name="Google Shape;1202;p42"/>
          <p:cNvGrpSpPr/>
          <p:nvPr/>
        </p:nvGrpSpPr>
        <p:grpSpPr>
          <a:xfrm>
            <a:off x="1707236" y="1198029"/>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SOUCE CODE</a:t>
            </a:r>
            <a:endParaRPr dirty="0"/>
          </a:p>
        </p:txBody>
      </p:sp>
      <p:grpSp>
        <p:nvGrpSpPr>
          <p:cNvPr id="1345" name="Google Shape;1345;p46"/>
          <p:cNvGrpSpPr/>
          <p:nvPr/>
        </p:nvGrpSpPr>
        <p:grpSpPr>
          <a:xfrm rot="16200000">
            <a:off x="2669154" y="-1209671"/>
            <a:ext cx="4144297" cy="8244954"/>
            <a:chOff x="6417224" y="2247097"/>
            <a:chExt cx="951950" cy="1740368"/>
          </a:xfrm>
        </p:grpSpPr>
        <p:sp>
          <p:nvSpPr>
            <p:cNvPr id="1346" name="Google Shape;1346;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ambar 4">
            <a:extLst>
              <a:ext uri="{FF2B5EF4-FFF2-40B4-BE49-F238E27FC236}">
                <a16:creationId xmlns:a16="http://schemas.microsoft.com/office/drawing/2014/main" id="{2CE68381-8104-0A9C-0EB5-054DAD67F85A}"/>
              </a:ext>
            </a:extLst>
          </p:cNvPr>
          <p:cNvPicPr>
            <a:picLocks noChangeAspect="1"/>
          </p:cNvPicPr>
          <p:nvPr/>
        </p:nvPicPr>
        <p:blipFill>
          <a:blip r:embed="rId3"/>
          <a:stretch>
            <a:fillRect/>
          </a:stretch>
        </p:blipFill>
        <p:spPr>
          <a:xfrm>
            <a:off x="735061" y="946578"/>
            <a:ext cx="7788153" cy="3878949"/>
          </a:xfrm>
          <a:prstGeom prst="rect">
            <a:avLst/>
          </a:prstGeom>
        </p:spPr>
      </p:pic>
    </p:spTree>
    <p:extLst>
      <p:ext uri="{BB962C8B-B14F-4D97-AF65-F5344CB8AC3E}">
        <p14:creationId xmlns:p14="http://schemas.microsoft.com/office/powerpoint/2010/main" val="177556006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958</Words>
  <Application>Microsoft Office PowerPoint</Application>
  <PresentationFormat>Peragaan Layar (16:9)</PresentationFormat>
  <Paragraphs>73</Paragraphs>
  <Slides>14</Slides>
  <Notes>14</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14</vt:i4>
      </vt:variant>
    </vt:vector>
  </HeadingPairs>
  <TitlesOfParts>
    <vt:vector size="21" baseType="lpstr">
      <vt:lpstr>Advent Pro SemiBold</vt:lpstr>
      <vt:lpstr>Maven Pro</vt:lpstr>
      <vt:lpstr>Share Tech</vt:lpstr>
      <vt:lpstr>Arial</vt:lpstr>
      <vt:lpstr>Nunito Light</vt:lpstr>
      <vt:lpstr>Fira Sans Condensed Medium</vt:lpstr>
      <vt:lpstr>Data Science Consulting by Slidesgo</vt:lpstr>
      <vt:lpstr>DIAH SISKA 201011401288</vt:lpstr>
      <vt:lpstr>PEMBAHASAN</vt:lpstr>
      <vt:lpstr>WHITEBOX TESTING</vt:lpstr>
      <vt:lpstr>UNIT TEST</vt:lpstr>
      <vt:lpstr>KETERANGAN TAMBAHAN</vt:lpstr>
      <vt:lpstr>SOUCE CODE</vt:lpstr>
      <vt:lpstr>SOUCE CODE</vt:lpstr>
      <vt:lpstr>LANGKAH2 TESTING</vt:lpstr>
      <vt:lpstr>SOUCE CODE</vt:lpstr>
      <vt:lpstr>KETERANGAN TAMBAHAN</vt:lpstr>
      <vt:lpstr>CI/CD</vt:lpstr>
      <vt:lpstr>KETERANGAN TAMBAHAN</vt:lpstr>
      <vt:lpstr>REFERENSI</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DIAH SISKA 201011401288</dc:title>
  <cp:lastModifiedBy>Diah Siskka</cp:lastModifiedBy>
  <cp:revision>3</cp:revision>
  <dcterms:modified xsi:type="dcterms:W3CDTF">2023-11-04T07:52:40Z</dcterms:modified>
</cp:coreProperties>
</file>